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600" r:id="rId3"/>
    <p:sldId id="633" r:id="rId4"/>
    <p:sldId id="632" r:id="rId5"/>
    <p:sldId id="617" r:id="rId6"/>
    <p:sldId id="259" r:id="rId7"/>
    <p:sldId id="625" r:id="rId8"/>
    <p:sldId id="602" r:id="rId9"/>
    <p:sldId id="606" r:id="rId10"/>
    <p:sldId id="623" r:id="rId11"/>
    <p:sldId id="627" r:id="rId12"/>
    <p:sldId id="626" r:id="rId13"/>
    <p:sldId id="609" r:id="rId14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60405"/>
    <a:srgbClr val="FFF7CF"/>
    <a:srgbClr val="181717"/>
    <a:srgbClr val="7F7F7F"/>
    <a:srgbClr val="58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1" autoAdjust="0"/>
    <p:restoredTop sz="73817" autoAdjust="0"/>
  </p:normalViewPr>
  <p:slideViewPr>
    <p:cSldViewPr snapToGrid="0">
      <p:cViewPr varScale="1">
        <p:scale>
          <a:sx n="82" d="100"/>
          <a:sy n="82" d="100"/>
        </p:scale>
        <p:origin x="1456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CFB3A-2908-41DF-A07C-E6F224A79FD5}" type="datetimeFigureOut">
              <a:rPr lang="id-ID" smtClean="0"/>
              <a:t>08/03/23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25152-C8C5-4033-9913-30F07631BBE9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27437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AE66E-6C23-4EC9-8394-65F68A1BBA06}" type="datetimeFigureOut">
              <a:rPr lang="id-ID" smtClean="0"/>
              <a:t>08/03/23</a:t>
            </a:fld>
            <a:endParaRPr lang="id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620EF-144F-4D57-9CBB-E7BFCB940868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4225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this up during the intro.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1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99416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12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51902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13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43316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endParaRPr lang="en-US" sz="1600" b="1" cap="small" baseline="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2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1140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3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7521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endParaRPr lang="en-US" sz="1200" b="1" cap="small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4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85754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endParaRPr lang="en-US" sz="1200" b="1" cap="small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5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91978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8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09899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9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28284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10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38345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620EF-144F-4D57-9CBB-E7BFCB940868}" type="slidenum">
              <a:rPr lang="id-ID" smtClean="0"/>
              <a:t>11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6214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812800" y="449945"/>
            <a:ext cx="10907486" cy="4978399"/>
          </a:xfrm>
          <a:custGeom>
            <a:avLst/>
            <a:gdLst>
              <a:gd name="connsiteX0" fmla="*/ 10502065 w 10907486"/>
              <a:gd name="connsiteY0" fmla="*/ 4866102 h 4978399"/>
              <a:gd name="connsiteX1" fmla="*/ 10547773 w 10907486"/>
              <a:gd name="connsiteY1" fmla="*/ 4892662 h 4978399"/>
              <a:gd name="connsiteX2" fmla="*/ 10606524 w 10907486"/>
              <a:gd name="connsiteY2" fmla="*/ 4934930 h 4978399"/>
              <a:gd name="connsiteX3" fmla="*/ 10502065 w 10907486"/>
              <a:gd name="connsiteY3" fmla="*/ 4934930 h 4978399"/>
              <a:gd name="connsiteX4" fmla="*/ 10466168 w 10907486"/>
              <a:gd name="connsiteY4" fmla="*/ 4884213 h 4978399"/>
              <a:gd name="connsiteX5" fmla="*/ 10211556 w 10907486"/>
              <a:gd name="connsiteY5" fmla="*/ 4849193 h 4978399"/>
              <a:gd name="connsiteX6" fmla="*/ 10268669 w 10907486"/>
              <a:gd name="connsiteY6" fmla="*/ 4849193 h 4978399"/>
              <a:gd name="connsiteX7" fmla="*/ 10350274 w 10907486"/>
              <a:gd name="connsiteY7" fmla="*/ 4901122 h 4978399"/>
              <a:gd name="connsiteX8" fmla="*/ 10350274 w 10907486"/>
              <a:gd name="connsiteY8" fmla="*/ 4943379 h 4978399"/>
              <a:gd name="connsiteX9" fmla="*/ 10222975 w 10907486"/>
              <a:gd name="connsiteY9" fmla="*/ 4874552 h 4978399"/>
              <a:gd name="connsiteX10" fmla="*/ 10211556 w 10907486"/>
              <a:gd name="connsiteY10" fmla="*/ 4849193 h 4978399"/>
              <a:gd name="connsiteX11" fmla="*/ 10187063 w 10907486"/>
              <a:gd name="connsiteY11" fmla="*/ 4832283 h 4978399"/>
              <a:gd name="connsiteX12" fmla="*/ 10222975 w 10907486"/>
              <a:gd name="connsiteY12" fmla="*/ 4832283 h 4978399"/>
              <a:gd name="connsiteX13" fmla="*/ 10200120 w 10907486"/>
              <a:gd name="connsiteY13" fmla="*/ 4849193 h 4978399"/>
              <a:gd name="connsiteX14" fmla="*/ 9664796 w 10907486"/>
              <a:gd name="connsiteY14" fmla="*/ 4815384 h 4978399"/>
              <a:gd name="connsiteX15" fmla="*/ 9687635 w 10907486"/>
              <a:gd name="connsiteY15" fmla="*/ 4832283 h 4978399"/>
              <a:gd name="connsiteX16" fmla="*/ 9687635 w 10907486"/>
              <a:gd name="connsiteY16" fmla="*/ 4840743 h 4978399"/>
              <a:gd name="connsiteX17" fmla="*/ 9664796 w 10907486"/>
              <a:gd name="connsiteY17" fmla="*/ 4840743 h 4978399"/>
              <a:gd name="connsiteX18" fmla="*/ 10803027 w 10907486"/>
              <a:gd name="connsiteY18" fmla="*/ 4593056 h 4978399"/>
              <a:gd name="connsiteX19" fmla="*/ 10848735 w 10907486"/>
              <a:gd name="connsiteY19" fmla="*/ 4619615 h 4978399"/>
              <a:gd name="connsiteX20" fmla="*/ 10907486 w 10907486"/>
              <a:gd name="connsiteY20" fmla="*/ 4661884 h 4978399"/>
              <a:gd name="connsiteX21" fmla="*/ 10803027 w 10907486"/>
              <a:gd name="connsiteY21" fmla="*/ 4661884 h 4978399"/>
              <a:gd name="connsiteX22" fmla="*/ 10767130 w 10907486"/>
              <a:gd name="connsiteY22" fmla="*/ 4611166 h 4978399"/>
              <a:gd name="connsiteX23" fmla="*/ 10512518 w 10907486"/>
              <a:gd name="connsiteY23" fmla="*/ 4576146 h 4978399"/>
              <a:gd name="connsiteX24" fmla="*/ 10569631 w 10907486"/>
              <a:gd name="connsiteY24" fmla="*/ 4576146 h 4978399"/>
              <a:gd name="connsiteX25" fmla="*/ 10651236 w 10907486"/>
              <a:gd name="connsiteY25" fmla="*/ 4628076 h 4978399"/>
              <a:gd name="connsiteX26" fmla="*/ 10651236 w 10907486"/>
              <a:gd name="connsiteY26" fmla="*/ 4670333 h 4978399"/>
              <a:gd name="connsiteX27" fmla="*/ 10523937 w 10907486"/>
              <a:gd name="connsiteY27" fmla="*/ 4601505 h 4978399"/>
              <a:gd name="connsiteX28" fmla="*/ 10512518 w 10907486"/>
              <a:gd name="connsiteY28" fmla="*/ 4576146 h 4978399"/>
              <a:gd name="connsiteX29" fmla="*/ 10488025 w 10907486"/>
              <a:gd name="connsiteY29" fmla="*/ 4559236 h 4978399"/>
              <a:gd name="connsiteX30" fmla="*/ 10523937 w 10907486"/>
              <a:gd name="connsiteY30" fmla="*/ 4559236 h 4978399"/>
              <a:gd name="connsiteX31" fmla="*/ 10501082 w 10907486"/>
              <a:gd name="connsiteY31" fmla="*/ 4576146 h 4978399"/>
              <a:gd name="connsiteX32" fmla="*/ 10569631 w 10907486"/>
              <a:gd name="connsiteY32" fmla="*/ 4077406 h 4978399"/>
              <a:gd name="connsiteX33" fmla="*/ 10605543 w 10907486"/>
              <a:gd name="connsiteY33" fmla="*/ 4077406 h 4978399"/>
              <a:gd name="connsiteX34" fmla="*/ 10605543 w 10907486"/>
              <a:gd name="connsiteY34" fmla="*/ 4094316 h 4978399"/>
              <a:gd name="connsiteX35" fmla="*/ 10594122 w 10907486"/>
              <a:gd name="connsiteY35" fmla="*/ 4094316 h 4978399"/>
              <a:gd name="connsiteX36" fmla="*/ 10569631 w 10907486"/>
              <a:gd name="connsiteY36" fmla="*/ 4077406 h 4978399"/>
              <a:gd name="connsiteX37" fmla="*/ 10442332 w 10907486"/>
              <a:gd name="connsiteY37" fmla="*/ 3990467 h 4978399"/>
              <a:gd name="connsiteX38" fmla="*/ 10501082 w 10907486"/>
              <a:gd name="connsiteY38" fmla="*/ 3990467 h 4978399"/>
              <a:gd name="connsiteX39" fmla="*/ 10569631 w 10907486"/>
              <a:gd name="connsiteY39" fmla="*/ 4017027 h 4978399"/>
              <a:gd name="connsiteX40" fmla="*/ 10569631 w 10907486"/>
              <a:gd name="connsiteY40" fmla="*/ 4025487 h 4978399"/>
              <a:gd name="connsiteX41" fmla="*/ 10558211 w 10907486"/>
              <a:gd name="connsiteY41" fmla="*/ 4033937 h 4978399"/>
              <a:gd name="connsiteX42" fmla="*/ 10535357 w 10907486"/>
              <a:gd name="connsiteY42" fmla="*/ 4025487 h 4978399"/>
              <a:gd name="connsiteX43" fmla="*/ 10476606 w 10907486"/>
              <a:gd name="connsiteY43" fmla="*/ 4025487 h 4978399"/>
              <a:gd name="connsiteX44" fmla="*/ 10442332 w 10907486"/>
              <a:gd name="connsiteY44" fmla="*/ 3998917 h 4978399"/>
              <a:gd name="connsiteX45" fmla="*/ 10453751 w 10907486"/>
              <a:gd name="connsiteY45" fmla="*/ 3939750 h 4978399"/>
              <a:gd name="connsiteX46" fmla="*/ 10476606 w 10907486"/>
              <a:gd name="connsiteY46" fmla="*/ 3939750 h 4978399"/>
              <a:gd name="connsiteX47" fmla="*/ 10476606 w 10907486"/>
              <a:gd name="connsiteY47" fmla="*/ 3973558 h 4978399"/>
              <a:gd name="connsiteX48" fmla="*/ 10408057 w 10907486"/>
              <a:gd name="connsiteY48" fmla="*/ 3973558 h 4978399"/>
              <a:gd name="connsiteX49" fmla="*/ 10408057 w 10907486"/>
              <a:gd name="connsiteY49" fmla="*/ 3956649 h 4978399"/>
              <a:gd name="connsiteX50" fmla="*/ 10430912 w 10907486"/>
              <a:gd name="connsiteY50" fmla="*/ 3956649 h 4978399"/>
              <a:gd name="connsiteX51" fmla="*/ 10453751 w 10907486"/>
              <a:gd name="connsiteY51" fmla="*/ 3965109 h 4978399"/>
              <a:gd name="connsiteX52" fmla="*/ 10465185 w 10907486"/>
              <a:gd name="connsiteY52" fmla="*/ 3948199 h 4978399"/>
              <a:gd name="connsiteX53" fmla="*/ 10453751 w 10907486"/>
              <a:gd name="connsiteY53" fmla="*/ 3939750 h 4978399"/>
              <a:gd name="connsiteX54" fmla="*/ 9220109 w 10907486"/>
              <a:gd name="connsiteY54" fmla="*/ 3112750 h 4978399"/>
              <a:gd name="connsiteX55" fmla="*/ 9254279 w 10907486"/>
              <a:gd name="connsiteY55" fmla="*/ 3112750 h 4978399"/>
              <a:gd name="connsiteX56" fmla="*/ 9254279 w 10907486"/>
              <a:gd name="connsiteY56" fmla="*/ 3128840 h 4978399"/>
              <a:gd name="connsiteX57" fmla="*/ 9243414 w 10907486"/>
              <a:gd name="connsiteY57" fmla="*/ 3128840 h 4978399"/>
              <a:gd name="connsiteX58" fmla="*/ 9220109 w 10907486"/>
              <a:gd name="connsiteY58" fmla="*/ 3112750 h 4978399"/>
              <a:gd name="connsiteX59" fmla="*/ 6023529 w 10907486"/>
              <a:gd name="connsiteY59" fmla="*/ 3093359 h 4978399"/>
              <a:gd name="connsiteX60" fmla="*/ 6034949 w 10907486"/>
              <a:gd name="connsiteY60" fmla="*/ 3101808 h 4978399"/>
              <a:gd name="connsiteX61" fmla="*/ 6023529 w 10907486"/>
              <a:gd name="connsiteY61" fmla="*/ 3118718 h 4978399"/>
              <a:gd name="connsiteX62" fmla="*/ 6023529 w 10907486"/>
              <a:gd name="connsiteY62" fmla="*/ 3145288 h 4978399"/>
              <a:gd name="connsiteX63" fmla="*/ 6139408 w 10907486"/>
              <a:gd name="connsiteY63" fmla="*/ 3197207 h 4978399"/>
              <a:gd name="connsiteX64" fmla="*/ 6336893 w 10907486"/>
              <a:gd name="connsiteY64" fmla="*/ 3274495 h 4978399"/>
              <a:gd name="connsiteX65" fmla="*/ 6511538 w 10907486"/>
              <a:gd name="connsiteY65" fmla="*/ 3325213 h 4978399"/>
              <a:gd name="connsiteX66" fmla="*/ 6638837 w 10907486"/>
              <a:gd name="connsiteY66" fmla="*/ 3385592 h 4978399"/>
              <a:gd name="connsiteX67" fmla="*/ 6733500 w 10907486"/>
              <a:gd name="connsiteY67" fmla="*/ 3437521 h 4978399"/>
              <a:gd name="connsiteX68" fmla="*/ 6872233 w 10907486"/>
              <a:gd name="connsiteY68" fmla="*/ 3489451 h 4978399"/>
              <a:gd name="connsiteX69" fmla="*/ 7081137 w 10907486"/>
              <a:gd name="connsiteY69" fmla="*/ 3549830 h 4978399"/>
              <a:gd name="connsiteX70" fmla="*/ 7185596 w 10907486"/>
              <a:gd name="connsiteY70" fmla="*/ 3601748 h 4978399"/>
              <a:gd name="connsiteX71" fmla="*/ 7244361 w 10907486"/>
              <a:gd name="connsiteY71" fmla="*/ 3644017 h 4978399"/>
              <a:gd name="connsiteX72" fmla="*/ 7314533 w 10907486"/>
              <a:gd name="connsiteY72" fmla="*/ 3644017 h 4978399"/>
              <a:gd name="connsiteX73" fmla="*/ 7546290 w 10907486"/>
              <a:gd name="connsiteY73" fmla="*/ 3729754 h 4978399"/>
              <a:gd name="connsiteX74" fmla="*/ 7582202 w 10907486"/>
              <a:gd name="connsiteY74" fmla="*/ 3729754 h 4978399"/>
              <a:gd name="connsiteX75" fmla="*/ 7639330 w 10907486"/>
              <a:gd name="connsiteY75" fmla="*/ 3721306 h 4978399"/>
              <a:gd name="connsiteX76" fmla="*/ 7596487 w 10907486"/>
              <a:gd name="connsiteY76" fmla="*/ 3681226 h 4978399"/>
              <a:gd name="connsiteX77" fmla="*/ 7552812 w 10907486"/>
              <a:gd name="connsiteY77" fmla="*/ 3649128 h 4978399"/>
              <a:gd name="connsiteX78" fmla="*/ 7542154 w 10907486"/>
              <a:gd name="connsiteY78" fmla="*/ 3645093 h 4978399"/>
              <a:gd name="connsiteX79" fmla="*/ 7488602 w 10907486"/>
              <a:gd name="connsiteY79" fmla="*/ 3618526 h 4978399"/>
              <a:gd name="connsiteX80" fmla="*/ 7480488 w 10907486"/>
              <a:gd name="connsiteY80" fmla="*/ 3612434 h 4978399"/>
              <a:gd name="connsiteX81" fmla="*/ 7453265 w 10907486"/>
              <a:gd name="connsiteY81" fmla="*/ 3601748 h 4978399"/>
              <a:gd name="connsiteX82" fmla="*/ 7453265 w 10907486"/>
              <a:gd name="connsiteY82" fmla="*/ 3592087 h 4978399"/>
              <a:gd name="connsiteX83" fmla="*/ 7430411 w 10907486"/>
              <a:gd name="connsiteY83" fmla="*/ 3592087 h 4978399"/>
              <a:gd name="connsiteX84" fmla="*/ 7430411 w 10907486"/>
              <a:gd name="connsiteY84" fmla="*/ 3610209 h 4978399"/>
              <a:gd name="connsiteX85" fmla="*/ 7360240 w 10907486"/>
              <a:gd name="connsiteY85" fmla="*/ 3610209 h 4978399"/>
              <a:gd name="connsiteX86" fmla="*/ 7314533 w 10907486"/>
              <a:gd name="connsiteY86" fmla="*/ 3575189 h 4978399"/>
              <a:gd name="connsiteX87" fmla="*/ 7210073 w 10907486"/>
              <a:gd name="connsiteY87" fmla="*/ 3575189 h 4978399"/>
              <a:gd name="connsiteX88" fmla="*/ 7092571 w 10907486"/>
              <a:gd name="connsiteY88" fmla="*/ 3532920 h 4978399"/>
              <a:gd name="connsiteX89" fmla="*/ 6919564 w 10907486"/>
              <a:gd name="connsiteY89" fmla="*/ 3420612 h 4978399"/>
              <a:gd name="connsiteX90" fmla="*/ 6790628 w 10907486"/>
              <a:gd name="connsiteY90" fmla="*/ 3334874 h 4978399"/>
              <a:gd name="connsiteX91" fmla="*/ 6663313 w 10907486"/>
              <a:gd name="connsiteY91" fmla="*/ 3282945 h 4978399"/>
              <a:gd name="connsiteX92" fmla="*/ 6441352 w 10907486"/>
              <a:gd name="connsiteY92" fmla="*/ 3187546 h 4978399"/>
              <a:gd name="connsiteX93" fmla="*/ 6255287 w 10907486"/>
              <a:gd name="connsiteY93" fmla="*/ 3128379 h 4978399"/>
              <a:gd name="connsiteX94" fmla="*/ 6198159 w 10907486"/>
              <a:gd name="connsiteY94" fmla="*/ 3101808 h 4978399"/>
              <a:gd name="connsiteX95" fmla="*/ 6198159 w 10907486"/>
              <a:gd name="connsiteY95" fmla="*/ 3093359 h 4978399"/>
              <a:gd name="connsiteX96" fmla="*/ 9098982 w 10907486"/>
              <a:gd name="connsiteY96" fmla="*/ 3030027 h 4978399"/>
              <a:gd name="connsiteX97" fmla="*/ 9154885 w 10907486"/>
              <a:gd name="connsiteY97" fmla="*/ 3030027 h 4978399"/>
              <a:gd name="connsiteX98" fmla="*/ 9220109 w 10907486"/>
              <a:gd name="connsiteY98" fmla="*/ 3055299 h 4978399"/>
              <a:gd name="connsiteX99" fmla="*/ 9220109 w 10907486"/>
              <a:gd name="connsiteY99" fmla="*/ 3063349 h 4978399"/>
              <a:gd name="connsiteX100" fmla="*/ 9209242 w 10907486"/>
              <a:gd name="connsiteY100" fmla="*/ 3071389 h 4978399"/>
              <a:gd name="connsiteX101" fmla="*/ 9187497 w 10907486"/>
              <a:gd name="connsiteY101" fmla="*/ 3063349 h 4978399"/>
              <a:gd name="connsiteX102" fmla="*/ 9131594 w 10907486"/>
              <a:gd name="connsiteY102" fmla="*/ 3063349 h 4978399"/>
              <a:gd name="connsiteX103" fmla="*/ 9098982 w 10907486"/>
              <a:gd name="connsiteY103" fmla="*/ 3038066 h 4978399"/>
              <a:gd name="connsiteX104" fmla="*/ 9109848 w 10907486"/>
              <a:gd name="connsiteY104" fmla="*/ 2981768 h 4978399"/>
              <a:gd name="connsiteX105" fmla="*/ 9131594 w 10907486"/>
              <a:gd name="connsiteY105" fmla="*/ 2981768 h 4978399"/>
              <a:gd name="connsiteX106" fmla="*/ 9131594 w 10907486"/>
              <a:gd name="connsiteY106" fmla="*/ 3013937 h 4978399"/>
              <a:gd name="connsiteX107" fmla="*/ 9066369 w 10907486"/>
              <a:gd name="connsiteY107" fmla="*/ 3013937 h 4978399"/>
              <a:gd name="connsiteX108" fmla="*/ 9066369 w 10907486"/>
              <a:gd name="connsiteY108" fmla="*/ 2997847 h 4978399"/>
              <a:gd name="connsiteX109" fmla="*/ 9088115 w 10907486"/>
              <a:gd name="connsiteY109" fmla="*/ 2997847 h 4978399"/>
              <a:gd name="connsiteX110" fmla="*/ 9109848 w 10907486"/>
              <a:gd name="connsiteY110" fmla="*/ 3005897 h 4978399"/>
              <a:gd name="connsiteX111" fmla="*/ 9120727 w 10907486"/>
              <a:gd name="connsiteY111" fmla="*/ 2989807 h 4978399"/>
              <a:gd name="connsiteX112" fmla="*/ 9109848 w 10907486"/>
              <a:gd name="connsiteY112" fmla="*/ 2981768 h 4978399"/>
              <a:gd name="connsiteX113" fmla="*/ 1370348 w 10907486"/>
              <a:gd name="connsiteY113" fmla="*/ 1923204 h 4978399"/>
              <a:gd name="connsiteX114" fmla="*/ 1381783 w 10907486"/>
              <a:gd name="connsiteY114" fmla="*/ 1923204 h 4978399"/>
              <a:gd name="connsiteX115" fmla="*/ 1381783 w 10907486"/>
              <a:gd name="connsiteY115" fmla="*/ 1931653 h 4978399"/>
              <a:gd name="connsiteX116" fmla="*/ 1358928 w 10907486"/>
              <a:gd name="connsiteY116" fmla="*/ 2042750 h 4978399"/>
              <a:gd name="connsiteX117" fmla="*/ 1288743 w 10907486"/>
              <a:gd name="connsiteY117" fmla="*/ 2069320 h 4978399"/>
              <a:gd name="connsiteX118" fmla="*/ 1277323 w 10907486"/>
              <a:gd name="connsiteY118" fmla="*/ 2042750 h 4978399"/>
              <a:gd name="connsiteX119" fmla="*/ 1334452 w 10907486"/>
              <a:gd name="connsiteY119" fmla="*/ 1948562 h 4978399"/>
              <a:gd name="connsiteX120" fmla="*/ 1370348 w 10907486"/>
              <a:gd name="connsiteY120" fmla="*/ 1923204 h 4978399"/>
              <a:gd name="connsiteX121" fmla="*/ 1102678 w 10907486"/>
              <a:gd name="connsiteY121" fmla="*/ 1871274 h 4978399"/>
              <a:gd name="connsiteX122" fmla="*/ 1125532 w 10907486"/>
              <a:gd name="connsiteY122" fmla="*/ 1871274 h 4978399"/>
              <a:gd name="connsiteX123" fmla="*/ 1125532 w 10907486"/>
              <a:gd name="connsiteY123" fmla="*/ 1896633 h 4978399"/>
              <a:gd name="connsiteX124" fmla="*/ 1102678 w 10907486"/>
              <a:gd name="connsiteY124" fmla="*/ 1879734 h 4978399"/>
              <a:gd name="connsiteX125" fmla="*/ 998233 w 10907486"/>
              <a:gd name="connsiteY125" fmla="*/ 1871274 h 4978399"/>
              <a:gd name="connsiteX126" fmla="*/ 1043927 w 10907486"/>
              <a:gd name="connsiteY126" fmla="*/ 1871274 h 4978399"/>
              <a:gd name="connsiteX127" fmla="*/ 1043927 w 10907486"/>
              <a:gd name="connsiteY127" fmla="*/ 1888184 h 4978399"/>
              <a:gd name="connsiteX128" fmla="*/ 998233 w 10907486"/>
              <a:gd name="connsiteY128" fmla="*/ 1888184 h 4978399"/>
              <a:gd name="connsiteX129" fmla="*/ 730563 w 10907486"/>
              <a:gd name="connsiteY129" fmla="*/ 1337515 h 4978399"/>
              <a:gd name="connsiteX130" fmla="*/ 730563 w 10907486"/>
              <a:gd name="connsiteY130" fmla="*/ 1354424 h 4978399"/>
              <a:gd name="connsiteX131" fmla="*/ 741984 w 10907486"/>
              <a:gd name="connsiteY131" fmla="*/ 1345974 h 4978399"/>
              <a:gd name="connsiteX132" fmla="*/ 764837 w 10907486"/>
              <a:gd name="connsiteY132" fmla="*/ 1354424 h 4978399"/>
              <a:gd name="connsiteX133" fmla="*/ 776258 w 10907486"/>
              <a:gd name="connsiteY133" fmla="*/ 1354424 h 4978399"/>
              <a:gd name="connsiteX134" fmla="*/ 776258 w 10907486"/>
              <a:gd name="connsiteY134" fmla="*/ 1337515 h 4978399"/>
              <a:gd name="connsiteX135" fmla="*/ 973259 w 10907486"/>
              <a:gd name="connsiteY135" fmla="*/ 1329790 h 4978399"/>
              <a:gd name="connsiteX136" fmla="*/ 962323 w 10907486"/>
              <a:gd name="connsiteY136" fmla="*/ 1345974 h 4978399"/>
              <a:gd name="connsiteX137" fmla="*/ 962323 w 10907486"/>
              <a:gd name="connsiteY137" fmla="*/ 1354424 h 4978399"/>
              <a:gd name="connsiteX138" fmla="*/ 985176 w 10907486"/>
              <a:gd name="connsiteY138" fmla="*/ 1354424 h 4978399"/>
              <a:gd name="connsiteX139" fmla="*/ 985176 w 10907486"/>
              <a:gd name="connsiteY139" fmla="*/ 1337515 h 4978399"/>
              <a:gd name="connsiteX140" fmla="*/ 590193 w 10907486"/>
              <a:gd name="connsiteY140" fmla="*/ 1285596 h 4978399"/>
              <a:gd name="connsiteX141" fmla="*/ 601627 w 10907486"/>
              <a:gd name="connsiteY141" fmla="*/ 1285596 h 4978399"/>
              <a:gd name="connsiteX142" fmla="*/ 660378 w 10907486"/>
              <a:gd name="connsiteY142" fmla="*/ 1312156 h 4978399"/>
              <a:gd name="connsiteX143" fmla="*/ 660378 w 10907486"/>
              <a:gd name="connsiteY143" fmla="*/ 1320616 h 4978399"/>
              <a:gd name="connsiteX144" fmla="*/ 626105 w 10907486"/>
              <a:gd name="connsiteY144" fmla="*/ 1329065 h 4978399"/>
              <a:gd name="connsiteX145" fmla="*/ 578773 w 10907486"/>
              <a:gd name="connsiteY145" fmla="*/ 1312156 h 4978399"/>
              <a:gd name="connsiteX146" fmla="*/ 590193 w 10907486"/>
              <a:gd name="connsiteY146" fmla="*/ 1285596 h 4978399"/>
              <a:gd name="connsiteX147" fmla="*/ 1102678 w 10907486"/>
              <a:gd name="connsiteY147" fmla="*/ 1147929 h 4978399"/>
              <a:gd name="connsiteX148" fmla="*/ 1066782 w 10907486"/>
              <a:gd name="connsiteY148" fmla="*/ 1164838 h 4978399"/>
              <a:gd name="connsiteX149" fmla="*/ 1066782 w 10907486"/>
              <a:gd name="connsiteY149" fmla="*/ 1182949 h 4978399"/>
              <a:gd name="connsiteX150" fmla="*/ 1091258 w 10907486"/>
              <a:gd name="connsiteY150" fmla="*/ 1199858 h 4978399"/>
              <a:gd name="connsiteX151" fmla="*/ 1125532 w 10907486"/>
              <a:gd name="connsiteY151" fmla="*/ 1199858 h 4978399"/>
              <a:gd name="connsiteX152" fmla="*/ 1148387 w 10907486"/>
              <a:gd name="connsiteY152" fmla="*/ 1182949 h 4978399"/>
              <a:gd name="connsiteX153" fmla="*/ 1148387 w 10907486"/>
              <a:gd name="connsiteY153" fmla="*/ 1164838 h 4978399"/>
              <a:gd name="connsiteX154" fmla="*/ 1125532 w 10907486"/>
              <a:gd name="connsiteY154" fmla="*/ 1147929 h 4978399"/>
              <a:gd name="connsiteX155" fmla="*/ 1077220 w 10907486"/>
              <a:gd name="connsiteY155" fmla="*/ 1089837 h 4978399"/>
              <a:gd name="connsiteX156" fmla="*/ 1060554 w 10907486"/>
              <a:gd name="connsiteY156" fmla="*/ 1095999 h 4978399"/>
              <a:gd name="connsiteX157" fmla="*/ 1085558 w 10907486"/>
              <a:gd name="connsiteY157" fmla="*/ 1095999 h 4978399"/>
              <a:gd name="connsiteX158" fmla="*/ 1031526 w 10907486"/>
              <a:gd name="connsiteY158" fmla="*/ 1064467 h 4978399"/>
              <a:gd name="connsiteX159" fmla="*/ 1031526 w 10907486"/>
              <a:gd name="connsiteY159" fmla="*/ 1081378 h 4978399"/>
              <a:gd name="connsiteX160" fmla="*/ 1042945 w 10907486"/>
              <a:gd name="connsiteY160" fmla="*/ 1072928 h 4978399"/>
              <a:gd name="connsiteX161" fmla="*/ 1065799 w 10907486"/>
              <a:gd name="connsiteY161" fmla="*/ 1081378 h 4978399"/>
              <a:gd name="connsiteX162" fmla="*/ 1077220 w 10907486"/>
              <a:gd name="connsiteY162" fmla="*/ 1081378 h 4978399"/>
              <a:gd name="connsiteX163" fmla="*/ 1077220 w 10907486"/>
              <a:gd name="connsiteY163" fmla="*/ 1064467 h 4978399"/>
              <a:gd name="connsiteX164" fmla="*/ 1274221 w 10907486"/>
              <a:gd name="connsiteY164" fmla="*/ 1056744 h 4978399"/>
              <a:gd name="connsiteX165" fmla="*/ 1263285 w 10907486"/>
              <a:gd name="connsiteY165" fmla="*/ 1072928 h 4978399"/>
              <a:gd name="connsiteX166" fmla="*/ 1263285 w 10907486"/>
              <a:gd name="connsiteY166" fmla="*/ 1081378 h 4978399"/>
              <a:gd name="connsiteX167" fmla="*/ 1286138 w 10907486"/>
              <a:gd name="connsiteY167" fmla="*/ 1081378 h 4978399"/>
              <a:gd name="connsiteX168" fmla="*/ 1286138 w 10907486"/>
              <a:gd name="connsiteY168" fmla="*/ 1064467 h 4978399"/>
              <a:gd name="connsiteX169" fmla="*/ 891155 w 10907486"/>
              <a:gd name="connsiteY169" fmla="*/ 1012549 h 4978399"/>
              <a:gd name="connsiteX170" fmla="*/ 902589 w 10907486"/>
              <a:gd name="connsiteY170" fmla="*/ 1012549 h 4978399"/>
              <a:gd name="connsiteX171" fmla="*/ 961340 w 10907486"/>
              <a:gd name="connsiteY171" fmla="*/ 1039109 h 4978399"/>
              <a:gd name="connsiteX172" fmla="*/ 961340 w 10907486"/>
              <a:gd name="connsiteY172" fmla="*/ 1047569 h 4978399"/>
              <a:gd name="connsiteX173" fmla="*/ 927066 w 10907486"/>
              <a:gd name="connsiteY173" fmla="*/ 1056019 h 4978399"/>
              <a:gd name="connsiteX174" fmla="*/ 879734 w 10907486"/>
              <a:gd name="connsiteY174" fmla="*/ 1039109 h 4978399"/>
              <a:gd name="connsiteX175" fmla="*/ 891155 w 10907486"/>
              <a:gd name="connsiteY175" fmla="*/ 1012549 h 4978399"/>
              <a:gd name="connsiteX176" fmla="*/ 1903068 w 10907486"/>
              <a:gd name="connsiteY176" fmla="*/ 926811 h 4978399"/>
              <a:gd name="connsiteX177" fmla="*/ 1896332 w 10907486"/>
              <a:gd name="connsiteY177" fmla="*/ 936780 h 4978399"/>
              <a:gd name="connsiteX178" fmla="*/ 1920522 w 10907486"/>
              <a:gd name="connsiteY178" fmla="*/ 941253 h 4978399"/>
              <a:gd name="connsiteX179" fmla="*/ 1925922 w 10907486"/>
              <a:gd name="connsiteY179" fmla="*/ 935261 h 4978399"/>
              <a:gd name="connsiteX180" fmla="*/ 1403640 w 10907486"/>
              <a:gd name="connsiteY180" fmla="*/ 874882 h 4978399"/>
              <a:gd name="connsiteX181" fmla="*/ 1367743 w 10907486"/>
              <a:gd name="connsiteY181" fmla="*/ 891791 h 4978399"/>
              <a:gd name="connsiteX182" fmla="*/ 1367743 w 10907486"/>
              <a:gd name="connsiteY182" fmla="*/ 909902 h 4978399"/>
              <a:gd name="connsiteX183" fmla="*/ 1392220 w 10907486"/>
              <a:gd name="connsiteY183" fmla="*/ 926811 h 4978399"/>
              <a:gd name="connsiteX184" fmla="*/ 1426494 w 10907486"/>
              <a:gd name="connsiteY184" fmla="*/ 926811 h 4978399"/>
              <a:gd name="connsiteX185" fmla="*/ 1449348 w 10907486"/>
              <a:gd name="connsiteY185" fmla="*/ 909902 h 4978399"/>
              <a:gd name="connsiteX186" fmla="*/ 1449348 w 10907486"/>
              <a:gd name="connsiteY186" fmla="*/ 891791 h 4978399"/>
              <a:gd name="connsiteX187" fmla="*/ 1426494 w 10907486"/>
              <a:gd name="connsiteY187" fmla="*/ 874882 h 4978399"/>
              <a:gd name="connsiteX188" fmla="*/ 753199 w 10907486"/>
              <a:gd name="connsiteY188" fmla="*/ 803179 h 4978399"/>
              <a:gd name="connsiteX189" fmla="*/ 764079 w 10907486"/>
              <a:gd name="connsiteY189" fmla="*/ 803179 h 4978399"/>
              <a:gd name="connsiteX190" fmla="*/ 764079 w 10907486"/>
              <a:gd name="connsiteY190" fmla="*/ 811219 h 4978399"/>
              <a:gd name="connsiteX191" fmla="*/ 742332 w 10907486"/>
              <a:gd name="connsiteY191" fmla="*/ 916929 h 4978399"/>
              <a:gd name="connsiteX192" fmla="*/ 675550 w 10907486"/>
              <a:gd name="connsiteY192" fmla="*/ 942212 h 4978399"/>
              <a:gd name="connsiteX193" fmla="*/ 664684 w 10907486"/>
              <a:gd name="connsiteY193" fmla="*/ 916929 h 4978399"/>
              <a:gd name="connsiteX194" fmla="*/ 719043 w 10907486"/>
              <a:gd name="connsiteY194" fmla="*/ 827309 h 4978399"/>
              <a:gd name="connsiteX195" fmla="*/ 753199 w 10907486"/>
              <a:gd name="connsiteY195" fmla="*/ 803179 h 4978399"/>
              <a:gd name="connsiteX196" fmla="*/ 498506 w 10907486"/>
              <a:gd name="connsiteY196" fmla="*/ 753767 h 4978399"/>
              <a:gd name="connsiteX197" fmla="*/ 520252 w 10907486"/>
              <a:gd name="connsiteY197" fmla="*/ 753767 h 4978399"/>
              <a:gd name="connsiteX198" fmla="*/ 520252 w 10907486"/>
              <a:gd name="connsiteY198" fmla="*/ 777897 h 4978399"/>
              <a:gd name="connsiteX199" fmla="*/ 498506 w 10907486"/>
              <a:gd name="connsiteY199" fmla="*/ 761817 h 4978399"/>
              <a:gd name="connsiteX200" fmla="*/ 399125 w 10907486"/>
              <a:gd name="connsiteY200" fmla="*/ 753767 h 4978399"/>
              <a:gd name="connsiteX201" fmla="*/ 442603 w 10907486"/>
              <a:gd name="connsiteY201" fmla="*/ 753767 h 4978399"/>
              <a:gd name="connsiteX202" fmla="*/ 442603 w 10907486"/>
              <a:gd name="connsiteY202" fmla="*/ 769857 h 4978399"/>
              <a:gd name="connsiteX203" fmla="*/ 399125 w 10907486"/>
              <a:gd name="connsiteY203" fmla="*/ 769857 h 4978399"/>
              <a:gd name="connsiteX204" fmla="*/ 3419694 w 10907486"/>
              <a:gd name="connsiteY204" fmla="*/ 638865 h 4978399"/>
              <a:gd name="connsiteX205" fmla="*/ 3432118 w 10907486"/>
              <a:gd name="connsiteY205" fmla="*/ 638865 h 4978399"/>
              <a:gd name="connsiteX206" fmla="*/ 3432118 w 10907486"/>
              <a:gd name="connsiteY206" fmla="*/ 672187 h 4978399"/>
              <a:gd name="connsiteX207" fmla="*/ 3387082 w 10907486"/>
              <a:gd name="connsiteY207" fmla="*/ 672187 h 4978399"/>
              <a:gd name="connsiteX208" fmla="*/ 3419694 w 10907486"/>
              <a:gd name="connsiteY208" fmla="*/ 638865 h 4978399"/>
              <a:gd name="connsiteX209" fmla="*/ 3022128 w 10907486"/>
              <a:gd name="connsiteY209" fmla="*/ 523961 h 4978399"/>
              <a:gd name="connsiteX210" fmla="*/ 3121510 w 10907486"/>
              <a:gd name="connsiteY210" fmla="*/ 541193 h 4978399"/>
              <a:gd name="connsiteX211" fmla="*/ 3143255 w 10907486"/>
              <a:gd name="connsiteY211" fmla="*/ 541193 h 4978399"/>
              <a:gd name="connsiteX212" fmla="*/ 3143255 w 10907486"/>
              <a:gd name="connsiteY212" fmla="*/ 557283 h 4978399"/>
              <a:gd name="connsiteX213" fmla="*/ 3132389 w 10907486"/>
              <a:gd name="connsiteY213" fmla="*/ 573373 h 4978399"/>
              <a:gd name="connsiteX214" fmla="*/ 3154122 w 10907486"/>
              <a:gd name="connsiteY214" fmla="*/ 589452 h 4978399"/>
              <a:gd name="connsiteX215" fmla="*/ 3177426 w 10907486"/>
              <a:gd name="connsiteY215" fmla="*/ 589452 h 4978399"/>
              <a:gd name="connsiteX216" fmla="*/ 3177426 w 10907486"/>
              <a:gd name="connsiteY216" fmla="*/ 573373 h 4978399"/>
              <a:gd name="connsiteX217" fmla="*/ 3154122 w 10907486"/>
              <a:gd name="connsiteY217" fmla="*/ 573373 h 4978399"/>
              <a:gd name="connsiteX218" fmla="*/ 3177426 w 10907486"/>
              <a:gd name="connsiteY218" fmla="*/ 557283 h 4978399"/>
              <a:gd name="connsiteX219" fmla="*/ 3199159 w 10907486"/>
              <a:gd name="connsiteY219" fmla="*/ 557283 h 4978399"/>
              <a:gd name="connsiteX220" fmla="*/ 3242650 w 10907486"/>
              <a:gd name="connsiteY220" fmla="*/ 606695 h 4978399"/>
              <a:gd name="connsiteX221" fmla="*/ 3276807 w 10907486"/>
              <a:gd name="connsiteY221" fmla="*/ 589452 h 4978399"/>
              <a:gd name="connsiteX222" fmla="*/ 3320300 w 10907486"/>
              <a:gd name="connsiteY222" fmla="*/ 589452 h 4978399"/>
              <a:gd name="connsiteX223" fmla="*/ 3387082 w 10907486"/>
              <a:gd name="connsiteY223" fmla="*/ 622775 h 4978399"/>
              <a:gd name="connsiteX224" fmla="*/ 3397948 w 10907486"/>
              <a:gd name="connsiteY224" fmla="*/ 622775 h 4978399"/>
              <a:gd name="connsiteX225" fmla="*/ 3397948 w 10907486"/>
              <a:gd name="connsiteY225" fmla="*/ 654954 h 4978399"/>
              <a:gd name="connsiteX226" fmla="*/ 3354470 w 10907486"/>
              <a:gd name="connsiteY226" fmla="*/ 654954 h 4978399"/>
              <a:gd name="connsiteX227" fmla="*/ 3354470 w 10907486"/>
              <a:gd name="connsiteY227" fmla="*/ 638865 h 4978399"/>
              <a:gd name="connsiteX228" fmla="*/ 3343589 w 10907486"/>
              <a:gd name="connsiteY228" fmla="*/ 638865 h 4978399"/>
              <a:gd name="connsiteX229" fmla="*/ 3343589 w 10907486"/>
              <a:gd name="connsiteY229" fmla="*/ 654954 h 4978399"/>
              <a:gd name="connsiteX230" fmla="*/ 3265941 w 10907486"/>
              <a:gd name="connsiteY230" fmla="*/ 638865 h 4978399"/>
              <a:gd name="connsiteX231" fmla="*/ 3265941 w 10907486"/>
              <a:gd name="connsiteY231" fmla="*/ 630825 h 4978399"/>
              <a:gd name="connsiteX232" fmla="*/ 3298553 w 10907486"/>
              <a:gd name="connsiteY232" fmla="*/ 614735 h 4978399"/>
              <a:gd name="connsiteX233" fmla="*/ 3298553 w 10907486"/>
              <a:gd name="connsiteY233" fmla="*/ 606695 h 4978399"/>
              <a:gd name="connsiteX234" fmla="*/ 3276807 w 10907486"/>
              <a:gd name="connsiteY234" fmla="*/ 606695 h 4978399"/>
              <a:gd name="connsiteX235" fmla="*/ 3255074 w 10907486"/>
              <a:gd name="connsiteY235" fmla="*/ 622775 h 4978399"/>
              <a:gd name="connsiteX236" fmla="*/ 3220904 w 10907486"/>
              <a:gd name="connsiteY236" fmla="*/ 622775 h 4978399"/>
              <a:gd name="connsiteX237" fmla="*/ 3220904 w 10907486"/>
              <a:gd name="connsiteY237" fmla="*/ 606695 h 4978399"/>
              <a:gd name="connsiteX238" fmla="*/ 3210038 w 10907486"/>
              <a:gd name="connsiteY238" fmla="*/ 606695 h 4978399"/>
              <a:gd name="connsiteX239" fmla="*/ 3199159 w 10907486"/>
              <a:gd name="connsiteY239" fmla="*/ 614735 h 4978399"/>
              <a:gd name="connsiteX240" fmla="*/ 3022128 w 10907486"/>
              <a:gd name="connsiteY240" fmla="*/ 565323 h 4978399"/>
              <a:gd name="connsiteX241" fmla="*/ 2711519 w 10907486"/>
              <a:gd name="connsiteY241" fmla="*/ 442380 h 4978399"/>
              <a:gd name="connsiteX242" fmla="*/ 2845085 w 10907486"/>
              <a:gd name="connsiteY242" fmla="*/ 483743 h 4978399"/>
              <a:gd name="connsiteX243" fmla="*/ 2845085 w 10907486"/>
              <a:gd name="connsiteY243" fmla="*/ 491792 h 4978399"/>
              <a:gd name="connsiteX244" fmla="*/ 2866831 w 10907486"/>
              <a:gd name="connsiteY244" fmla="*/ 491792 h 4978399"/>
              <a:gd name="connsiteX245" fmla="*/ 2877697 w 10907486"/>
              <a:gd name="connsiteY245" fmla="*/ 483743 h 4978399"/>
              <a:gd name="connsiteX246" fmla="*/ 3011248 w 10907486"/>
              <a:gd name="connsiteY246" fmla="*/ 532001 h 4978399"/>
              <a:gd name="connsiteX247" fmla="*/ 2966211 w 10907486"/>
              <a:gd name="connsiteY247" fmla="*/ 557283 h 4978399"/>
              <a:gd name="connsiteX248" fmla="*/ 2810914 w 10907486"/>
              <a:gd name="connsiteY248" fmla="*/ 507871 h 4978399"/>
              <a:gd name="connsiteX249" fmla="*/ 2756556 w 10907486"/>
              <a:gd name="connsiteY249" fmla="*/ 507871 h 4978399"/>
              <a:gd name="connsiteX250" fmla="*/ 2745690 w 10907486"/>
              <a:gd name="connsiteY250" fmla="*/ 475703 h 4978399"/>
              <a:gd name="connsiteX251" fmla="*/ 2700653 w 10907486"/>
              <a:gd name="connsiteY251" fmla="*/ 483743 h 4978399"/>
              <a:gd name="connsiteX252" fmla="*/ 2668040 w 10907486"/>
              <a:gd name="connsiteY252" fmla="*/ 475703 h 4978399"/>
              <a:gd name="connsiteX253" fmla="*/ 2668040 w 10907486"/>
              <a:gd name="connsiteY253" fmla="*/ 458470 h 4978399"/>
              <a:gd name="connsiteX254" fmla="*/ 2711519 w 10907486"/>
              <a:gd name="connsiteY254" fmla="*/ 442380 h 4978399"/>
              <a:gd name="connsiteX255" fmla="*/ 2556222 w 10907486"/>
              <a:gd name="connsiteY255" fmla="*/ 401018 h 4978399"/>
              <a:gd name="connsiteX256" fmla="*/ 2568646 w 10907486"/>
              <a:gd name="connsiteY256" fmla="*/ 401018 h 4978399"/>
              <a:gd name="connsiteX257" fmla="*/ 2644751 w 10907486"/>
              <a:gd name="connsiteY257" fmla="*/ 434341 h 4978399"/>
              <a:gd name="connsiteX258" fmla="*/ 2668040 w 10907486"/>
              <a:gd name="connsiteY258" fmla="*/ 442380 h 4978399"/>
              <a:gd name="connsiteX259" fmla="*/ 2668040 w 10907486"/>
              <a:gd name="connsiteY259" fmla="*/ 458470 h 4978399"/>
              <a:gd name="connsiteX260" fmla="*/ 2633871 w 10907486"/>
              <a:gd name="connsiteY260" fmla="*/ 458470 h 4978399"/>
              <a:gd name="connsiteX261" fmla="*/ 2534490 w 10907486"/>
              <a:gd name="connsiteY261" fmla="*/ 418251 h 4978399"/>
              <a:gd name="connsiteX262" fmla="*/ 2556222 w 10907486"/>
              <a:gd name="connsiteY262" fmla="*/ 401018 h 4978399"/>
              <a:gd name="connsiteX263" fmla="*/ 2279797 w 10907486"/>
              <a:gd name="connsiteY263" fmla="*/ 311388 h 4978399"/>
              <a:gd name="connsiteX264" fmla="*/ 2303087 w 10907486"/>
              <a:gd name="connsiteY264" fmla="*/ 311388 h 4978399"/>
              <a:gd name="connsiteX265" fmla="*/ 2324834 w 10907486"/>
              <a:gd name="connsiteY265" fmla="*/ 327477 h 4978399"/>
              <a:gd name="connsiteX266" fmla="*/ 2303087 w 10907486"/>
              <a:gd name="connsiteY266" fmla="*/ 327477 h 4978399"/>
              <a:gd name="connsiteX267" fmla="*/ 2279797 w 10907486"/>
              <a:gd name="connsiteY267" fmla="*/ 311388 h 4978399"/>
              <a:gd name="connsiteX268" fmla="*/ 144432 w 10907486"/>
              <a:gd name="connsiteY268" fmla="*/ 245886 h 4978399"/>
              <a:gd name="connsiteX269" fmla="*/ 144432 w 10907486"/>
              <a:gd name="connsiteY269" fmla="*/ 261976 h 4978399"/>
              <a:gd name="connsiteX270" fmla="*/ 155299 w 10907486"/>
              <a:gd name="connsiteY270" fmla="*/ 253936 h 4978399"/>
              <a:gd name="connsiteX271" fmla="*/ 177044 w 10907486"/>
              <a:gd name="connsiteY271" fmla="*/ 261976 h 4978399"/>
              <a:gd name="connsiteX272" fmla="*/ 187911 w 10907486"/>
              <a:gd name="connsiteY272" fmla="*/ 261976 h 4978399"/>
              <a:gd name="connsiteX273" fmla="*/ 187911 w 10907486"/>
              <a:gd name="connsiteY273" fmla="*/ 245886 h 4978399"/>
              <a:gd name="connsiteX274" fmla="*/ 375361 w 10907486"/>
              <a:gd name="connsiteY274" fmla="*/ 238536 h 4978399"/>
              <a:gd name="connsiteX275" fmla="*/ 364954 w 10907486"/>
              <a:gd name="connsiteY275" fmla="*/ 253936 h 4978399"/>
              <a:gd name="connsiteX276" fmla="*/ 364954 w 10907486"/>
              <a:gd name="connsiteY276" fmla="*/ 261976 h 4978399"/>
              <a:gd name="connsiteX277" fmla="*/ 386701 w 10907486"/>
              <a:gd name="connsiteY277" fmla="*/ 261976 h 4978399"/>
              <a:gd name="connsiteX278" fmla="*/ 386701 w 10907486"/>
              <a:gd name="connsiteY278" fmla="*/ 245886 h 4978399"/>
              <a:gd name="connsiteX279" fmla="*/ 10867 w 10907486"/>
              <a:gd name="connsiteY279" fmla="*/ 196484 h 4978399"/>
              <a:gd name="connsiteX280" fmla="*/ 21747 w 10907486"/>
              <a:gd name="connsiteY280" fmla="*/ 196484 h 4978399"/>
              <a:gd name="connsiteX281" fmla="*/ 77650 w 10907486"/>
              <a:gd name="connsiteY281" fmla="*/ 221756 h 4978399"/>
              <a:gd name="connsiteX282" fmla="*/ 77650 w 10907486"/>
              <a:gd name="connsiteY282" fmla="*/ 229807 h 4978399"/>
              <a:gd name="connsiteX283" fmla="*/ 45038 w 10907486"/>
              <a:gd name="connsiteY283" fmla="*/ 237846 h 4978399"/>
              <a:gd name="connsiteX284" fmla="*/ 0 w 10907486"/>
              <a:gd name="connsiteY284" fmla="*/ 221756 h 4978399"/>
              <a:gd name="connsiteX285" fmla="*/ 10867 w 10907486"/>
              <a:gd name="connsiteY285" fmla="*/ 196484 h 4978399"/>
              <a:gd name="connsiteX286" fmla="*/ 973721 w 10907486"/>
              <a:gd name="connsiteY286" fmla="*/ 114903 h 4978399"/>
              <a:gd name="connsiteX287" fmla="*/ 962854 w 10907486"/>
              <a:gd name="connsiteY287" fmla="*/ 130982 h 4978399"/>
              <a:gd name="connsiteX288" fmla="*/ 973721 w 10907486"/>
              <a:gd name="connsiteY288" fmla="*/ 139033 h 4978399"/>
              <a:gd name="connsiteX289" fmla="*/ 962854 w 10907486"/>
              <a:gd name="connsiteY289" fmla="*/ 147072 h 4978399"/>
              <a:gd name="connsiteX290" fmla="*/ 973721 w 10907486"/>
              <a:gd name="connsiteY290" fmla="*/ 147072 h 4978399"/>
              <a:gd name="connsiteX291" fmla="*/ 995468 w 10907486"/>
              <a:gd name="connsiteY291" fmla="*/ 122943 h 4978399"/>
              <a:gd name="connsiteX292" fmla="*/ 498506 w 10907486"/>
              <a:gd name="connsiteY292" fmla="*/ 65492 h 4978399"/>
              <a:gd name="connsiteX293" fmla="*/ 464350 w 10907486"/>
              <a:gd name="connsiteY293" fmla="*/ 81582 h 4978399"/>
              <a:gd name="connsiteX294" fmla="*/ 464350 w 10907486"/>
              <a:gd name="connsiteY294" fmla="*/ 98814 h 4978399"/>
              <a:gd name="connsiteX295" fmla="*/ 487639 w 10907486"/>
              <a:gd name="connsiteY295" fmla="*/ 114903 h 4978399"/>
              <a:gd name="connsiteX296" fmla="*/ 520252 w 10907486"/>
              <a:gd name="connsiteY296" fmla="*/ 114903 h 4978399"/>
              <a:gd name="connsiteX297" fmla="*/ 541999 w 10907486"/>
              <a:gd name="connsiteY297" fmla="*/ 98814 h 4978399"/>
              <a:gd name="connsiteX298" fmla="*/ 541999 w 10907486"/>
              <a:gd name="connsiteY298" fmla="*/ 81582 h 4978399"/>
              <a:gd name="connsiteX299" fmla="*/ 520252 w 10907486"/>
              <a:gd name="connsiteY299" fmla="*/ 65492 h 4978399"/>
              <a:gd name="connsiteX300" fmla="*/ 386701 w 10907486"/>
              <a:gd name="connsiteY300" fmla="*/ 0 h 4978399"/>
              <a:gd name="connsiteX301" fmla="*/ 386701 w 10907486"/>
              <a:gd name="connsiteY301" fmla="*/ 16080 h 4978399"/>
              <a:gd name="connsiteX302" fmla="*/ 541999 w 10907486"/>
              <a:gd name="connsiteY302" fmla="*/ 16080 h 4978399"/>
              <a:gd name="connsiteX303" fmla="*/ 552864 w 10907486"/>
              <a:gd name="connsiteY303" fmla="*/ 25272 h 4978399"/>
              <a:gd name="connsiteX304" fmla="*/ 576155 w 10907486"/>
              <a:gd name="connsiteY304" fmla="*/ 16080 h 4978399"/>
              <a:gd name="connsiteX305" fmla="*/ 597901 w 10907486"/>
              <a:gd name="connsiteY305" fmla="*/ 16080 h 4978399"/>
              <a:gd name="connsiteX306" fmla="*/ 641393 w 10907486"/>
              <a:gd name="connsiteY306" fmla="*/ 49402 h 4978399"/>
              <a:gd name="connsiteX307" fmla="*/ 708162 w 10907486"/>
              <a:gd name="connsiteY307" fmla="*/ 49402 h 4978399"/>
              <a:gd name="connsiteX308" fmla="*/ 774945 w 10907486"/>
              <a:gd name="connsiteY308" fmla="*/ 65492 h 4978399"/>
              <a:gd name="connsiteX309" fmla="*/ 774945 w 10907486"/>
              <a:gd name="connsiteY309" fmla="*/ 57452 h 4978399"/>
              <a:gd name="connsiteX310" fmla="*/ 764079 w 10907486"/>
              <a:gd name="connsiteY310" fmla="*/ 49402 h 4978399"/>
              <a:gd name="connsiteX311" fmla="*/ 774945 w 10907486"/>
              <a:gd name="connsiteY311" fmla="*/ 49402 h 4978399"/>
              <a:gd name="connsiteX312" fmla="*/ 830848 w 10907486"/>
              <a:gd name="connsiteY312" fmla="*/ 65492 h 4978399"/>
              <a:gd name="connsiteX313" fmla="*/ 830848 w 10907486"/>
              <a:gd name="connsiteY313" fmla="*/ 73532 h 4978399"/>
              <a:gd name="connsiteX314" fmla="*/ 818423 w 10907486"/>
              <a:gd name="connsiteY314" fmla="*/ 90774 h 4978399"/>
              <a:gd name="connsiteX315" fmla="*/ 841728 w 10907486"/>
              <a:gd name="connsiteY315" fmla="*/ 98814 h 4978399"/>
              <a:gd name="connsiteX316" fmla="*/ 874340 w 10907486"/>
              <a:gd name="connsiteY316" fmla="*/ 98814 h 4978399"/>
              <a:gd name="connsiteX317" fmla="*/ 874340 w 10907486"/>
              <a:gd name="connsiteY317" fmla="*/ 81582 h 4978399"/>
              <a:gd name="connsiteX318" fmla="*/ 841728 w 10907486"/>
              <a:gd name="connsiteY318" fmla="*/ 81582 h 4978399"/>
              <a:gd name="connsiteX319" fmla="*/ 841728 w 10907486"/>
              <a:gd name="connsiteY319" fmla="*/ 65492 h 4978399"/>
              <a:gd name="connsiteX320" fmla="*/ 885207 w 10907486"/>
              <a:gd name="connsiteY320" fmla="*/ 57452 h 4978399"/>
              <a:gd name="connsiteX321" fmla="*/ 896072 w 10907486"/>
              <a:gd name="connsiteY321" fmla="*/ 65492 h 4978399"/>
              <a:gd name="connsiteX322" fmla="*/ 919377 w 10907486"/>
              <a:gd name="connsiteY322" fmla="*/ 49402 h 4978399"/>
              <a:gd name="connsiteX323" fmla="*/ 962854 w 10907486"/>
              <a:gd name="connsiteY323" fmla="*/ 49402 h 4978399"/>
              <a:gd name="connsiteX324" fmla="*/ 1029638 w 10907486"/>
              <a:gd name="connsiteY324" fmla="*/ 81582 h 4978399"/>
              <a:gd name="connsiteX325" fmla="*/ 1129033 w 10907486"/>
              <a:gd name="connsiteY325" fmla="*/ 114903 h 4978399"/>
              <a:gd name="connsiteX326" fmla="*/ 1129033 w 10907486"/>
              <a:gd name="connsiteY326" fmla="*/ 106854 h 4978399"/>
              <a:gd name="connsiteX327" fmla="*/ 1118152 w 10907486"/>
              <a:gd name="connsiteY327" fmla="*/ 98814 h 4978399"/>
              <a:gd name="connsiteX328" fmla="*/ 1139899 w 10907486"/>
              <a:gd name="connsiteY328" fmla="*/ 98814 h 4978399"/>
              <a:gd name="connsiteX329" fmla="*/ 1139899 w 10907486"/>
              <a:gd name="connsiteY329" fmla="*/ 114903 h 4978399"/>
              <a:gd name="connsiteX330" fmla="*/ 1206682 w 10907486"/>
              <a:gd name="connsiteY330" fmla="*/ 114903 h 4978399"/>
              <a:gd name="connsiteX331" fmla="*/ 1206682 w 10907486"/>
              <a:gd name="connsiteY331" fmla="*/ 130982 h 4978399"/>
              <a:gd name="connsiteX332" fmla="*/ 1217547 w 10907486"/>
              <a:gd name="connsiteY332" fmla="*/ 122943 h 4978399"/>
              <a:gd name="connsiteX333" fmla="*/ 1338675 w 10907486"/>
              <a:gd name="connsiteY333" fmla="*/ 147072 h 4978399"/>
              <a:gd name="connsiteX334" fmla="*/ 1427204 w 10907486"/>
              <a:gd name="connsiteY334" fmla="*/ 147072 h 4978399"/>
              <a:gd name="connsiteX335" fmla="*/ 1427204 w 10907486"/>
              <a:gd name="connsiteY335" fmla="*/ 164305 h 4978399"/>
              <a:gd name="connsiteX336" fmla="*/ 1450493 w 10907486"/>
              <a:gd name="connsiteY336" fmla="*/ 164305 h 4978399"/>
              <a:gd name="connsiteX337" fmla="*/ 1504852 w 10907486"/>
              <a:gd name="connsiteY337" fmla="*/ 139033 h 4978399"/>
              <a:gd name="connsiteX338" fmla="*/ 1504852 w 10907486"/>
              <a:gd name="connsiteY338" fmla="*/ 114903 h 4978399"/>
              <a:gd name="connsiteX339" fmla="*/ 1716053 w 10907486"/>
              <a:gd name="connsiteY339" fmla="*/ 114903 h 4978399"/>
              <a:gd name="connsiteX340" fmla="*/ 1716053 w 10907486"/>
              <a:gd name="connsiteY340" fmla="*/ 130982 h 4978399"/>
              <a:gd name="connsiteX341" fmla="*/ 1871350 w 10907486"/>
              <a:gd name="connsiteY341" fmla="*/ 130982 h 4978399"/>
              <a:gd name="connsiteX342" fmla="*/ 1903963 w 10907486"/>
              <a:gd name="connsiteY342" fmla="*/ 147072 h 4978399"/>
              <a:gd name="connsiteX343" fmla="*/ 1959880 w 10907486"/>
              <a:gd name="connsiteY343" fmla="*/ 147072 h 4978399"/>
              <a:gd name="connsiteX344" fmla="*/ 1992492 w 10907486"/>
              <a:gd name="connsiteY344" fmla="*/ 164305 h 4978399"/>
              <a:gd name="connsiteX345" fmla="*/ 1981626 w 10907486"/>
              <a:gd name="connsiteY345" fmla="*/ 204524 h 4978399"/>
              <a:gd name="connsiteX346" fmla="*/ 1981626 w 10907486"/>
              <a:gd name="connsiteY346" fmla="*/ 212564 h 4978399"/>
              <a:gd name="connsiteX347" fmla="*/ 2014239 w 10907486"/>
              <a:gd name="connsiteY347" fmla="*/ 212564 h 4978399"/>
              <a:gd name="connsiteX348" fmla="*/ 2014239 w 10907486"/>
              <a:gd name="connsiteY348" fmla="*/ 245886 h 4978399"/>
              <a:gd name="connsiteX349" fmla="*/ 1903963 w 10907486"/>
              <a:gd name="connsiteY349" fmla="*/ 245886 h 4978399"/>
              <a:gd name="connsiteX350" fmla="*/ 1681896 w 10907486"/>
              <a:gd name="connsiteY350" fmla="*/ 196484 h 4978399"/>
              <a:gd name="connsiteX351" fmla="*/ 1560756 w 10907486"/>
              <a:gd name="connsiteY351" fmla="*/ 196484 h 4978399"/>
              <a:gd name="connsiteX352" fmla="*/ 1515718 w 10907486"/>
              <a:gd name="connsiteY352" fmla="*/ 229807 h 4978399"/>
              <a:gd name="connsiteX353" fmla="*/ 1515718 w 10907486"/>
              <a:gd name="connsiteY353" fmla="*/ 261976 h 4978399"/>
              <a:gd name="connsiteX354" fmla="*/ 1560756 w 10907486"/>
              <a:gd name="connsiteY354" fmla="*/ 278066 h 4978399"/>
              <a:gd name="connsiteX355" fmla="*/ 1671016 w 10907486"/>
              <a:gd name="connsiteY355" fmla="*/ 278066 h 4978399"/>
              <a:gd name="connsiteX356" fmla="*/ 1815447 w 10907486"/>
              <a:gd name="connsiteY356" fmla="*/ 335517 h 4978399"/>
              <a:gd name="connsiteX357" fmla="*/ 2003357 w 10907486"/>
              <a:gd name="connsiteY357" fmla="*/ 410211 h 4978399"/>
              <a:gd name="connsiteX358" fmla="*/ 2059274 w 10907486"/>
              <a:gd name="connsiteY358" fmla="*/ 426291 h 4978399"/>
              <a:gd name="connsiteX359" fmla="*/ 2113619 w 10907486"/>
              <a:gd name="connsiteY359" fmla="*/ 426291 h 4978399"/>
              <a:gd name="connsiteX360" fmla="*/ 2113619 w 10907486"/>
              <a:gd name="connsiteY360" fmla="*/ 442380 h 4978399"/>
              <a:gd name="connsiteX361" fmla="*/ 2191268 w 10907486"/>
              <a:gd name="connsiteY361" fmla="*/ 442380 h 4978399"/>
              <a:gd name="connsiteX362" fmla="*/ 2290663 w 10907486"/>
              <a:gd name="connsiteY362" fmla="*/ 475703 h 4978399"/>
              <a:gd name="connsiteX363" fmla="*/ 2357445 w 10907486"/>
              <a:gd name="connsiteY363" fmla="*/ 507871 h 4978399"/>
              <a:gd name="connsiteX364" fmla="*/ 2445961 w 10907486"/>
              <a:gd name="connsiteY364" fmla="*/ 532001 h 4978399"/>
              <a:gd name="connsiteX365" fmla="*/ 2445961 w 10907486"/>
              <a:gd name="connsiteY365" fmla="*/ 541193 h 4978399"/>
              <a:gd name="connsiteX366" fmla="*/ 2501877 w 10907486"/>
              <a:gd name="connsiteY366" fmla="*/ 541193 h 4978399"/>
              <a:gd name="connsiteX367" fmla="*/ 2633871 w 10907486"/>
              <a:gd name="connsiteY367" fmla="*/ 581413 h 4978399"/>
              <a:gd name="connsiteX368" fmla="*/ 2778303 w 10907486"/>
              <a:gd name="connsiteY368" fmla="*/ 622775 h 4978399"/>
              <a:gd name="connsiteX369" fmla="*/ 2845085 w 10907486"/>
              <a:gd name="connsiteY369" fmla="*/ 622775 h 4978399"/>
              <a:gd name="connsiteX370" fmla="*/ 2944479 w 10907486"/>
              <a:gd name="connsiteY370" fmla="*/ 654954 h 4978399"/>
              <a:gd name="connsiteX371" fmla="*/ 2955346 w 10907486"/>
              <a:gd name="connsiteY371" fmla="*/ 654954 h 4978399"/>
              <a:gd name="connsiteX372" fmla="*/ 2944479 w 10907486"/>
              <a:gd name="connsiteY372" fmla="*/ 672187 h 4978399"/>
              <a:gd name="connsiteX373" fmla="*/ 3043860 w 10907486"/>
              <a:gd name="connsiteY373" fmla="*/ 672187 h 4978399"/>
              <a:gd name="connsiteX374" fmla="*/ 3076472 w 10907486"/>
              <a:gd name="connsiteY374" fmla="*/ 704366 h 4978399"/>
              <a:gd name="connsiteX375" fmla="*/ 3154122 w 10907486"/>
              <a:gd name="connsiteY375" fmla="*/ 704366 h 4978399"/>
              <a:gd name="connsiteX376" fmla="*/ 3188292 w 10907486"/>
              <a:gd name="connsiteY376" fmla="*/ 737688 h 4978399"/>
              <a:gd name="connsiteX377" fmla="*/ 3199159 w 10907486"/>
              <a:gd name="connsiteY377" fmla="*/ 729638 h 4978399"/>
              <a:gd name="connsiteX378" fmla="*/ 3298553 w 10907486"/>
              <a:gd name="connsiteY378" fmla="*/ 761817 h 4978399"/>
              <a:gd name="connsiteX379" fmla="*/ 3298553 w 10907486"/>
              <a:gd name="connsiteY379" fmla="*/ 769857 h 4978399"/>
              <a:gd name="connsiteX380" fmla="*/ 3309433 w 10907486"/>
              <a:gd name="connsiteY380" fmla="*/ 761817 h 4978399"/>
              <a:gd name="connsiteX381" fmla="*/ 3641761 w 10907486"/>
              <a:gd name="connsiteY381" fmla="*/ 868671 h 4978399"/>
              <a:gd name="connsiteX382" fmla="*/ 3697677 w 10907486"/>
              <a:gd name="connsiteY382" fmla="*/ 868671 h 4978399"/>
              <a:gd name="connsiteX383" fmla="*/ 3840551 w 10907486"/>
              <a:gd name="connsiteY383" fmla="*/ 916929 h 4978399"/>
              <a:gd name="connsiteX384" fmla="*/ 3896453 w 10907486"/>
              <a:gd name="connsiteY384" fmla="*/ 942212 h 4978399"/>
              <a:gd name="connsiteX385" fmla="*/ 3896453 w 10907486"/>
              <a:gd name="connsiteY385" fmla="*/ 950251 h 4978399"/>
              <a:gd name="connsiteX386" fmla="*/ 3974102 w 10907486"/>
              <a:gd name="connsiteY386" fmla="*/ 950251 h 4978399"/>
              <a:gd name="connsiteX387" fmla="*/ 3974102 w 10907486"/>
              <a:gd name="connsiteY387" fmla="*/ 966341 h 4978399"/>
              <a:gd name="connsiteX388" fmla="*/ 4073497 w 10907486"/>
              <a:gd name="connsiteY388" fmla="*/ 966341 h 4978399"/>
              <a:gd name="connsiteX389" fmla="*/ 4073497 w 10907486"/>
              <a:gd name="connsiteY389" fmla="*/ 950251 h 4978399"/>
              <a:gd name="connsiteX390" fmla="*/ 4084364 w 10907486"/>
              <a:gd name="connsiteY390" fmla="*/ 950251 h 4978399"/>
              <a:gd name="connsiteX391" fmla="*/ 4162026 w 10907486"/>
              <a:gd name="connsiteY391" fmla="*/ 958301 h 4978399"/>
              <a:gd name="connsiteX392" fmla="*/ 4151146 w 10907486"/>
              <a:gd name="connsiteY392" fmla="*/ 884761 h 4978399"/>
              <a:gd name="connsiteX393" fmla="*/ 4183758 w 10907486"/>
              <a:gd name="connsiteY393" fmla="*/ 884761 h 4978399"/>
              <a:gd name="connsiteX394" fmla="*/ 4449317 w 10907486"/>
              <a:gd name="connsiteY394" fmla="*/ 982431 h 4978399"/>
              <a:gd name="connsiteX395" fmla="*/ 4472621 w 10907486"/>
              <a:gd name="connsiteY395" fmla="*/ 974391 h 4978399"/>
              <a:gd name="connsiteX396" fmla="*/ 4649665 w 10907486"/>
              <a:gd name="connsiteY396" fmla="*/ 1023793 h 4978399"/>
              <a:gd name="connsiteX397" fmla="*/ 4649665 w 10907486"/>
              <a:gd name="connsiteY397" fmla="*/ 1031843 h 4978399"/>
              <a:gd name="connsiteX398" fmla="*/ 4704010 w 10907486"/>
              <a:gd name="connsiteY398" fmla="*/ 1031843 h 4978399"/>
              <a:gd name="connsiteX399" fmla="*/ 4826695 w 10907486"/>
              <a:gd name="connsiteY399" fmla="*/ 1081245 h 4978399"/>
              <a:gd name="connsiteX400" fmla="*/ 4837575 w 10907486"/>
              <a:gd name="connsiteY400" fmla="*/ 1073205 h 4978399"/>
              <a:gd name="connsiteX401" fmla="*/ 4980448 w 10907486"/>
              <a:gd name="connsiteY401" fmla="*/ 1130656 h 4978399"/>
              <a:gd name="connsiteX402" fmla="*/ 5146612 w 10907486"/>
              <a:gd name="connsiteY402" fmla="*/ 1196148 h 4978399"/>
              <a:gd name="connsiteX403" fmla="*/ 5291044 w 10907486"/>
              <a:gd name="connsiteY403" fmla="*/ 1245560 h 4978399"/>
              <a:gd name="connsiteX404" fmla="*/ 5468087 w 10907486"/>
              <a:gd name="connsiteY404" fmla="*/ 1311061 h 4978399"/>
              <a:gd name="connsiteX405" fmla="*/ 5513125 w 10907486"/>
              <a:gd name="connsiteY405" fmla="*/ 1343230 h 4978399"/>
              <a:gd name="connsiteX406" fmla="*/ 5567483 w 10907486"/>
              <a:gd name="connsiteY406" fmla="*/ 1343230 h 4978399"/>
              <a:gd name="connsiteX407" fmla="*/ 5601639 w 10907486"/>
              <a:gd name="connsiteY407" fmla="*/ 1376552 h 4978399"/>
              <a:gd name="connsiteX408" fmla="*/ 5722780 w 10907486"/>
              <a:gd name="connsiteY408" fmla="*/ 1424811 h 4978399"/>
              <a:gd name="connsiteX409" fmla="*/ 5778683 w 10907486"/>
              <a:gd name="connsiteY409" fmla="*/ 1424811 h 4978399"/>
              <a:gd name="connsiteX410" fmla="*/ 6143637 w 10907486"/>
              <a:gd name="connsiteY410" fmla="*/ 1555804 h 4978399"/>
              <a:gd name="connsiteX411" fmla="*/ 6197995 w 10907486"/>
              <a:gd name="connsiteY411" fmla="*/ 1581076 h 4978399"/>
              <a:gd name="connsiteX412" fmla="*/ 6409196 w 10907486"/>
              <a:gd name="connsiteY412" fmla="*/ 1678747 h 4978399"/>
              <a:gd name="connsiteX413" fmla="*/ 6707366 w 10907486"/>
              <a:gd name="connsiteY413" fmla="*/ 1801700 h 4978399"/>
              <a:gd name="connsiteX414" fmla="*/ 6896835 w 10907486"/>
              <a:gd name="connsiteY414" fmla="*/ 1875231 h 4978399"/>
              <a:gd name="connsiteX415" fmla="*/ 6918582 w 10907486"/>
              <a:gd name="connsiteY415" fmla="*/ 1900513 h 4978399"/>
              <a:gd name="connsiteX416" fmla="*/ 6985364 w 10907486"/>
              <a:gd name="connsiteY416" fmla="*/ 1900513 h 4978399"/>
              <a:gd name="connsiteX417" fmla="*/ 7095625 w 10907486"/>
              <a:gd name="connsiteY417" fmla="*/ 1957965 h 4978399"/>
              <a:gd name="connsiteX418" fmla="*/ 7327013 w 10907486"/>
              <a:gd name="connsiteY418" fmla="*/ 2055636 h 4978399"/>
              <a:gd name="connsiteX419" fmla="*/ 7438833 w 10907486"/>
              <a:gd name="connsiteY419" fmla="*/ 2096998 h 4978399"/>
              <a:gd name="connsiteX420" fmla="*/ 7559960 w 10907486"/>
              <a:gd name="connsiteY420" fmla="*/ 2146409 h 4978399"/>
              <a:gd name="connsiteX421" fmla="*/ 7581706 w 10907486"/>
              <a:gd name="connsiteY421" fmla="*/ 2146409 h 4978399"/>
              <a:gd name="connsiteX422" fmla="*/ 7570840 w 10907486"/>
              <a:gd name="connsiteY422" fmla="*/ 2162499 h 4978399"/>
              <a:gd name="connsiteX423" fmla="*/ 7737004 w 10907486"/>
              <a:gd name="connsiteY423" fmla="*/ 2260170 h 4978399"/>
              <a:gd name="connsiteX424" fmla="*/ 7803786 w 10907486"/>
              <a:gd name="connsiteY424" fmla="*/ 2260170 h 4978399"/>
              <a:gd name="connsiteX425" fmla="*/ 7870568 w 10907486"/>
              <a:gd name="connsiteY425" fmla="*/ 2309571 h 4978399"/>
              <a:gd name="connsiteX426" fmla="*/ 8058478 w 10907486"/>
              <a:gd name="connsiteY426" fmla="*/ 2408395 h 4978399"/>
              <a:gd name="connsiteX427" fmla="*/ 8125262 w 10907486"/>
              <a:gd name="connsiteY427" fmla="*/ 2465847 h 4978399"/>
              <a:gd name="connsiteX428" fmla="*/ 8125262 w 10907486"/>
              <a:gd name="connsiteY428" fmla="*/ 2473886 h 4978399"/>
              <a:gd name="connsiteX429" fmla="*/ 8146993 w 10907486"/>
              <a:gd name="connsiteY429" fmla="*/ 2465847 h 4978399"/>
              <a:gd name="connsiteX430" fmla="*/ 8291425 w 10907486"/>
              <a:gd name="connsiteY430" fmla="*/ 2547427 h 4978399"/>
              <a:gd name="connsiteX431" fmla="*/ 8401687 w 10907486"/>
              <a:gd name="connsiteY431" fmla="*/ 2612919 h 4978399"/>
              <a:gd name="connsiteX432" fmla="*/ 8533694 w 10907486"/>
              <a:gd name="connsiteY432" fmla="*/ 2686460 h 4978399"/>
              <a:gd name="connsiteX433" fmla="*/ 8589596 w 10907486"/>
              <a:gd name="connsiteY433" fmla="*/ 2686460 h 4978399"/>
              <a:gd name="connsiteX434" fmla="*/ 8688991 w 10907486"/>
              <a:gd name="connsiteY434" fmla="*/ 2743911 h 4978399"/>
              <a:gd name="connsiteX435" fmla="*/ 8876901 w 10907486"/>
              <a:gd name="connsiteY435" fmla="*/ 2850775 h 4978399"/>
              <a:gd name="connsiteX436" fmla="*/ 8999587 w 10907486"/>
              <a:gd name="connsiteY436" fmla="*/ 2932356 h 4978399"/>
              <a:gd name="connsiteX437" fmla="*/ 9043079 w 10907486"/>
              <a:gd name="connsiteY437" fmla="*/ 2981768 h 4978399"/>
              <a:gd name="connsiteX438" fmla="*/ 9021333 w 10907486"/>
              <a:gd name="connsiteY438" fmla="*/ 2981768 h 4978399"/>
              <a:gd name="connsiteX439" fmla="*/ 9021333 w 10907486"/>
              <a:gd name="connsiteY439" fmla="*/ 2964525 h 4978399"/>
              <a:gd name="connsiteX440" fmla="*/ 8954549 w 10907486"/>
              <a:gd name="connsiteY440" fmla="*/ 2964525 h 4978399"/>
              <a:gd name="connsiteX441" fmla="*/ 8744894 w 10907486"/>
              <a:gd name="connsiteY441" fmla="*/ 2833532 h 4978399"/>
              <a:gd name="connsiteX442" fmla="*/ 8678125 w 10907486"/>
              <a:gd name="connsiteY442" fmla="*/ 2817453 h 4978399"/>
              <a:gd name="connsiteX443" fmla="*/ 8567865 w 10907486"/>
              <a:gd name="connsiteY443" fmla="*/ 2768041 h 4978399"/>
              <a:gd name="connsiteX444" fmla="*/ 8567865 w 10907486"/>
              <a:gd name="connsiteY444" fmla="*/ 2776081 h 4978399"/>
              <a:gd name="connsiteX445" fmla="*/ 8667244 w 10907486"/>
              <a:gd name="connsiteY445" fmla="*/ 2841582 h 4978399"/>
              <a:gd name="connsiteX446" fmla="*/ 8656379 w 10907486"/>
              <a:gd name="connsiteY446" fmla="*/ 2850775 h 4978399"/>
              <a:gd name="connsiteX447" fmla="*/ 8911072 w 10907486"/>
              <a:gd name="connsiteY447" fmla="*/ 2997847 h 4978399"/>
              <a:gd name="connsiteX448" fmla="*/ 8954549 w 10907486"/>
              <a:gd name="connsiteY448" fmla="*/ 3013937 h 4978399"/>
              <a:gd name="connsiteX449" fmla="*/ 8954549 w 10907486"/>
              <a:gd name="connsiteY449" fmla="*/ 3038066 h 4978399"/>
              <a:gd name="connsiteX450" fmla="*/ 8988721 w 10907486"/>
              <a:gd name="connsiteY450" fmla="*/ 3087478 h 4978399"/>
              <a:gd name="connsiteX451" fmla="*/ 8976296 w 10907486"/>
              <a:gd name="connsiteY451" fmla="*/ 3112750 h 4978399"/>
              <a:gd name="connsiteX452" fmla="*/ 8932804 w 10907486"/>
              <a:gd name="connsiteY452" fmla="*/ 3112750 h 4978399"/>
              <a:gd name="connsiteX453" fmla="*/ 8887767 w 10907486"/>
              <a:gd name="connsiteY453" fmla="*/ 3071389 h 4978399"/>
              <a:gd name="connsiteX454" fmla="*/ 8822543 w 10907486"/>
              <a:gd name="connsiteY454" fmla="*/ 3030027 h 4978399"/>
              <a:gd name="connsiteX455" fmla="*/ 8811676 w 10907486"/>
              <a:gd name="connsiteY455" fmla="*/ 3030027 h 4978399"/>
              <a:gd name="connsiteX456" fmla="*/ 8799252 w 10907486"/>
              <a:gd name="connsiteY456" fmla="*/ 3038066 h 4978399"/>
              <a:gd name="connsiteX457" fmla="*/ 8710738 w 10907486"/>
              <a:gd name="connsiteY457" fmla="*/ 3005897 h 4978399"/>
              <a:gd name="connsiteX458" fmla="*/ 8710738 w 10907486"/>
              <a:gd name="connsiteY458" fmla="*/ 3012579 h 4978399"/>
              <a:gd name="connsiteX459" fmla="*/ 8713506 w 10907486"/>
              <a:gd name="connsiteY459" fmla="*/ 3013143 h 4978399"/>
              <a:gd name="connsiteX460" fmla="*/ 8824892 w 10907486"/>
              <a:gd name="connsiteY460" fmla="*/ 3061828 h 4978399"/>
              <a:gd name="connsiteX461" fmla="*/ 8847747 w 10907486"/>
              <a:gd name="connsiteY461" fmla="*/ 3061828 h 4978399"/>
              <a:gd name="connsiteX462" fmla="*/ 8836327 w 10907486"/>
              <a:gd name="connsiteY462" fmla="*/ 3078737 h 4978399"/>
              <a:gd name="connsiteX463" fmla="*/ 9010957 w 10907486"/>
              <a:gd name="connsiteY463" fmla="*/ 3181385 h 4978399"/>
              <a:gd name="connsiteX464" fmla="*/ 9081143 w 10907486"/>
              <a:gd name="connsiteY464" fmla="*/ 3181385 h 4978399"/>
              <a:gd name="connsiteX465" fmla="*/ 9151329 w 10907486"/>
              <a:gd name="connsiteY465" fmla="*/ 3233303 h 4978399"/>
              <a:gd name="connsiteX466" fmla="*/ 9348812 w 10907486"/>
              <a:gd name="connsiteY466" fmla="*/ 3337163 h 4978399"/>
              <a:gd name="connsiteX467" fmla="*/ 9418998 w 10907486"/>
              <a:gd name="connsiteY467" fmla="*/ 3397541 h 4978399"/>
              <a:gd name="connsiteX468" fmla="*/ 9418998 w 10907486"/>
              <a:gd name="connsiteY468" fmla="*/ 3405990 h 4978399"/>
              <a:gd name="connsiteX469" fmla="*/ 9441838 w 10907486"/>
              <a:gd name="connsiteY469" fmla="*/ 3397541 h 4978399"/>
              <a:gd name="connsiteX470" fmla="*/ 9593628 w 10907486"/>
              <a:gd name="connsiteY470" fmla="*/ 3483279 h 4978399"/>
              <a:gd name="connsiteX471" fmla="*/ 9709508 w 10907486"/>
              <a:gd name="connsiteY471" fmla="*/ 3552107 h 4978399"/>
              <a:gd name="connsiteX472" fmla="*/ 9848240 w 10907486"/>
              <a:gd name="connsiteY472" fmla="*/ 3629396 h 4978399"/>
              <a:gd name="connsiteX473" fmla="*/ 9906992 w 10907486"/>
              <a:gd name="connsiteY473" fmla="*/ 3629396 h 4978399"/>
              <a:gd name="connsiteX474" fmla="*/ 10011451 w 10907486"/>
              <a:gd name="connsiteY474" fmla="*/ 3689775 h 4978399"/>
              <a:gd name="connsiteX475" fmla="*/ 10208936 w 10907486"/>
              <a:gd name="connsiteY475" fmla="*/ 3802083 h 4978399"/>
              <a:gd name="connsiteX476" fmla="*/ 10337872 w 10907486"/>
              <a:gd name="connsiteY476" fmla="*/ 3887820 h 4978399"/>
              <a:gd name="connsiteX477" fmla="*/ 10383581 w 10907486"/>
              <a:gd name="connsiteY477" fmla="*/ 3939750 h 4978399"/>
              <a:gd name="connsiteX478" fmla="*/ 10360726 w 10907486"/>
              <a:gd name="connsiteY478" fmla="*/ 3939750 h 4978399"/>
              <a:gd name="connsiteX479" fmla="*/ 10360726 w 10907486"/>
              <a:gd name="connsiteY479" fmla="*/ 3921629 h 4978399"/>
              <a:gd name="connsiteX480" fmla="*/ 10290541 w 10907486"/>
              <a:gd name="connsiteY480" fmla="*/ 3921629 h 4978399"/>
              <a:gd name="connsiteX481" fmla="*/ 10070202 w 10907486"/>
              <a:gd name="connsiteY481" fmla="*/ 3783961 h 4978399"/>
              <a:gd name="connsiteX482" fmla="*/ 10000032 w 10907486"/>
              <a:gd name="connsiteY482" fmla="*/ 3767063 h 4978399"/>
              <a:gd name="connsiteX483" fmla="*/ 9884152 w 10907486"/>
              <a:gd name="connsiteY483" fmla="*/ 3715133 h 4978399"/>
              <a:gd name="connsiteX484" fmla="*/ 9884152 w 10907486"/>
              <a:gd name="connsiteY484" fmla="*/ 3723582 h 4978399"/>
              <a:gd name="connsiteX485" fmla="*/ 9988597 w 10907486"/>
              <a:gd name="connsiteY485" fmla="*/ 3792422 h 4978399"/>
              <a:gd name="connsiteX486" fmla="*/ 9977177 w 10907486"/>
              <a:gd name="connsiteY486" fmla="*/ 3802083 h 4978399"/>
              <a:gd name="connsiteX487" fmla="*/ 10244847 w 10907486"/>
              <a:gd name="connsiteY487" fmla="*/ 3956649 h 4978399"/>
              <a:gd name="connsiteX488" fmla="*/ 10290541 w 10907486"/>
              <a:gd name="connsiteY488" fmla="*/ 3973558 h 4978399"/>
              <a:gd name="connsiteX489" fmla="*/ 10290541 w 10907486"/>
              <a:gd name="connsiteY489" fmla="*/ 3998917 h 4978399"/>
              <a:gd name="connsiteX490" fmla="*/ 10326453 w 10907486"/>
              <a:gd name="connsiteY490" fmla="*/ 4050846 h 4978399"/>
              <a:gd name="connsiteX491" fmla="*/ 10313395 w 10907486"/>
              <a:gd name="connsiteY491" fmla="*/ 4077406 h 4978399"/>
              <a:gd name="connsiteX492" fmla="*/ 10267686 w 10907486"/>
              <a:gd name="connsiteY492" fmla="*/ 4077406 h 4978399"/>
              <a:gd name="connsiteX493" fmla="*/ 10220355 w 10907486"/>
              <a:gd name="connsiteY493" fmla="*/ 4033937 h 4978399"/>
              <a:gd name="connsiteX494" fmla="*/ 10151808 w 10907486"/>
              <a:gd name="connsiteY494" fmla="*/ 3990467 h 4978399"/>
              <a:gd name="connsiteX495" fmla="*/ 10140388 w 10907486"/>
              <a:gd name="connsiteY495" fmla="*/ 3990467 h 4978399"/>
              <a:gd name="connsiteX496" fmla="*/ 10127330 w 10907486"/>
              <a:gd name="connsiteY496" fmla="*/ 3998917 h 4978399"/>
              <a:gd name="connsiteX497" fmla="*/ 10034305 w 10907486"/>
              <a:gd name="connsiteY497" fmla="*/ 3965109 h 4978399"/>
              <a:gd name="connsiteX498" fmla="*/ 10034305 w 10907486"/>
              <a:gd name="connsiteY498" fmla="*/ 3973558 h 4978399"/>
              <a:gd name="connsiteX499" fmla="*/ 10197516 w 10907486"/>
              <a:gd name="connsiteY499" fmla="*/ 4085866 h 4978399"/>
              <a:gd name="connsiteX500" fmla="*/ 10569631 w 10907486"/>
              <a:gd name="connsiteY500" fmla="*/ 4334631 h 4978399"/>
              <a:gd name="connsiteX501" fmla="*/ 10687147 w 10907486"/>
              <a:gd name="connsiteY501" fmla="*/ 4463837 h 4978399"/>
              <a:gd name="connsiteX502" fmla="*/ 10674090 w 10907486"/>
              <a:gd name="connsiteY502" fmla="*/ 4463837 h 4978399"/>
              <a:gd name="connsiteX503" fmla="*/ 10710002 w 10907486"/>
              <a:gd name="connsiteY503" fmla="*/ 4515767 h 4978399"/>
              <a:gd name="connsiteX504" fmla="*/ 10651236 w 10907486"/>
              <a:gd name="connsiteY504" fmla="*/ 4567697 h 4978399"/>
              <a:gd name="connsiteX505" fmla="*/ 10535357 w 10907486"/>
              <a:gd name="connsiteY505" fmla="*/ 4498857 h 4978399"/>
              <a:gd name="connsiteX506" fmla="*/ 10476606 w 10907486"/>
              <a:gd name="connsiteY506" fmla="*/ 4490409 h 4978399"/>
              <a:gd name="connsiteX507" fmla="*/ 10290541 w 10907486"/>
              <a:gd name="connsiteY507" fmla="*/ 4490409 h 4978399"/>
              <a:gd name="connsiteX508" fmla="*/ 10127330 w 10907486"/>
              <a:gd name="connsiteY508" fmla="*/ 4403459 h 4978399"/>
              <a:gd name="connsiteX509" fmla="*/ 10053067 w 10907486"/>
              <a:gd name="connsiteY509" fmla="*/ 4352138 h 4978399"/>
              <a:gd name="connsiteX510" fmla="*/ 10020235 w 10907486"/>
              <a:gd name="connsiteY510" fmla="*/ 4334584 h 4978399"/>
              <a:gd name="connsiteX511" fmla="*/ 10012433 w 10907486"/>
              <a:gd name="connsiteY511" fmla="*/ 4350452 h 4978399"/>
              <a:gd name="connsiteX512" fmla="*/ 9966724 w 10907486"/>
              <a:gd name="connsiteY512" fmla="*/ 4350452 h 4978399"/>
              <a:gd name="connsiteX513" fmla="*/ 9919393 w 10907486"/>
              <a:gd name="connsiteY513" fmla="*/ 4306984 h 4978399"/>
              <a:gd name="connsiteX514" fmla="*/ 9850846 w 10907486"/>
              <a:gd name="connsiteY514" fmla="*/ 4263514 h 4978399"/>
              <a:gd name="connsiteX515" fmla="*/ 9839426 w 10907486"/>
              <a:gd name="connsiteY515" fmla="*/ 4263514 h 4978399"/>
              <a:gd name="connsiteX516" fmla="*/ 9826368 w 10907486"/>
              <a:gd name="connsiteY516" fmla="*/ 4271964 h 4978399"/>
              <a:gd name="connsiteX517" fmla="*/ 9733343 w 10907486"/>
              <a:gd name="connsiteY517" fmla="*/ 4238155 h 4978399"/>
              <a:gd name="connsiteX518" fmla="*/ 9733343 w 10907486"/>
              <a:gd name="connsiteY518" fmla="*/ 4246605 h 4978399"/>
              <a:gd name="connsiteX519" fmla="*/ 9896554 w 10907486"/>
              <a:gd name="connsiteY519" fmla="*/ 4358913 h 4978399"/>
              <a:gd name="connsiteX520" fmla="*/ 10268669 w 10907486"/>
              <a:gd name="connsiteY520" fmla="*/ 4607677 h 4978399"/>
              <a:gd name="connsiteX521" fmla="*/ 10386185 w 10907486"/>
              <a:gd name="connsiteY521" fmla="*/ 4736884 h 4978399"/>
              <a:gd name="connsiteX522" fmla="*/ 10373128 w 10907486"/>
              <a:gd name="connsiteY522" fmla="*/ 4736884 h 4978399"/>
              <a:gd name="connsiteX523" fmla="*/ 10409040 w 10907486"/>
              <a:gd name="connsiteY523" fmla="*/ 4788814 h 4978399"/>
              <a:gd name="connsiteX524" fmla="*/ 10350274 w 10907486"/>
              <a:gd name="connsiteY524" fmla="*/ 4840743 h 4978399"/>
              <a:gd name="connsiteX525" fmla="*/ 10234395 w 10907486"/>
              <a:gd name="connsiteY525" fmla="*/ 4771904 h 4978399"/>
              <a:gd name="connsiteX526" fmla="*/ 10175644 w 10907486"/>
              <a:gd name="connsiteY526" fmla="*/ 4763455 h 4978399"/>
              <a:gd name="connsiteX527" fmla="*/ 9989579 w 10907486"/>
              <a:gd name="connsiteY527" fmla="*/ 4763455 h 4978399"/>
              <a:gd name="connsiteX528" fmla="*/ 9826368 w 10907486"/>
              <a:gd name="connsiteY528" fmla="*/ 4676505 h 4978399"/>
              <a:gd name="connsiteX529" fmla="*/ 9752105 w 10907486"/>
              <a:gd name="connsiteY529" fmla="*/ 4625184 h 4978399"/>
              <a:gd name="connsiteX530" fmla="*/ 9663781 w 10907486"/>
              <a:gd name="connsiteY530" fmla="*/ 4577961 h 4978399"/>
              <a:gd name="connsiteX531" fmla="*/ 9627901 w 10907486"/>
              <a:gd name="connsiteY531" fmla="*/ 4584595 h 4978399"/>
              <a:gd name="connsiteX532" fmla="*/ 8918914 w 10907486"/>
              <a:gd name="connsiteY532" fmla="*/ 4264502 h 4978399"/>
              <a:gd name="connsiteX533" fmla="*/ 8918914 w 10907486"/>
              <a:gd name="connsiteY533" fmla="*/ 4281625 h 4978399"/>
              <a:gd name="connsiteX534" fmla="*/ 8943391 w 10907486"/>
              <a:gd name="connsiteY534" fmla="*/ 4281625 h 4978399"/>
              <a:gd name="connsiteX535" fmla="*/ 8943391 w 10907486"/>
              <a:gd name="connsiteY535" fmla="*/ 4290073 h 4978399"/>
              <a:gd name="connsiteX536" fmla="*/ 8918914 w 10907486"/>
              <a:gd name="connsiteY536" fmla="*/ 4306984 h 4978399"/>
              <a:gd name="connsiteX537" fmla="*/ 8838932 w 10907486"/>
              <a:gd name="connsiteY537" fmla="*/ 4281625 h 4978399"/>
              <a:gd name="connsiteX538" fmla="*/ 8803035 w 10907486"/>
              <a:gd name="connsiteY538" fmla="*/ 4281625 h 4978399"/>
              <a:gd name="connsiteX539" fmla="*/ 8803035 w 10907486"/>
              <a:gd name="connsiteY539" fmla="*/ 4298534 h 4978399"/>
              <a:gd name="connsiteX540" fmla="*/ 8768761 w 10907486"/>
              <a:gd name="connsiteY540" fmla="*/ 4298534 h 4978399"/>
              <a:gd name="connsiteX541" fmla="*/ 8780181 w 10907486"/>
              <a:gd name="connsiteY541" fmla="*/ 4281625 h 4978399"/>
              <a:gd name="connsiteX542" fmla="*/ 8698575 w 10907486"/>
              <a:gd name="connsiteY542" fmla="*/ 4281625 h 4978399"/>
              <a:gd name="connsiteX543" fmla="*/ 8687156 w 10907486"/>
              <a:gd name="connsiteY543" fmla="*/ 4306984 h 4978399"/>
              <a:gd name="connsiteX544" fmla="*/ 8757326 w 10907486"/>
              <a:gd name="connsiteY544" fmla="*/ 4350452 h 4978399"/>
              <a:gd name="connsiteX545" fmla="*/ 8745907 w 10907486"/>
              <a:gd name="connsiteY545" fmla="*/ 4367362 h 4978399"/>
              <a:gd name="connsiteX546" fmla="*/ 8825874 w 10907486"/>
              <a:gd name="connsiteY546" fmla="*/ 4401171 h 4978399"/>
              <a:gd name="connsiteX547" fmla="*/ 8918914 w 10907486"/>
              <a:gd name="connsiteY547" fmla="*/ 4444651 h 4978399"/>
              <a:gd name="connsiteX548" fmla="*/ 8931972 w 10907486"/>
              <a:gd name="connsiteY548" fmla="*/ 4436191 h 4978399"/>
              <a:gd name="connsiteX549" fmla="*/ 9152310 w 10907486"/>
              <a:gd name="connsiteY549" fmla="*/ 4521939 h 4978399"/>
              <a:gd name="connsiteX550" fmla="*/ 9175150 w 10907486"/>
              <a:gd name="connsiteY550" fmla="*/ 4556959 h 4978399"/>
              <a:gd name="connsiteX551" fmla="*/ 9186583 w 10907486"/>
              <a:gd name="connsiteY551" fmla="*/ 4556959 h 4978399"/>
              <a:gd name="connsiteX552" fmla="*/ 9186583 w 10907486"/>
              <a:gd name="connsiteY552" fmla="*/ 4538838 h 4978399"/>
              <a:gd name="connsiteX553" fmla="*/ 9222480 w 10907486"/>
              <a:gd name="connsiteY553" fmla="*/ 4538838 h 4978399"/>
              <a:gd name="connsiteX554" fmla="*/ 9349794 w 10907486"/>
              <a:gd name="connsiteY554" fmla="*/ 4607677 h 4978399"/>
              <a:gd name="connsiteX555" fmla="*/ 9349794 w 10907486"/>
              <a:gd name="connsiteY555" fmla="*/ 4617338 h 4978399"/>
              <a:gd name="connsiteX556" fmla="*/ 9326941 w 10907486"/>
              <a:gd name="connsiteY556" fmla="*/ 4617338 h 4978399"/>
              <a:gd name="connsiteX557" fmla="*/ 9326941 w 10907486"/>
              <a:gd name="connsiteY557" fmla="*/ 4625787 h 4978399"/>
              <a:gd name="connsiteX558" fmla="*/ 9465673 w 10907486"/>
              <a:gd name="connsiteY558" fmla="*/ 4694616 h 4978399"/>
              <a:gd name="connsiteX559" fmla="*/ 9524425 w 10907486"/>
              <a:gd name="connsiteY559" fmla="*/ 4711525 h 4978399"/>
              <a:gd name="connsiteX560" fmla="*/ 9513005 w 10907486"/>
              <a:gd name="connsiteY560" fmla="*/ 4728435 h 4978399"/>
              <a:gd name="connsiteX561" fmla="*/ 9571756 w 10907486"/>
              <a:gd name="connsiteY561" fmla="*/ 4746545 h 4978399"/>
              <a:gd name="connsiteX562" fmla="*/ 9571756 w 10907486"/>
              <a:gd name="connsiteY562" fmla="*/ 4763455 h 4978399"/>
              <a:gd name="connsiteX563" fmla="*/ 9501571 w 10907486"/>
              <a:gd name="connsiteY563" fmla="*/ 4763455 h 4978399"/>
              <a:gd name="connsiteX564" fmla="*/ 9513005 w 10907486"/>
              <a:gd name="connsiteY564" fmla="*/ 4771904 h 4978399"/>
              <a:gd name="connsiteX565" fmla="*/ 9501571 w 10907486"/>
              <a:gd name="connsiteY565" fmla="*/ 4788814 h 4978399"/>
              <a:gd name="connsiteX566" fmla="*/ 9501571 w 10907486"/>
              <a:gd name="connsiteY566" fmla="*/ 4797263 h 4978399"/>
              <a:gd name="connsiteX567" fmla="*/ 9640303 w 10907486"/>
              <a:gd name="connsiteY567" fmla="*/ 4857642 h 4978399"/>
              <a:gd name="connsiteX568" fmla="*/ 9721909 w 10907486"/>
              <a:gd name="connsiteY568" fmla="*/ 4918020 h 4978399"/>
              <a:gd name="connsiteX569" fmla="*/ 9757821 w 10907486"/>
              <a:gd name="connsiteY569" fmla="*/ 4961501 h 4978399"/>
              <a:gd name="connsiteX570" fmla="*/ 9733343 w 10907486"/>
              <a:gd name="connsiteY570" fmla="*/ 4978399 h 4978399"/>
              <a:gd name="connsiteX571" fmla="*/ 9664796 w 10907486"/>
              <a:gd name="connsiteY571" fmla="*/ 4934930 h 4978399"/>
              <a:gd name="connsiteX572" fmla="*/ 9594610 w 10907486"/>
              <a:gd name="connsiteY572" fmla="*/ 4934930 h 4978399"/>
              <a:gd name="connsiteX573" fmla="*/ 9594610 w 10907486"/>
              <a:gd name="connsiteY573" fmla="*/ 4953040 h 4978399"/>
              <a:gd name="connsiteX574" fmla="*/ 9583190 w 10907486"/>
              <a:gd name="connsiteY574" fmla="*/ 4953040 h 4978399"/>
              <a:gd name="connsiteX575" fmla="*/ 9442819 w 10907486"/>
              <a:gd name="connsiteY575" fmla="*/ 4866102 h 4978399"/>
              <a:gd name="connsiteX576" fmla="*/ 9385691 w 10907486"/>
              <a:gd name="connsiteY576" fmla="*/ 4849193 h 4978399"/>
              <a:gd name="connsiteX577" fmla="*/ 9372633 w 10907486"/>
              <a:gd name="connsiteY577" fmla="*/ 4849193 h 4978399"/>
              <a:gd name="connsiteX578" fmla="*/ 9326941 w 10907486"/>
              <a:gd name="connsiteY578" fmla="*/ 4857642 h 4978399"/>
              <a:gd name="connsiteX579" fmla="*/ 8430906 w 10907486"/>
              <a:gd name="connsiteY579" fmla="*/ 4453100 h 4978399"/>
              <a:gd name="connsiteX580" fmla="*/ 8199146 w 10907486"/>
              <a:gd name="connsiteY580" fmla="*/ 4315433 h 4978399"/>
              <a:gd name="connsiteX581" fmla="*/ 8024502 w 10907486"/>
              <a:gd name="connsiteY581" fmla="*/ 4229695 h 4978399"/>
              <a:gd name="connsiteX582" fmla="*/ 7407572 w 10907486"/>
              <a:gd name="connsiteY582" fmla="*/ 3979730 h 4978399"/>
              <a:gd name="connsiteX583" fmla="*/ 7314533 w 10907486"/>
              <a:gd name="connsiteY583" fmla="*/ 3945911 h 4978399"/>
              <a:gd name="connsiteX584" fmla="*/ 7139902 w 10907486"/>
              <a:gd name="connsiteY584" fmla="*/ 3842063 h 4978399"/>
              <a:gd name="connsiteX585" fmla="*/ 6988112 w 10907486"/>
              <a:gd name="connsiteY585" fmla="*/ 3764774 h 4978399"/>
              <a:gd name="connsiteX586" fmla="*/ 6744919 w 10907486"/>
              <a:gd name="connsiteY586" fmla="*/ 3670587 h 4978399"/>
              <a:gd name="connsiteX587" fmla="*/ 6581708 w 10907486"/>
              <a:gd name="connsiteY587" fmla="*/ 3610209 h 4978399"/>
              <a:gd name="connsiteX588" fmla="*/ 6534377 w 10907486"/>
              <a:gd name="connsiteY588" fmla="*/ 3583638 h 4978399"/>
              <a:gd name="connsiteX589" fmla="*/ 6384224 w 10907486"/>
              <a:gd name="connsiteY589" fmla="*/ 3506350 h 4978399"/>
              <a:gd name="connsiteX590" fmla="*/ 6232433 w 10907486"/>
              <a:gd name="connsiteY590" fmla="*/ 3454431 h 4978399"/>
              <a:gd name="connsiteX591" fmla="*/ 6162262 w 10907486"/>
              <a:gd name="connsiteY591" fmla="*/ 3403703 h 4978399"/>
              <a:gd name="connsiteX592" fmla="*/ 5906012 w 10907486"/>
              <a:gd name="connsiteY592" fmla="*/ 3325213 h 4978399"/>
              <a:gd name="connsiteX593" fmla="*/ 5826044 w 10907486"/>
              <a:gd name="connsiteY593" fmla="*/ 3274495 h 4978399"/>
              <a:gd name="connsiteX594" fmla="*/ 5733005 w 10907486"/>
              <a:gd name="connsiteY594" fmla="*/ 3205667 h 4978399"/>
              <a:gd name="connsiteX595" fmla="*/ 5744439 w 10907486"/>
              <a:gd name="connsiteY595" fmla="*/ 3197207 h 4978399"/>
              <a:gd name="connsiteX596" fmla="*/ 5499624 w 10907486"/>
              <a:gd name="connsiteY596" fmla="*/ 3101808 h 4978399"/>
              <a:gd name="connsiteX597" fmla="*/ 5383730 w 10907486"/>
              <a:gd name="connsiteY597" fmla="*/ 3041429 h 4978399"/>
              <a:gd name="connsiteX598" fmla="*/ 5324979 w 10907486"/>
              <a:gd name="connsiteY598" fmla="*/ 3041429 h 4978399"/>
              <a:gd name="connsiteX599" fmla="*/ 4998557 w 10907486"/>
              <a:gd name="connsiteY599" fmla="*/ 2955692 h 4978399"/>
              <a:gd name="connsiteX600" fmla="*/ 4836970 w 10907486"/>
              <a:gd name="connsiteY600" fmla="*/ 2895313 h 4978399"/>
              <a:gd name="connsiteX601" fmla="*/ 4836970 w 10907486"/>
              <a:gd name="connsiteY601" fmla="*/ 2886863 h 4978399"/>
              <a:gd name="connsiteX602" fmla="*/ 4766799 w 10907486"/>
              <a:gd name="connsiteY602" fmla="*/ 2886863 h 4978399"/>
              <a:gd name="connsiteX603" fmla="*/ 4719468 w 10907486"/>
              <a:gd name="connsiteY603" fmla="*/ 2861504 h 4978399"/>
              <a:gd name="connsiteX604" fmla="*/ 4220040 w 10907486"/>
              <a:gd name="connsiteY604" fmla="*/ 2680357 h 4978399"/>
              <a:gd name="connsiteX605" fmla="*/ 3963789 w 10907486"/>
              <a:gd name="connsiteY605" fmla="*/ 2594619 h 4978399"/>
              <a:gd name="connsiteX606" fmla="*/ 3732031 w 10907486"/>
              <a:gd name="connsiteY606" fmla="*/ 2525791 h 4978399"/>
              <a:gd name="connsiteX607" fmla="*/ 3707554 w 10907486"/>
              <a:gd name="connsiteY607" fmla="*/ 2507681 h 4978399"/>
              <a:gd name="connsiteX608" fmla="*/ 3650426 w 10907486"/>
              <a:gd name="connsiteY608" fmla="*/ 2507681 h 4978399"/>
              <a:gd name="connsiteX609" fmla="*/ 3417030 w 10907486"/>
              <a:gd name="connsiteY609" fmla="*/ 2456963 h 4978399"/>
              <a:gd name="connsiteX610" fmla="*/ 3358279 w 10907486"/>
              <a:gd name="connsiteY610" fmla="*/ 2438841 h 4978399"/>
              <a:gd name="connsiteX611" fmla="*/ 3312571 w 10907486"/>
              <a:gd name="connsiteY611" fmla="*/ 2438841 h 4978399"/>
              <a:gd name="connsiteX612" fmla="*/ 3172214 w 10907486"/>
              <a:gd name="connsiteY612" fmla="*/ 2396573 h 4978399"/>
              <a:gd name="connsiteX613" fmla="*/ 2881691 w 10907486"/>
              <a:gd name="connsiteY613" fmla="*/ 2275816 h 4978399"/>
              <a:gd name="connsiteX614" fmla="*/ 2718480 w 10907486"/>
              <a:gd name="connsiteY614" fmla="*/ 2206987 h 4978399"/>
              <a:gd name="connsiteX615" fmla="*/ 2532415 w 10907486"/>
              <a:gd name="connsiteY615" fmla="*/ 2129699 h 4978399"/>
              <a:gd name="connsiteX616" fmla="*/ 2532415 w 10907486"/>
              <a:gd name="connsiteY616" fmla="*/ 2146608 h 4978399"/>
              <a:gd name="connsiteX617" fmla="*/ 2520996 w 10907486"/>
              <a:gd name="connsiteY617" fmla="*/ 2146608 h 4978399"/>
              <a:gd name="connsiteX618" fmla="*/ 2509575 w 10907486"/>
              <a:gd name="connsiteY618" fmla="*/ 2103139 h 4978399"/>
              <a:gd name="connsiteX619" fmla="*/ 2545472 w 10907486"/>
              <a:gd name="connsiteY619" fmla="*/ 2060871 h 4978399"/>
              <a:gd name="connsiteX620" fmla="*/ 2556908 w 10907486"/>
              <a:gd name="connsiteY620" fmla="*/ 2060871 h 4978399"/>
              <a:gd name="connsiteX621" fmla="*/ 2602601 w 10907486"/>
              <a:gd name="connsiteY621" fmla="*/ 2069320 h 4978399"/>
              <a:gd name="connsiteX622" fmla="*/ 2638513 w 10907486"/>
              <a:gd name="connsiteY622" fmla="*/ 2052410 h 4978399"/>
              <a:gd name="connsiteX623" fmla="*/ 2382262 w 10907486"/>
              <a:gd name="connsiteY623" fmla="*/ 1957011 h 4978399"/>
              <a:gd name="connsiteX624" fmla="*/ 2230486 w 10907486"/>
              <a:gd name="connsiteY624" fmla="*/ 1888184 h 4978399"/>
              <a:gd name="connsiteX625" fmla="*/ 2171721 w 10907486"/>
              <a:gd name="connsiteY625" fmla="*/ 1888184 h 4978399"/>
              <a:gd name="connsiteX626" fmla="*/ 2171721 w 10907486"/>
              <a:gd name="connsiteY626" fmla="*/ 1871274 h 4978399"/>
              <a:gd name="connsiteX627" fmla="*/ 2044421 w 10907486"/>
              <a:gd name="connsiteY627" fmla="*/ 1871274 h 4978399"/>
              <a:gd name="connsiteX628" fmla="*/ 2021567 w 10907486"/>
              <a:gd name="connsiteY628" fmla="*/ 1862825 h 4978399"/>
              <a:gd name="connsiteX629" fmla="*/ 2010148 w 10907486"/>
              <a:gd name="connsiteY629" fmla="*/ 1871274 h 4978399"/>
              <a:gd name="connsiteX630" fmla="*/ 2010148 w 10907486"/>
              <a:gd name="connsiteY630" fmla="*/ 1854375 h 4978399"/>
              <a:gd name="connsiteX631" fmla="*/ 1985656 w 10907486"/>
              <a:gd name="connsiteY631" fmla="*/ 1854375 h 4978399"/>
              <a:gd name="connsiteX632" fmla="*/ 1985656 w 10907486"/>
              <a:gd name="connsiteY632" fmla="*/ 1879734 h 4978399"/>
              <a:gd name="connsiteX633" fmla="*/ 1869777 w 10907486"/>
              <a:gd name="connsiteY633" fmla="*/ 1836254 h 4978399"/>
              <a:gd name="connsiteX634" fmla="*/ 1846937 w 10907486"/>
              <a:gd name="connsiteY634" fmla="*/ 1836254 h 4978399"/>
              <a:gd name="connsiteX635" fmla="*/ 1812663 w 10907486"/>
              <a:gd name="connsiteY635" fmla="*/ 1854375 h 4978399"/>
              <a:gd name="connsiteX636" fmla="*/ 1706566 w 10907486"/>
              <a:gd name="connsiteY636" fmla="*/ 1854375 h 4978399"/>
              <a:gd name="connsiteX637" fmla="*/ 1706566 w 10907486"/>
              <a:gd name="connsiteY637" fmla="*/ 1836254 h 4978399"/>
              <a:gd name="connsiteX638" fmla="*/ 1509082 w 10907486"/>
              <a:gd name="connsiteY638" fmla="*/ 1836254 h 4978399"/>
              <a:gd name="connsiteX639" fmla="*/ 1463388 w 10907486"/>
              <a:gd name="connsiteY639" fmla="*/ 1802446 h 4978399"/>
              <a:gd name="connsiteX640" fmla="*/ 1438897 w 10907486"/>
              <a:gd name="connsiteY640" fmla="*/ 1854375 h 4978399"/>
              <a:gd name="connsiteX641" fmla="*/ 1381783 w 10907486"/>
              <a:gd name="connsiteY641" fmla="*/ 1854375 h 4978399"/>
              <a:gd name="connsiteX642" fmla="*/ 1265889 w 10907486"/>
              <a:gd name="connsiteY642" fmla="*/ 1767426 h 4978399"/>
              <a:gd name="connsiteX643" fmla="*/ 1172864 w 10907486"/>
              <a:gd name="connsiteY643" fmla="*/ 1725158 h 4978399"/>
              <a:gd name="connsiteX644" fmla="*/ 1152464 w 10907486"/>
              <a:gd name="connsiteY644" fmla="*/ 1705231 h 4978399"/>
              <a:gd name="connsiteX645" fmla="*/ 1112336 w 10907486"/>
              <a:gd name="connsiteY645" fmla="*/ 1700875 h 4978399"/>
              <a:gd name="connsiteX646" fmla="*/ 1100074 w 10907486"/>
              <a:gd name="connsiteY646" fmla="*/ 1700875 h 4978399"/>
              <a:gd name="connsiteX647" fmla="*/ 1100074 w 10907486"/>
              <a:gd name="connsiteY647" fmla="*/ 1699544 h 4978399"/>
              <a:gd name="connsiteX648" fmla="*/ 1091258 w 10907486"/>
              <a:gd name="connsiteY648" fmla="*/ 1698586 h 4978399"/>
              <a:gd name="connsiteX649" fmla="*/ 1100074 w 10907486"/>
              <a:gd name="connsiteY649" fmla="*/ 1685542 h 4978399"/>
              <a:gd name="connsiteX650" fmla="*/ 1100074 w 10907486"/>
              <a:gd name="connsiteY650" fmla="*/ 1681688 h 4978399"/>
              <a:gd name="connsiteX651" fmla="*/ 1066782 w 10907486"/>
              <a:gd name="connsiteY651" fmla="*/ 1681688 h 4978399"/>
              <a:gd name="connsiteX652" fmla="*/ 1066782 w 10907486"/>
              <a:gd name="connsiteY652" fmla="*/ 1698586 h 4978399"/>
              <a:gd name="connsiteX653" fmla="*/ 1021073 w 10907486"/>
              <a:gd name="connsiteY653" fmla="*/ 1690137 h 4978399"/>
              <a:gd name="connsiteX654" fmla="*/ 939468 w 10907486"/>
              <a:gd name="connsiteY654" fmla="*/ 1698586 h 4978399"/>
              <a:gd name="connsiteX655" fmla="*/ 950902 w 10907486"/>
              <a:gd name="connsiteY655" fmla="*/ 1733606 h 4978399"/>
              <a:gd name="connsiteX656" fmla="*/ 1021073 w 10907486"/>
              <a:gd name="connsiteY656" fmla="*/ 1733606 h 4978399"/>
              <a:gd name="connsiteX657" fmla="*/ 1043927 w 10907486"/>
              <a:gd name="connsiteY657" fmla="*/ 1750517 h 4978399"/>
              <a:gd name="connsiteX658" fmla="*/ 950902 w 10907486"/>
              <a:gd name="connsiteY658" fmla="*/ 1879734 h 4978399"/>
              <a:gd name="connsiteX659" fmla="*/ 928048 w 10907486"/>
              <a:gd name="connsiteY659" fmla="*/ 1896633 h 4978399"/>
              <a:gd name="connsiteX660" fmla="*/ 928048 w 10907486"/>
              <a:gd name="connsiteY660" fmla="*/ 1905093 h 4978399"/>
              <a:gd name="connsiteX661" fmla="*/ 985176 w 10907486"/>
              <a:gd name="connsiteY661" fmla="*/ 1923204 h 4978399"/>
              <a:gd name="connsiteX662" fmla="*/ 985176 w 10907486"/>
              <a:gd name="connsiteY662" fmla="*/ 1940113 h 4978399"/>
              <a:gd name="connsiteX663" fmla="*/ 962323 w 10907486"/>
              <a:gd name="connsiteY663" fmla="*/ 1965472 h 4978399"/>
              <a:gd name="connsiteX664" fmla="*/ 939468 w 10907486"/>
              <a:gd name="connsiteY664" fmla="*/ 1957011 h 4978399"/>
              <a:gd name="connsiteX665" fmla="*/ 880717 w 10907486"/>
              <a:gd name="connsiteY665" fmla="*/ 1957011 h 4978399"/>
              <a:gd name="connsiteX666" fmla="*/ 880717 w 10907486"/>
              <a:gd name="connsiteY666" fmla="*/ 1973921 h 4978399"/>
              <a:gd name="connsiteX667" fmla="*/ 799112 w 10907486"/>
              <a:gd name="connsiteY667" fmla="*/ 1973921 h 4978399"/>
              <a:gd name="connsiteX668" fmla="*/ 799112 w 10907486"/>
              <a:gd name="connsiteY668" fmla="*/ 1923204 h 4978399"/>
              <a:gd name="connsiteX669" fmla="*/ 880717 w 10907486"/>
              <a:gd name="connsiteY669" fmla="*/ 1836254 h 4978399"/>
              <a:gd name="connsiteX670" fmla="*/ 928048 w 10907486"/>
              <a:gd name="connsiteY670" fmla="*/ 1810895 h 4978399"/>
              <a:gd name="connsiteX671" fmla="*/ 916628 w 10907486"/>
              <a:gd name="connsiteY671" fmla="*/ 1785537 h 4978399"/>
              <a:gd name="connsiteX672" fmla="*/ 939468 w 10907486"/>
              <a:gd name="connsiteY672" fmla="*/ 1767426 h 4978399"/>
              <a:gd name="connsiteX673" fmla="*/ 741984 w 10907486"/>
              <a:gd name="connsiteY673" fmla="*/ 1579041 h 4978399"/>
              <a:gd name="connsiteX674" fmla="*/ 706072 w 10907486"/>
              <a:gd name="connsiteY674" fmla="*/ 1595950 h 4978399"/>
              <a:gd name="connsiteX675" fmla="*/ 694652 w 10907486"/>
              <a:gd name="connsiteY675" fmla="*/ 1595950 h 4978399"/>
              <a:gd name="connsiteX676" fmla="*/ 648959 w 10907486"/>
              <a:gd name="connsiteY676" fmla="*/ 1544021 h 4978399"/>
              <a:gd name="connsiteX677" fmla="*/ 601627 w 10907486"/>
              <a:gd name="connsiteY677" fmla="*/ 1510212 h 4978399"/>
              <a:gd name="connsiteX678" fmla="*/ 578773 w 10907486"/>
              <a:gd name="connsiteY678" fmla="*/ 1510212 h 4978399"/>
              <a:gd name="connsiteX679" fmla="*/ 578773 w 10907486"/>
              <a:gd name="connsiteY679" fmla="*/ 1492091 h 4978399"/>
              <a:gd name="connsiteX680" fmla="*/ 648959 w 10907486"/>
              <a:gd name="connsiteY680" fmla="*/ 1492091 h 4978399"/>
              <a:gd name="connsiteX681" fmla="*/ 660378 w 10907486"/>
              <a:gd name="connsiteY681" fmla="*/ 1483642 h 4978399"/>
              <a:gd name="connsiteX682" fmla="*/ 950902 w 10907486"/>
              <a:gd name="connsiteY682" fmla="*/ 1544021 h 4978399"/>
              <a:gd name="connsiteX683" fmla="*/ 985176 w 10907486"/>
              <a:gd name="connsiteY683" fmla="*/ 1527111 h 4978399"/>
              <a:gd name="connsiteX684" fmla="*/ 985176 w 10907486"/>
              <a:gd name="connsiteY684" fmla="*/ 1518661 h 4978399"/>
              <a:gd name="connsiteX685" fmla="*/ 916628 w 10907486"/>
              <a:gd name="connsiteY685" fmla="*/ 1449834 h 4978399"/>
              <a:gd name="connsiteX686" fmla="*/ 776258 w 10907486"/>
              <a:gd name="connsiteY686" fmla="*/ 1389444 h 4978399"/>
              <a:gd name="connsiteX687" fmla="*/ 787692 w 10907486"/>
              <a:gd name="connsiteY687" fmla="*/ 1371333 h 4978399"/>
              <a:gd name="connsiteX688" fmla="*/ 776258 w 10907486"/>
              <a:gd name="connsiteY688" fmla="*/ 1362884 h 4978399"/>
              <a:gd name="connsiteX689" fmla="*/ 753403 w 10907486"/>
              <a:gd name="connsiteY689" fmla="*/ 1371333 h 4978399"/>
              <a:gd name="connsiteX690" fmla="*/ 660378 w 10907486"/>
              <a:gd name="connsiteY690" fmla="*/ 1345974 h 4978399"/>
              <a:gd name="connsiteX691" fmla="*/ 660378 w 10907486"/>
              <a:gd name="connsiteY691" fmla="*/ 1337515 h 4978399"/>
              <a:gd name="connsiteX692" fmla="*/ 719130 w 10907486"/>
              <a:gd name="connsiteY692" fmla="*/ 1337515 h 4978399"/>
              <a:gd name="connsiteX693" fmla="*/ 719130 w 10907486"/>
              <a:gd name="connsiteY693" fmla="*/ 1329065 h 4978399"/>
              <a:gd name="connsiteX694" fmla="*/ 694652 w 10907486"/>
              <a:gd name="connsiteY694" fmla="*/ 1329065 h 4978399"/>
              <a:gd name="connsiteX695" fmla="*/ 694652 w 10907486"/>
              <a:gd name="connsiteY695" fmla="*/ 1320616 h 4978399"/>
              <a:gd name="connsiteX696" fmla="*/ 730563 w 10907486"/>
              <a:gd name="connsiteY696" fmla="*/ 1320616 h 4978399"/>
              <a:gd name="connsiteX697" fmla="*/ 741984 w 10907486"/>
              <a:gd name="connsiteY697" fmla="*/ 1329065 h 4978399"/>
              <a:gd name="connsiteX698" fmla="*/ 764837 w 10907486"/>
              <a:gd name="connsiteY698" fmla="*/ 1320616 h 4978399"/>
              <a:gd name="connsiteX699" fmla="*/ 799112 w 10907486"/>
              <a:gd name="connsiteY699" fmla="*/ 1337515 h 4978399"/>
              <a:gd name="connsiteX700" fmla="*/ 835024 w 10907486"/>
              <a:gd name="connsiteY700" fmla="*/ 1337515 h 4978399"/>
              <a:gd name="connsiteX701" fmla="*/ 835024 w 10907486"/>
              <a:gd name="connsiteY701" fmla="*/ 1320616 h 4978399"/>
              <a:gd name="connsiteX702" fmla="*/ 869297 w 10907486"/>
              <a:gd name="connsiteY702" fmla="*/ 1320616 h 4978399"/>
              <a:gd name="connsiteX703" fmla="*/ 892137 w 10907486"/>
              <a:gd name="connsiteY703" fmla="*/ 1345974 h 4978399"/>
              <a:gd name="connsiteX704" fmla="*/ 905193 w 10907486"/>
              <a:gd name="connsiteY704" fmla="*/ 1337515 h 4978399"/>
              <a:gd name="connsiteX705" fmla="*/ 905193 w 10907486"/>
              <a:gd name="connsiteY705" fmla="*/ 1345974 h 4978399"/>
              <a:gd name="connsiteX706" fmla="*/ 972587 w 10907486"/>
              <a:gd name="connsiteY706" fmla="*/ 1329357 h 4978399"/>
              <a:gd name="connsiteX707" fmla="*/ 892137 w 10907486"/>
              <a:gd name="connsiteY707" fmla="*/ 1277136 h 4978399"/>
              <a:gd name="connsiteX708" fmla="*/ 903970 w 10907486"/>
              <a:gd name="connsiteY708" fmla="*/ 1259936 h 4978399"/>
              <a:gd name="connsiteX709" fmla="*/ 914463 w 10907486"/>
              <a:gd name="connsiteY709" fmla="*/ 1249673 h 4978399"/>
              <a:gd name="connsiteX710" fmla="*/ 902589 w 10907486"/>
              <a:gd name="connsiteY710" fmla="*/ 1237166 h 4978399"/>
              <a:gd name="connsiteX711" fmla="*/ 879734 w 10907486"/>
              <a:gd name="connsiteY711" fmla="*/ 1237166 h 4978399"/>
              <a:gd name="connsiteX712" fmla="*/ 879734 w 10907486"/>
              <a:gd name="connsiteY712" fmla="*/ 1219044 h 4978399"/>
              <a:gd name="connsiteX713" fmla="*/ 934107 w 10907486"/>
              <a:gd name="connsiteY713" fmla="*/ 1219044 h 4978399"/>
              <a:gd name="connsiteX714" fmla="*/ 924782 w 10907486"/>
              <a:gd name="connsiteY714" fmla="*/ 1208307 h 4978399"/>
              <a:gd name="connsiteX715" fmla="*/ 880717 w 10907486"/>
              <a:gd name="connsiteY715" fmla="*/ 1191398 h 4978399"/>
              <a:gd name="connsiteX716" fmla="*/ 812169 w 10907486"/>
              <a:gd name="connsiteY716" fmla="*/ 1147929 h 4978399"/>
              <a:gd name="connsiteX717" fmla="*/ 812169 w 10907486"/>
              <a:gd name="connsiteY717" fmla="*/ 1131019 h 4978399"/>
              <a:gd name="connsiteX718" fmla="*/ 846443 w 10907486"/>
              <a:gd name="connsiteY718" fmla="*/ 1095999 h 4978399"/>
              <a:gd name="connsiteX719" fmla="*/ 880717 w 10907486"/>
              <a:gd name="connsiteY719" fmla="*/ 1095999 h 4978399"/>
              <a:gd name="connsiteX720" fmla="*/ 892137 w 10907486"/>
              <a:gd name="connsiteY720" fmla="*/ 1105660 h 4978399"/>
              <a:gd name="connsiteX721" fmla="*/ 985176 w 10907486"/>
              <a:gd name="connsiteY721" fmla="*/ 1079100 h 4978399"/>
              <a:gd name="connsiteX722" fmla="*/ 985176 w 10907486"/>
              <a:gd name="connsiteY722" fmla="*/ 1095999 h 4978399"/>
              <a:gd name="connsiteX723" fmla="*/ 1046857 w 10907486"/>
              <a:gd name="connsiteY723" fmla="*/ 1095999 h 4978399"/>
              <a:gd name="connsiteX724" fmla="*/ 991946 w 10907486"/>
              <a:gd name="connsiteY724" fmla="*/ 1079266 h 4978399"/>
              <a:gd name="connsiteX725" fmla="*/ 961340 w 10907486"/>
              <a:gd name="connsiteY725" fmla="*/ 1072928 h 4978399"/>
              <a:gd name="connsiteX726" fmla="*/ 961340 w 10907486"/>
              <a:gd name="connsiteY726" fmla="*/ 1064467 h 4978399"/>
              <a:gd name="connsiteX727" fmla="*/ 1020092 w 10907486"/>
              <a:gd name="connsiteY727" fmla="*/ 1064467 h 4978399"/>
              <a:gd name="connsiteX728" fmla="*/ 1020092 w 10907486"/>
              <a:gd name="connsiteY728" fmla="*/ 1056019 h 4978399"/>
              <a:gd name="connsiteX729" fmla="*/ 995614 w 10907486"/>
              <a:gd name="connsiteY729" fmla="*/ 1056019 h 4978399"/>
              <a:gd name="connsiteX730" fmla="*/ 995614 w 10907486"/>
              <a:gd name="connsiteY730" fmla="*/ 1047569 h 4978399"/>
              <a:gd name="connsiteX731" fmla="*/ 1031526 w 10907486"/>
              <a:gd name="connsiteY731" fmla="*/ 1047569 h 4978399"/>
              <a:gd name="connsiteX732" fmla="*/ 1042945 w 10907486"/>
              <a:gd name="connsiteY732" fmla="*/ 1056019 h 4978399"/>
              <a:gd name="connsiteX733" fmla="*/ 1065799 w 10907486"/>
              <a:gd name="connsiteY733" fmla="*/ 1047569 h 4978399"/>
              <a:gd name="connsiteX734" fmla="*/ 1100074 w 10907486"/>
              <a:gd name="connsiteY734" fmla="*/ 1064467 h 4978399"/>
              <a:gd name="connsiteX735" fmla="*/ 1135985 w 10907486"/>
              <a:gd name="connsiteY735" fmla="*/ 1064467 h 4978399"/>
              <a:gd name="connsiteX736" fmla="*/ 1135985 w 10907486"/>
              <a:gd name="connsiteY736" fmla="*/ 1047569 h 4978399"/>
              <a:gd name="connsiteX737" fmla="*/ 1170259 w 10907486"/>
              <a:gd name="connsiteY737" fmla="*/ 1047569 h 4978399"/>
              <a:gd name="connsiteX738" fmla="*/ 1193098 w 10907486"/>
              <a:gd name="connsiteY738" fmla="*/ 1072928 h 4978399"/>
              <a:gd name="connsiteX739" fmla="*/ 1206156 w 10907486"/>
              <a:gd name="connsiteY739" fmla="*/ 1064467 h 4978399"/>
              <a:gd name="connsiteX740" fmla="*/ 1206156 w 10907486"/>
              <a:gd name="connsiteY740" fmla="*/ 1072928 h 4978399"/>
              <a:gd name="connsiteX741" fmla="*/ 1273548 w 10907486"/>
              <a:gd name="connsiteY741" fmla="*/ 1056310 h 4978399"/>
              <a:gd name="connsiteX742" fmla="*/ 1193098 w 10907486"/>
              <a:gd name="connsiteY742" fmla="*/ 1004089 h 4978399"/>
              <a:gd name="connsiteX743" fmla="*/ 1240430 w 10907486"/>
              <a:gd name="connsiteY743" fmla="*/ 952170 h 4978399"/>
              <a:gd name="connsiteX744" fmla="*/ 1181679 w 10907486"/>
              <a:gd name="connsiteY744" fmla="*/ 918352 h 4978399"/>
              <a:gd name="connsiteX745" fmla="*/ 1113131 w 10907486"/>
              <a:gd name="connsiteY745" fmla="*/ 874882 h 4978399"/>
              <a:gd name="connsiteX746" fmla="*/ 1113131 w 10907486"/>
              <a:gd name="connsiteY746" fmla="*/ 857973 h 4978399"/>
              <a:gd name="connsiteX747" fmla="*/ 1147405 w 10907486"/>
              <a:gd name="connsiteY747" fmla="*/ 822953 h 4978399"/>
              <a:gd name="connsiteX748" fmla="*/ 1181679 w 10907486"/>
              <a:gd name="connsiteY748" fmla="*/ 822953 h 4978399"/>
              <a:gd name="connsiteX749" fmla="*/ 1193098 w 10907486"/>
              <a:gd name="connsiteY749" fmla="*/ 832613 h 4978399"/>
              <a:gd name="connsiteX750" fmla="*/ 1286138 w 10907486"/>
              <a:gd name="connsiteY750" fmla="*/ 806054 h 4978399"/>
              <a:gd name="connsiteX751" fmla="*/ 1286138 w 10907486"/>
              <a:gd name="connsiteY751" fmla="*/ 822953 h 4978399"/>
              <a:gd name="connsiteX752" fmla="*/ 1449348 w 10907486"/>
              <a:gd name="connsiteY752" fmla="*/ 822953 h 4978399"/>
              <a:gd name="connsiteX753" fmla="*/ 1460769 w 10907486"/>
              <a:gd name="connsiteY753" fmla="*/ 832613 h 4978399"/>
              <a:gd name="connsiteX754" fmla="*/ 1485245 w 10907486"/>
              <a:gd name="connsiteY754" fmla="*/ 822953 h 4978399"/>
              <a:gd name="connsiteX755" fmla="*/ 1508100 w 10907486"/>
              <a:gd name="connsiteY755" fmla="*/ 822953 h 4978399"/>
              <a:gd name="connsiteX756" fmla="*/ 1553808 w 10907486"/>
              <a:gd name="connsiteY756" fmla="*/ 857973 h 4978399"/>
              <a:gd name="connsiteX757" fmla="*/ 1623979 w 10907486"/>
              <a:gd name="connsiteY757" fmla="*/ 857973 h 4978399"/>
              <a:gd name="connsiteX758" fmla="*/ 1694165 w 10907486"/>
              <a:gd name="connsiteY758" fmla="*/ 874882 h 4978399"/>
              <a:gd name="connsiteX759" fmla="*/ 1694165 w 10907486"/>
              <a:gd name="connsiteY759" fmla="*/ 866432 h 4978399"/>
              <a:gd name="connsiteX760" fmla="*/ 1682744 w 10907486"/>
              <a:gd name="connsiteY760" fmla="*/ 857973 h 4978399"/>
              <a:gd name="connsiteX761" fmla="*/ 1694165 w 10907486"/>
              <a:gd name="connsiteY761" fmla="*/ 857973 h 4978399"/>
              <a:gd name="connsiteX762" fmla="*/ 1752915 w 10907486"/>
              <a:gd name="connsiteY762" fmla="*/ 874882 h 4978399"/>
              <a:gd name="connsiteX763" fmla="*/ 1752915 w 10907486"/>
              <a:gd name="connsiteY763" fmla="*/ 883332 h 4978399"/>
              <a:gd name="connsiteX764" fmla="*/ 1739858 w 10907486"/>
              <a:gd name="connsiteY764" fmla="*/ 901452 h 4978399"/>
              <a:gd name="connsiteX765" fmla="*/ 1764350 w 10907486"/>
              <a:gd name="connsiteY765" fmla="*/ 909902 h 4978399"/>
              <a:gd name="connsiteX766" fmla="*/ 1798624 w 10907486"/>
              <a:gd name="connsiteY766" fmla="*/ 909902 h 4978399"/>
              <a:gd name="connsiteX767" fmla="*/ 1798624 w 10907486"/>
              <a:gd name="connsiteY767" fmla="*/ 891791 h 4978399"/>
              <a:gd name="connsiteX768" fmla="*/ 1764350 w 10907486"/>
              <a:gd name="connsiteY768" fmla="*/ 891791 h 4978399"/>
              <a:gd name="connsiteX769" fmla="*/ 1764350 w 10907486"/>
              <a:gd name="connsiteY769" fmla="*/ 874882 h 4978399"/>
              <a:gd name="connsiteX770" fmla="*/ 1810043 w 10907486"/>
              <a:gd name="connsiteY770" fmla="*/ 866432 h 4978399"/>
              <a:gd name="connsiteX771" fmla="*/ 1821463 w 10907486"/>
              <a:gd name="connsiteY771" fmla="*/ 874882 h 4978399"/>
              <a:gd name="connsiteX772" fmla="*/ 1828787 w 10907486"/>
              <a:gd name="connsiteY772" fmla="*/ 864053 h 4978399"/>
              <a:gd name="connsiteX773" fmla="*/ 1822725 w 10907486"/>
              <a:gd name="connsiteY773" fmla="*/ 862139 h 4978399"/>
              <a:gd name="connsiteX774" fmla="*/ 1716053 w 10907486"/>
              <a:gd name="connsiteY774" fmla="*/ 835349 h 4978399"/>
              <a:gd name="connsiteX775" fmla="*/ 1571635 w 10907486"/>
              <a:gd name="connsiteY775" fmla="*/ 769857 h 4978399"/>
              <a:gd name="connsiteX776" fmla="*/ 1515718 w 10907486"/>
              <a:gd name="connsiteY776" fmla="*/ 769857 h 4978399"/>
              <a:gd name="connsiteX777" fmla="*/ 1515718 w 10907486"/>
              <a:gd name="connsiteY777" fmla="*/ 753767 h 4978399"/>
              <a:gd name="connsiteX778" fmla="*/ 1394592 w 10907486"/>
              <a:gd name="connsiteY778" fmla="*/ 753767 h 4978399"/>
              <a:gd name="connsiteX779" fmla="*/ 1372846 w 10907486"/>
              <a:gd name="connsiteY779" fmla="*/ 745728 h 4978399"/>
              <a:gd name="connsiteX780" fmla="*/ 1361979 w 10907486"/>
              <a:gd name="connsiteY780" fmla="*/ 753767 h 4978399"/>
              <a:gd name="connsiteX781" fmla="*/ 1361979 w 10907486"/>
              <a:gd name="connsiteY781" fmla="*/ 737688 h 4978399"/>
              <a:gd name="connsiteX782" fmla="*/ 1338675 w 10907486"/>
              <a:gd name="connsiteY782" fmla="*/ 737688 h 4978399"/>
              <a:gd name="connsiteX783" fmla="*/ 1338675 w 10907486"/>
              <a:gd name="connsiteY783" fmla="*/ 761817 h 4978399"/>
              <a:gd name="connsiteX784" fmla="*/ 1228414 w 10907486"/>
              <a:gd name="connsiteY784" fmla="*/ 720445 h 4978399"/>
              <a:gd name="connsiteX785" fmla="*/ 1206682 w 10907486"/>
              <a:gd name="connsiteY785" fmla="*/ 720445 h 4978399"/>
              <a:gd name="connsiteX786" fmla="*/ 1174069 w 10907486"/>
              <a:gd name="connsiteY786" fmla="*/ 737688 h 4978399"/>
              <a:gd name="connsiteX787" fmla="*/ 1073116 w 10907486"/>
              <a:gd name="connsiteY787" fmla="*/ 737688 h 4978399"/>
              <a:gd name="connsiteX788" fmla="*/ 1073116 w 10907486"/>
              <a:gd name="connsiteY788" fmla="*/ 720445 h 4978399"/>
              <a:gd name="connsiteX789" fmla="*/ 885207 w 10907486"/>
              <a:gd name="connsiteY789" fmla="*/ 720445 h 4978399"/>
              <a:gd name="connsiteX790" fmla="*/ 841728 w 10907486"/>
              <a:gd name="connsiteY790" fmla="*/ 688277 h 4978399"/>
              <a:gd name="connsiteX791" fmla="*/ 818423 w 10907486"/>
              <a:gd name="connsiteY791" fmla="*/ 737688 h 4978399"/>
              <a:gd name="connsiteX792" fmla="*/ 764079 w 10907486"/>
              <a:gd name="connsiteY792" fmla="*/ 737688 h 4978399"/>
              <a:gd name="connsiteX793" fmla="*/ 653803 w 10907486"/>
              <a:gd name="connsiteY793" fmla="*/ 654954 h 4978399"/>
              <a:gd name="connsiteX794" fmla="*/ 565289 w 10907486"/>
              <a:gd name="connsiteY794" fmla="*/ 614735 h 4978399"/>
              <a:gd name="connsiteX795" fmla="*/ 487639 w 10907486"/>
              <a:gd name="connsiteY795" fmla="*/ 589452 h 4978399"/>
              <a:gd name="connsiteX796" fmla="*/ 498506 w 10907486"/>
              <a:gd name="connsiteY796" fmla="*/ 573373 h 4978399"/>
              <a:gd name="connsiteX797" fmla="*/ 464350 w 10907486"/>
              <a:gd name="connsiteY797" fmla="*/ 573373 h 4978399"/>
              <a:gd name="connsiteX798" fmla="*/ 464350 w 10907486"/>
              <a:gd name="connsiteY798" fmla="*/ 589452 h 4978399"/>
              <a:gd name="connsiteX799" fmla="*/ 420857 w 10907486"/>
              <a:gd name="connsiteY799" fmla="*/ 581413 h 4978399"/>
              <a:gd name="connsiteX800" fmla="*/ 343208 w 10907486"/>
              <a:gd name="connsiteY800" fmla="*/ 589452 h 4978399"/>
              <a:gd name="connsiteX801" fmla="*/ 354089 w 10907486"/>
              <a:gd name="connsiteY801" fmla="*/ 622775 h 4978399"/>
              <a:gd name="connsiteX802" fmla="*/ 420857 w 10907486"/>
              <a:gd name="connsiteY802" fmla="*/ 622775 h 4978399"/>
              <a:gd name="connsiteX803" fmla="*/ 442603 w 10907486"/>
              <a:gd name="connsiteY803" fmla="*/ 638865 h 4978399"/>
              <a:gd name="connsiteX804" fmla="*/ 354089 w 10907486"/>
              <a:gd name="connsiteY804" fmla="*/ 761817 h 4978399"/>
              <a:gd name="connsiteX805" fmla="*/ 332342 w 10907486"/>
              <a:gd name="connsiteY805" fmla="*/ 777897 h 4978399"/>
              <a:gd name="connsiteX806" fmla="*/ 332342 w 10907486"/>
              <a:gd name="connsiteY806" fmla="*/ 785947 h 4978399"/>
              <a:gd name="connsiteX807" fmla="*/ 386701 w 10907486"/>
              <a:gd name="connsiteY807" fmla="*/ 803179 h 4978399"/>
              <a:gd name="connsiteX808" fmla="*/ 386701 w 10907486"/>
              <a:gd name="connsiteY808" fmla="*/ 819269 h 4978399"/>
              <a:gd name="connsiteX809" fmla="*/ 364954 w 10907486"/>
              <a:gd name="connsiteY809" fmla="*/ 843399 h 4978399"/>
              <a:gd name="connsiteX810" fmla="*/ 343208 w 10907486"/>
              <a:gd name="connsiteY810" fmla="*/ 835349 h 4978399"/>
              <a:gd name="connsiteX811" fmla="*/ 287305 w 10907486"/>
              <a:gd name="connsiteY811" fmla="*/ 835349 h 4978399"/>
              <a:gd name="connsiteX812" fmla="*/ 287305 w 10907486"/>
              <a:gd name="connsiteY812" fmla="*/ 851438 h 4978399"/>
              <a:gd name="connsiteX813" fmla="*/ 209657 w 10907486"/>
              <a:gd name="connsiteY813" fmla="*/ 851438 h 4978399"/>
              <a:gd name="connsiteX814" fmla="*/ 209657 w 10907486"/>
              <a:gd name="connsiteY814" fmla="*/ 803179 h 4978399"/>
              <a:gd name="connsiteX815" fmla="*/ 287305 w 10907486"/>
              <a:gd name="connsiteY815" fmla="*/ 720445 h 4978399"/>
              <a:gd name="connsiteX816" fmla="*/ 332342 w 10907486"/>
              <a:gd name="connsiteY816" fmla="*/ 696316 h 4978399"/>
              <a:gd name="connsiteX817" fmla="*/ 321477 w 10907486"/>
              <a:gd name="connsiteY817" fmla="*/ 672187 h 4978399"/>
              <a:gd name="connsiteX818" fmla="*/ 343208 w 10907486"/>
              <a:gd name="connsiteY818" fmla="*/ 654954 h 4978399"/>
              <a:gd name="connsiteX819" fmla="*/ 155299 w 10907486"/>
              <a:gd name="connsiteY819" fmla="*/ 475703 h 4978399"/>
              <a:gd name="connsiteX820" fmla="*/ 121128 w 10907486"/>
              <a:gd name="connsiteY820" fmla="*/ 491792 h 4978399"/>
              <a:gd name="connsiteX821" fmla="*/ 110261 w 10907486"/>
              <a:gd name="connsiteY821" fmla="*/ 491792 h 4978399"/>
              <a:gd name="connsiteX822" fmla="*/ 66784 w 10907486"/>
              <a:gd name="connsiteY822" fmla="*/ 442380 h 4978399"/>
              <a:gd name="connsiteX823" fmla="*/ 21747 w 10907486"/>
              <a:gd name="connsiteY823" fmla="*/ 410211 h 4978399"/>
              <a:gd name="connsiteX824" fmla="*/ 0 w 10907486"/>
              <a:gd name="connsiteY824" fmla="*/ 410211 h 4978399"/>
              <a:gd name="connsiteX825" fmla="*/ 0 w 10907486"/>
              <a:gd name="connsiteY825" fmla="*/ 392968 h 4978399"/>
              <a:gd name="connsiteX826" fmla="*/ 66784 w 10907486"/>
              <a:gd name="connsiteY826" fmla="*/ 392968 h 4978399"/>
              <a:gd name="connsiteX827" fmla="*/ 77650 w 10907486"/>
              <a:gd name="connsiteY827" fmla="*/ 384929 h 4978399"/>
              <a:gd name="connsiteX828" fmla="*/ 354089 w 10907486"/>
              <a:gd name="connsiteY828" fmla="*/ 442380 h 4978399"/>
              <a:gd name="connsiteX829" fmla="*/ 386701 w 10907486"/>
              <a:gd name="connsiteY829" fmla="*/ 426291 h 4978399"/>
              <a:gd name="connsiteX830" fmla="*/ 386701 w 10907486"/>
              <a:gd name="connsiteY830" fmla="*/ 418251 h 4978399"/>
              <a:gd name="connsiteX831" fmla="*/ 321477 w 10907486"/>
              <a:gd name="connsiteY831" fmla="*/ 352759 h 4978399"/>
              <a:gd name="connsiteX832" fmla="*/ 187911 w 10907486"/>
              <a:gd name="connsiteY832" fmla="*/ 295298 h 4978399"/>
              <a:gd name="connsiteX833" fmla="*/ 198790 w 10907486"/>
              <a:gd name="connsiteY833" fmla="*/ 278066 h 4978399"/>
              <a:gd name="connsiteX834" fmla="*/ 187911 w 10907486"/>
              <a:gd name="connsiteY834" fmla="*/ 270026 h 4978399"/>
              <a:gd name="connsiteX835" fmla="*/ 166164 w 10907486"/>
              <a:gd name="connsiteY835" fmla="*/ 278066 h 4978399"/>
              <a:gd name="connsiteX836" fmla="*/ 77650 w 10907486"/>
              <a:gd name="connsiteY836" fmla="*/ 253936 h 4978399"/>
              <a:gd name="connsiteX837" fmla="*/ 77650 w 10907486"/>
              <a:gd name="connsiteY837" fmla="*/ 245886 h 4978399"/>
              <a:gd name="connsiteX838" fmla="*/ 133552 w 10907486"/>
              <a:gd name="connsiteY838" fmla="*/ 245886 h 4978399"/>
              <a:gd name="connsiteX839" fmla="*/ 133552 w 10907486"/>
              <a:gd name="connsiteY839" fmla="*/ 237846 h 4978399"/>
              <a:gd name="connsiteX840" fmla="*/ 110261 w 10907486"/>
              <a:gd name="connsiteY840" fmla="*/ 237846 h 4978399"/>
              <a:gd name="connsiteX841" fmla="*/ 110261 w 10907486"/>
              <a:gd name="connsiteY841" fmla="*/ 229807 h 4978399"/>
              <a:gd name="connsiteX842" fmla="*/ 144432 w 10907486"/>
              <a:gd name="connsiteY842" fmla="*/ 229807 h 4978399"/>
              <a:gd name="connsiteX843" fmla="*/ 155299 w 10907486"/>
              <a:gd name="connsiteY843" fmla="*/ 237846 h 4978399"/>
              <a:gd name="connsiteX844" fmla="*/ 177044 w 10907486"/>
              <a:gd name="connsiteY844" fmla="*/ 229807 h 4978399"/>
              <a:gd name="connsiteX845" fmla="*/ 209657 w 10907486"/>
              <a:gd name="connsiteY845" fmla="*/ 245886 h 4978399"/>
              <a:gd name="connsiteX846" fmla="*/ 243827 w 10907486"/>
              <a:gd name="connsiteY846" fmla="*/ 245886 h 4978399"/>
              <a:gd name="connsiteX847" fmla="*/ 243827 w 10907486"/>
              <a:gd name="connsiteY847" fmla="*/ 229807 h 4978399"/>
              <a:gd name="connsiteX848" fmla="*/ 276440 w 10907486"/>
              <a:gd name="connsiteY848" fmla="*/ 229807 h 4978399"/>
              <a:gd name="connsiteX849" fmla="*/ 298172 w 10907486"/>
              <a:gd name="connsiteY849" fmla="*/ 253936 h 4978399"/>
              <a:gd name="connsiteX850" fmla="*/ 310596 w 10907486"/>
              <a:gd name="connsiteY850" fmla="*/ 245886 h 4978399"/>
              <a:gd name="connsiteX851" fmla="*/ 310596 w 10907486"/>
              <a:gd name="connsiteY851" fmla="*/ 253936 h 4978399"/>
              <a:gd name="connsiteX852" fmla="*/ 374721 w 10907486"/>
              <a:gd name="connsiteY852" fmla="*/ 238124 h 4978399"/>
              <a:gd name="connsiteX853" fmla="*/ 298172 w 10907486"/>
              <a:gd name="connsiteY853" fmla="*/ 188434 h 4978399"/>
              <a:gd name="connsiteX854" fmla="*/ 343208 w 10907486"/>
              <a:gd name="connsiteY854" fmla="*/ 139033 h 4978399"/>
              <a:gd name="connsiteX855" fmla="*/ 287305 w 10907486"/>
              <a:gd name="connsiteY855" fmla="*/ 106854 h 4978399"/>
              <a:gd name="connsiteX856" fmla="*/ 222081 w 10907486"/>
              <a:gd name="connsiteY856" fmla="*/ 65492 h 4978399"/>
              <a:gd name="connsiteX857" fmla="*/ 222081 w 10907486"/>
              <a:gd name="connsiteY857" fmla="*/ 49402 h 4978399"/>
              <a:gd name="connsiteX858" fmla="*/ 254693 w 10907486"/>
              <a:gd name="connsiteY858" fmla="*/ 16080 h 4978399"/>
              <a:gd name="connsiteX859" fmla="*/ 287305 w 10907486"/>
              <a:gd name="connsiteY859" fmla="*/ 16080 h 4978399"/>
              <a:gd name="connsiteX860" fmla="*/ 298172 w 10907486"/>
              <a:gd name="connsiteY860" fmla="*/ 25272 h 4978399"/>
              <a:gd name="connsiteX861" fmla="*/ 386701 w 10907486"/>
              <a:gd name="connsiteY861" fmla="*/ 0 h 4978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</a:cxnLst>
            <a:rect l="l" t="t" r="r" b="b"/>
            <a:pathLst>
              <a:path w="10907486" h="4978399">
                <a:moveTo>
                  <a:pt x="10502065" y="4866102"/>
                </a:moveTo>
                <a:cubicBezTo>
                  <a:pt x="10502065" y="4878976"/>
                  <a:pt x="10517301" y="4887836"/>
                  <a:pt x="10547773" y="4892662"/>
                </a:cubicBezTo>
                <a:cubicBezTo>
                  <a:pt x="10586945" y="4899910"/>
                  <a:pt x="10606524" y="4913996"/>
                  <a:pt x="10606524" y="4934930"/>
                </a:cubicBezTo>
                <a:lnTo>
                  <a:pt x="10502065" y="4934930"/>
                </a:lnTo>
                <a:cubicBezTo>
                  <a:pt x="10478129" y="4934930"/>
                  <a:pt x="10466168" y="4918020"/>
                  <a:pt x="10466168" y="4884213"/>
                </a:cubicBezTo>
                <a:close/>
                <a:moveTo>
                  <a:pt x="10211556" y="4849193"/>
                </a:moveTo>
                <a:lnTo>
                  <a:pt x="10268669" y="4849193"/>
                </a:lnTo>
                <a:cubicBezTo>
                  <a:pt x="10268669" y="4883812"/>
                  <a:pt x="10295880" y="4901122"/>
                  <a:pt x="10350274" y="4901122"/>
                </a:cubicBezTo>
                <a:lnTo>
                  <a:pt x="10350274" y="4943379"/>
                </a:lnTo>
                <a:cubicBezTo>
                  <a:pt x="10312199" y="4943379"/>
                  <a:pt x="10269765" y="4920444"/>
                  <a:pt x="10222975" y="4874552"/>
                </a:cubicBezTo>
                <a:cubicBezTo>
                  <a:pt x="10222975" y="4868915"/>
                  <a:pt x="10219174" y="4860465"/>
                  <a:pt x="10211556" y="4849193"/>
                </a:cubicBezTo>
                <a:close/>
                <a:moveTo>
                  <a:pt x="10187063" y="4832283"/>
                </a:moveTo>
                <a:lnTo>
                  <a:pt x="10222975" y="4832283"/>
                </a:lnTo>
                <a:cubicBezTo>
                  <a:pt x="10222975" y="4843556"/>
                  <a:pt x="10215357" y="4849193"/>
                  <a:pt x="10200120" y="4849193"/>
                </a:cubicBezTo>
                <a:close/>
                <a:moveTo>
                  <a:pt x="9664796" y="4815384"/>
                </a:moveTo>
                <a:cubicBezTo>
                  <a:pt x="9680017" y="4816985"/>
                  <a:pt x="9687635" y="4822622"/>
                  <a:pt x="9687635" y="4832283"/>
                </a:cubicBezTo>
                <a:lnTo>
                  <a:pt x="9687635" y="4840743"/>
                </a:lnTo>
                <a:lnTo>
                  <a:pt x="9664796" y="4840743"/>
                </a:lnTo>
                <a:close/>
                <a:moveTo>
                  <a:pt x="10803027" y="4593056"/>
                </a:moveTo>
                <a:cubicBezTo>
                  <a:pt x="10803027" y="4605930"/>
                  <a:pt x="10818263" y="4614790"/>
                  <a:pt x="10848735" y="4619615"/>
                </a:cubicBezTo>
                <a:cubicBezTo>
                  <a:pt x="10887907" y="4626864"/>
                  <a:pt x="10907486" y="4640950"/>
                  <a:pt x="10907486" y="4661884"/>
                </a:cubicBezTo>
                <a:lnTo>
                  <a:pt x="10803027" y="4661884"/>
                </a:lnTo>
                <a:cubicBezTo>
                  <a:pt x="10779091" y="4661884"/>
                  <a:pt x="10767130" y="4644974"/>
                  <a:pt x="10767130" y="4611166"/>
                </a:cubicBezTo>
                <a:close/>
                <a:moveTo>
                  <a:pt x="10512518" y="4576146"/>
                </a:moveTo>
                <a:lnTo>
                  <a:pt x="10569631" y="4576146"/>
                </a:lnTo>
                <a:cubicBezTo>
                  <a:pt x="10569631" y="4610766"/>
                  <a:pt x="10596842" y="4628076"/>
                  <a:pt x="10651236" y="4628076"/>
                </a:cubicBezTo>
                <a:lnTo>
                  <a:pt x="10651236" y="4670333"/>
                </a:lnTo>
                <a:cubicBezTo>
                  <a:pt x="10613160" y="4670333"/>
                  <a:pt x="10570727" y="4647398"/>
                  <a:pt x="10523937" y="4601505"/>
                </a:cubicBezTo>
                <a:cubicBezTo>
                  <a:pt x="10523937" y="4595868"/>
                  <a:pt x="10520136" y="4587419"/>
                  <a:pt x="10512518" y="4576146"/>
                </a:cubicBezTo>
                <a:close/>
                <a:moveTo>
                  <a:pt x="10488025" y="4559236"/>
                </a:moveTo>
                <a:lnTo>
                  <a:pt x="10523937" y="4559236"/>
                </a:lnTo>
                <a:cubicBezTo>
                  <a:pt x="10523937" y="4570509"/>
                  <a:pt x="10516319" y="4576146"/>
                  <a:pt x="10501082" y="4576146"/>
                </a:cubicBezTo>
                <a:close/>
                <a:moveTo>
                  <a:pt x="10569631" y="4077406"/>
                </a:moveTo>
                <a:lnTo>
                  <a:pt x="10605543" y="4077406"/>
                </a:lnTo>
                <a:lnTo>
                  <a:pt x="10605543" y="4094316"/>
                </a:lnTo>
                <a:lnTo>
                  <a:pt x="10594122" y="4094316"/>
                </a:lnTo>
                <a:cubicBezTo>
                  <a:pt x="10577805" y="4094316"/>
                  <a:pt x="10569631" y="4088679"/>
                  <a:pt x="10569631" y="4077406"/>
                </a:cubicBezTo>
                <a:close/>
                <a:moveTo>
                  <a:pt x="10442332" y="3990467"/>
                </a:moveTo>
                <a:lnTo>
                  <a:pt x="10501082" y="3990467"/>
                </a:lnTo>
                <a:cubicBezTo>
                  <a:pt x="10501082" y="4004154"/>
                  <a:pt x="10523937" y="4013003"/>
                  <a:pt x="10569631" y="4017027"/>
                </a:cubicBezTo>
                <a:lnTo>
                  <a:pt x="10569631" y="4025487"/>
                </a:lnTo>
                <a:cubicBezTo>
                  <a:pt x="10562013" y="4025487"/>
                  <a:pt x="10558211" y="4028300"/>
                  <a:pt x="10558211" y="4033937"/>
                </a:cubicBezTo>
                <a:lnTo>
                  <a:pt x="10535357" y="4025487"/>
                </a:lnTo>
                <a:lnTo>
                  <a:pt x="10476606" y="4025487"/>
                </a:lnTo>
                <a:cubicBezTo>
                  <a:pt x="10476606" y="4007777"/>
                  <a:pt x="10465185" y="3998917"/>
                  <a:pt x="10442332" y="3998917"/>
                </a:cubicBezTo>
                <a:close/>
                <a:moveTo>
                  <a:pt x="10453751" y="3939750"/>
                </a:moveTo>
                <a:lnTo>
                  <a:pt x="10476606" y="3939750"/>
                </a:lnTo>
                <a:lnTo>
                  <a:pt x="10476606" y="3973558"/>
                </a:lnTo>
                <a:lnTo>
                  <a:pt x="10408057" y="3973558"/>
                </a:lnTo>
                <a:lnTo>
                  <a:pt x="10408057" y="3956649"/>
                </a:lnTo>
                <a:lnTo>
                  <a:pt x="10430912" y="3956649"/>
                </a:lnTo>
                <a:lnTo>
                  <a:pt x="10453751" y="3965109"/>
                </a:lnTo>
                <a:lnTo>
                  <a:pt x="10465185" y="3948199"/>
                </a:lnTo>
                <a:cubicBezTo>
                  <a:pt x="10457567" y="3948199"/>
                  <a:pt x="10453751" y="3945376"/>
                  <a:pt x="10453751" y="3939750"/>
                </a:cubicBezTo>
                <a:close/>
                <a:moveTo>
                  <a:pt x="9220109" y="3112750"/>
                </a:moveTo>
                <a:lnTo>
                  <a:pt x="9254279" y="3112750"/>
                </a:lnTo>
                <a:lnTo>
                  <a:pt x="9254279" y="3128840"/>
                </a:lnTo>
                <a:lnTo>
                  <a:pt x="9243414" y="3128840"/>
                </a:lnTo>
                <a:cubicBezTo>
                  <a:pt x="9227886" y="3128840"/>
                  <a:pt x="9220109" y="3123477"/>
                  <a:pt x="9220109" y="3112750"/>
                </a:cubicBezTo>
                <a:close/>
                <a:moveTo>
                  <a:pt x="6023529" y="3093359"/>
                </a:moveTo>
                <a:cubicBezTo>
                  <a:pt x="6023529" y="3098995"/>
                  <a:pt x="6027331" y="3101808"/>
                  <a:pt x="6034949" y="3101808"/>
                </a:cubicBezTo>
                <a:lnTo>
                  <a:pt x="6023529" y="3118718"/>
                </a:lnTo>
                <a:lnTo>
                  <a:pt x="6023529" y="3145288"/>
                </a:lnTo>
                <a:cubicBezTo>
                  <a:pt x="6069222" y="3145288"/>
                  <a:pt x="6107854" y="3162587"/>
                  <a:pt x="6139408" y="3197207"/>
                </a:cubicBezTo>
                <a:cubicBezTo>
                  <a:pt x="6223193" y="3218942"/>
                  <a:pt x="6289020" y="3244712"/>
                  <a:pt x="6336893" y="3274495"/>
                </a:cubicBezTo>
                <a:cubicBezTo>
                  <a:pt x="6385861" y="3274495"/>
                  <a:pt x="6444072" y="3291405"/>
                  <a:pt x="6511538" y="3325213"/>
                </a:cubicBezTo>
                <a:cubicBezTo>
                  <a:pt x="6561588" y="3338098"/>
                  <a:pt x="6604022" y="3358221"/>
                  <a:pt x="6638837" y="3385592"/>
                </a:cubicBezTo>
                <a:cubicBezTo>
                  <a:pt x="6671488" y="3385592"/>
                  <a:pt x="6703042" y="3402902"/>
                  <a:pt x="6733500" y="3437521"/>
                </a:cubicBezTo>
                <a:cubicBezTo>
                  <a:pt x="6763971" y="3437521"/>
                  <a:pt x="6810206" y="3454831"/>
                  <a:pt x="6872233" y="3489451"/>
                </a:cubicBezTo>
                <a:lnTo>
                  <a:pt x="7081137" y="3549830"/>
                </a:lnTo>
                <a:cubicBezTo>
                  <a:pt x="7095291" y="3577201"/>
                  <a:pt x="7130105" y="3594510"/>
                  <a:pt x="7185596" y="3601748"/>
                </a:cubicBezTo>
                <a:cubicBezTo>
                  <a:pt x="7224768" y="3622683"/>
                  <a:pt x="7244361" y="3636768"/>
                  <a:pt x="7244361" y="3644017"/>
                </a:cubicBezTo>
                <a:lnTo>
                  <a:pt x="7314533" y="3644017"/>
                </a:lnTo>
                <a:cubicBezTo>
                  <a:pt x="7434228" y="3701171"/>
                  <a:pt x="7511476" y="3729754"/>
                  <a:pt x="7546290" y="3729754"/>
                </a:cubicBezTo>
                <a:lnTo>
                  <a:pt x="7582202" y="3729754"/>
                </a:lnTo>
                <a:lnTo>
                  <a:pt x="7639330" y="3721306"/>
                </a:lnTo>
                <a:cubicBezTo>
                  <a:pt x="7625457" y="3706813"/>
                  <a:pt x="7611176" y="3693454"/>
                  <a:pt x="7596487" y="3681226"/>
                </a:cubicBezTo>
                <a:lnTo>
                  <a:pt x="7552812" y="3649128"/>
                </a:lnTo>
                <a:lnTo>
                  <a:pt x="7542154" y="3645093"/>
                </a:lnTo>
                <a:cubicBezTo>
                  <a:pt x="7521004" y="3636036"/>
                  <a:pt x="7503154" y="3627181"/>
                  <a:pt x="7488602" y="3618526"/>
                </a:cubicBezTo>
                <a:lnTo>
                  <a:pt x="7480488" y="3612434"/>
                </a:lnTo>
                <a:lnTo>
                  <a:pt x="7453265" y="3601748"/>
                </a:lnTo>
                <a:lnTo>
                  <a:pt x="7453265" y="3592087"/>
                </a:lnTo>
                <a:lnTo>
                  <a:pt x="7430411" y="3592087"/>
                </a:lnTo>
                <a:lnTo>
                  <a:pt x="7430411" y="3610209"/>
                </a:lnTo>
                <a:lnTo>
                  <a:pt x="7360240" y="3610209"/>
                </a:lnTo>
                <a:cubicBezTo>
                  <a:pt x="7329768" y="3599736"/>
                  <a:pt x="7314533" y="3588062"/>
                  <a:pt x="7314533" y="3575189"/>
                </a:cubicBezTo>
                <a:lnTo>
                  <a:pt x="7210073" y="3575189"/>
                </a:lnTo>
                <a:cubicBezTo>
                  <a:pt x="7143704" y="3547006"/>
                  <a:pt x="7104532" y="3532920"/>
                  <a:pt x="7092571" y="3532920"/>
                </a:cubicBezTo>
                <a:cubicBezTo>
                  <a:pt x="7050139" y="3491863"/>
                  <a:pt x="6992469" y="3454431"/>
                  <a:pt x="6919564" y="3420612"/>
                </a:cubicBezTo>
                <a:cubicBezTo>
                  <a:pt x="6833601" y="3391629"/>
                  <a:pt x="6790628" y="3363057"/>
                  <a:pt x="6790628" y="3334874"/>
                </a:cubicBezTo>
                <a:cubicBezTo>
                  <a:pt x="6776473" y="3334874"/>
                  <a:pt x="6734040" y="3317564"/>
                  <a:pt x="6663313" y="3282945"/>
                </a:cubicBezTo>
                <a:cubicBezTo>
                  <a:pt x="6637198" y="3282945"/>
                  <a:pt x="6563212" y="3251149"/>
                  <a:pt x="6441352" y="3187546"/>
                </a:cubicBezTo>
                <a:cubicBezTo>
                  <a:pt x="6423937" y="3187546"/>
                  <a:pt x="6361925" y="3167823"/>
                  <a:pt x="6255287" y="3128379"/>
                </a:cubicBezTo>
                <a:lnTo>
                  <a:pt x="6198159" y="3101808"/>
                </a:lnTo>
                <a:lnTo>
                  <a:pt x="6198159" y="3093359"/>
                </a:lnTo>
                <a:close/>
                <a:moveTo>
                  <a:pt x="9098982" y="3030027"/>
                </a:moveTo>
                <a:lnTo>
                  <a:pt x="9154885" y="3030027"/>
                </a:lnTo>
                <a:cubicBezTo>
                  <a:pt x="9154885" y="3043049"/>
                  <a:pt x="9176630" y="3051469"/>
                  <a:pt x="9220109" y="3055299"/>
                </a:cubicBezTo>
                <a:lnTo>
                  <a:pt x="9220109" y="3063349"/>
                </a:lnTo>
                <a:cubicBezTo>
                  <a:pt x="9212860" y="3063349"/>
                  <a:pt x="9209242" y="3066025"/>
                  <a:pt x="9209242" y="3071389"/>
                </a:cubicBezTo>
                <a:lnTo>
                  <a:pt x="9187497" y="3063349"/>
                </a:lnTo>
                <a:lnTo>
                  <a:pt x="9131594" y="3063349"/>
                </a:lnTo>
                <a:cubicBezTo>
                  <a:pt x="9131594" y="3046497"/>
                  <a:pt x="9120727" y="3038066"/>
                  <a:pt x="9098982" y="3038066"/>
                </a:cubicBezTo>
                <a:close/>
                <a:moveTo>
                  <a:pt x="9109848" y="2981768"/>
                </a:moveTo>
                <a:lnTo>
                  <a:pt x="9131594" y="2981768"/>
                </a:lnTo>
                <a:lnTo>
                  <a:pt x="9131594" y="3013937"/>
                </a:lnTo>
                <a:lnTo>
                  <a:pt x="9066369" y="3013937"/>
                </a:lnTo>
                <a:lnTo>
                  <a:pt x="9066369" y="2997847"/>
                </a:lnTo>
                <a:lnTo>
                  <a:pt x="9088115" y="2997847"/>
                </a:lnTo>
                <a:lnTo>
                  <a:pt x="9109848" y="3005897"/>
                </a:lnTo>
                <a:lnTo>
                  <a:pt x="9120727" y="2989807"/>
                </a:lnTo>
                <a:cubicBezTo>
                  <a:pt x="9113479" y="2989807"/>
                  <a:pt x="9109848" y="2987121"/>
                  <a:pt x="9109848" y="2981768"/>
                </a:cubicBezTo>
                <a:close/>
                <a:moveTo>
                  <a:pt x="1370348" y="1923204"/>
                </a:moveTo>
                <a:lnTo>
                  <a:pt x="1381783" y="1923204"/>
                </a:lnTo>
                <a:lnTo>
                  <a:pt x="1381783" y="1931653"/>
                </a:lnTo>
                <a:cubicBezTo>
                  <a:pt x="1366547" y="1983182"/>
                  <a:pt x="1358928" y="2020214"/>
                  <a:pt x="1358928" y="2042750"/>
                </a:cubicBezTo>
                <a:lnTo>
                  <a:pt x="1288743" y="2069320"/>
                </a:lnTo>
                <a:cubicBezTo>
                  <a:pt x="1281126" y="2058047"/>
                  <a:pt x="1277323" y="2049197"/>
                  <a:pt x="1277323" y="2042750"/>
                </a:cubicBezTo>
                <a:cubicBezTo>
                  <a:pt x="1277323" y="1991231"/>
                  <a:pt x="1296362" y="1959836"/>
                  <a:pt x="1334452" y="1948562"/>
                </a:cubicBezTo>
                <a:cubicBezTo>
                  <a:pt x="1334452" y="1940513"/>
                  <a:pt x="1346412" y="1932064"/>
                  <a:pt x="1370348" y="1923204"/>
                </a:cubicBezTo>
                <a:close/>
                <a:moveTo>
                  <a:pt x="1102678" y="1871274"/>
                </a:moveTo>
                <a:lnTo>
                  <a:pt x="1125532" y="1871274"/>
                </a:lnTo>
                <a:lnTo>
                  <a:pt x="1125532" y="1896633"/>
                </a:lnTo>
                <a:cubicBezTo>
                  <a:pt x="1110297" y="1896633"/>
                  <a:pt x="1102678" y="1890996"/>
                  <a:pt x="1102678" y="1879734"/>
                </a:cubicBezTo>
                <a:close/>
                <a:moveTo>
                  <a:pt x="998233" y="1871274"/>
                </a:moveTo>
                <a:lnTo>
                  <a:pt x="1043927" y="1871274"/>
                </a:lnTo>
                <a:lnTo>
                  <a:pt x="1043927" y="1888184"/>
                </a:lnTo>
                <a:lnTo>
                  <a:pt x="998233" y="1888184"/>
                </a:lnTo>
                <a:close/>
                <a:moveTo>
                  <a:pt x="730563" y="1337515"/>
                </a:moveTo>
                <a:lnTo>
                  <a:pt x="730563" y="1354424"/>
                </a:lnTo>
                <a:cubicBezTo>
                  <a:pt x="738182" y="1354424"/>
                  <a:pt x="741984" y="1351611"/>
                  <a:pt x="741984" y="1345974"/>
                </a:cubicBezTo>
                <a:lnTo>
                  <a:pt x="764837" y="1354424"/>
                </a:lnTo>
                <a:lnTo>
                  <a:pt x="776258" y="1354424"/>
                </a:lnTo>
                <a:lnTo>
                  <a:pt x="776258" y="1337515"/>
                </a:lnTo>
                <a:close/>
                <a:moveTo>
                  <a:pt x="973259" y="1329790"/>
                </a:moveTo>
                <a:lnTo>
                  <a:pt x="962323" y="1345974"/>
                </a:lnTo>
                <a:lnTo>
                  <a:pt x="962323" y="1354424"/>
                </a:lnTo>
                <a:lnTo>
                  <a:pt x="985176" y="1354424"/>
                </a:lnTo>
                <a:lnTo>
                  <a:pt x="985176" y="1337515"/>
                </a:lnTo>
                <a:close/>
                <a:moveTo>
                  <a:pt x="590193" y="1285596"/>
                </a:moveTo>
                <a:lnTo>
                  <a:pt x="601627" y="1285596"/>
                </a:lnTo>
                <a:cubicBezTo>
                  <a:pt x="601627" y="1300082"/>
                  <a:pt x="621206" y="1308943"/>
                  <a:pt x="660378" y="1312156"/>
                </a:cubicBezTo>
                <a:lnTo>
                  <a:pt x="660378" y="1320616"/>
                </a:lnTo>
                <a:cubicBezTo>
                  <a:pt x="651678" y="1320616"/>
                  <a:pt x="640243" y="1323428"/>
                  <a:pt x="626105" y="1329065"/>
                </a:cubicBezTo>
                <a:lnTo>
                  <a:pt x="578773" y="1312156"/>
                </a:lnTo>
                <a:cubicBezTo>
                  <a:pt x="586390" y="1300894"/>
                  <a:pt x="590193" y="1292033"/>
                  <a:pt x="590193" y="1285596"/>
                </a:cubicBezTo>
                <a:close/>
                <a:moveTo>
                  <a:pt x="1102678" y="1147929"/>
                </a:moveTo>
                <a:cubicBezTo>
                  <a:pt x="1102678" y="1159202"/>
                  <a:pt x="1090718" y="1164838"/>
                  <a:pt x="1066782" y="1164838"/>
                </a:cubicBezTo>
                <a:lnTo>
                  <a:pt x="1066782" y="1182949"/>
                </a:lnTo>
                <a:cubicBezTo>
                  <a:pt x="1083099" y="1182949"/>
                  <a:pt x="1091258" y="1188585"/>
                  <a:pt x="1091258" y="1199858"/>
                </a:cubicBezTo>
                <a:lnTo>
                  <a:pt x="1125532" y="1199858"/>
                </a:lnTo>
                <a:cubicBezTo>
                  <a:pt x="1125532" y="1188585"/>
                  <a:pt x="1133150" y="1182949"/>
                  <a:pt x="1148387" y="1182949"/>
                </a:cubicBezTo>
                <a:lnTo>
                  <a:pt x="1148387" y="1164838"/>
                </a:lnTo>
                <a:cubicBezTo>
                  <a:pt x="1133150" y="1164838"/>
                  <a:pt x="1125532" y="1159202"/>
                  <a:pt x="1125532" y="1147929"/>
                </a:cubicBezTo>
                <a:close/>
                <a:moveTo>
                  <a:pt x="1077220" y="1089837"/>
                </a:moveTo>
                <a:lnTo>
                  <a:pt x="1060554" y="1095999"/>
                </a:lnTo>
                <a:lnTo>
                  <a:pt x="1085558" y="1095999"/>
                </a:lnTo>
                <a:close/>
                <a:moveTo>
                  <a:pt x="1031526" y="1064467"/>
                </a:moveTo>
                <a:lnTo>
                  <a:pt x="1031526" y="1081378"/>
                </a:lnTo>
                <a:cubicBezTo>
                  <a:pt x="1039144" y="1081378"/>
                  <a:pt x="1042945" y="1078565"/>
                  <a:pt x="1042945" y="1072928"/>
                </a:cubicBezTo>
                <a:lnTo>
                  <a:pt x="1065799" y="1081378"/>
                </a:lnTo>
                <a:lnTo>
                  <a:pt x="1077220" y="1081378"/>
                </a:lnTo>
                <a:lnTo>
                  <a:pt x="1077220" y="1064467"/>
                </a:lnTo>
                <a:close/>
                <a:moveTo>
                  <a:pt x="1274221" y="1056744"/>
                </a:moveTo>
                <a:lnTo>
                  <a:pt x="1263285" y="1072928"/>
                </a:lnTo>
                <a:lnTo>
                  <a:pt x="1263285" y="1081378"/>
                </a:lnTo>
                <a:lnTo>
                  <a:pt x="1286138" y="1081378"/>
                </a:lnTo>
                <a:lnTo>
                  <a:pt x="1286138" y="1064467"/>
                </a:lnTo>
                <a:close/>
                <a:moveTo>
                  <a:pt x="891155" y="1012549"/>
                </a:moveTo>
                <a:lnTo>
                  <a:pt x="902589" y="1012549"/>
                </a:lnTo>
                <a:cubicBezTo>
                  <a:pt x="902589" y="1027035"/>
                  <a:pt x="922168" y="1035896"/>
                  <a:pt x="961340" y="1039109"/>
                </a:cubicBezTo>
                <a:lnTo>
                  <a:pt x="961340" y="1047569"/>
                </a:lnTo>
                <a:cubicBezTo>
                  <a:pt x="952640" y="1047569"/>
                  <a:pt x="941205" y="1050382"/>
                  <a:pt x="927066" y="1056019"/>
                </a:cubicBezTo>
                <a:lnTo>
                  <a:pt x="879734" y="1039109"/>
                </a:lnTo>
                <a:cubicBezTo>
                  <a:pt x="887353" y="1027847"/>
                  <a:pt x="891155" y="1018986"/>
                  <a:pt x="891155" y="1012549"/>
                </a:cubicBezTo>
                <a:close/>
                <a:moveTo>
                  <a:pt x="1903068" y="926811"/>
                </a:moveTo>
                <a:lnTo>
                  <a:pt x="1896332" y="936780"/>
                </a:lnTo>
                <a:lnTo>
                  <a:pt x="1920522" y="941253"/>
                </a:lnTo>
                <a:lnTo>
                  <a:pt x="1925922" y="935261"/>
                </a:lnTo>
                <a:close/>
                <a:moveTo>
                  <a:pt x="1403640" y="874882"/>
                </a:moveTo>
                <a:cubicBezTo>
                  <a:pt x="1403640" y="886155"/>
                  <a:pt x="1391679" y="891791"/>
                  <a:pt x="1367743" y="891791"/>
                </a:cubicBezTo>
                <a:lnTo>
                  <a:pt x="1367743" y="909902"/>
                </a:lnTo>
                <a:cubicBezTo>
                  <a:pt x="1384061" y="909902"/>
                  <a:pt x="1392220" y="915538"/>
                  <a:pt x="1392220" y="926811"/>
                </a:cubicBezTo>
                <a:lnTo>
                  <a:pt x="1426494" y="926811"/>
                </a:lnTo>
                <a:cubicBezTo>
                  <a:pt x="1426494" y="915538"/>
                  <a:pt x="1434112" y="909902"/>
                  <a:pt x="1449348" y="909902"/>
                </a:cubicBezTo>
                <a:lnTo>
                  <a:pt x="1449348" y="891791"/>
                </a:lnTo>
                <a:cubicBezTo>
                  <a:pt x="1434112" y="891791"/>
                  <a:pt x="1426494" y="886155"/>
                  <a:pt x="1426494" y="874882"/>
                </a:cubicBezTo>
                <a:close/>
                <a:moveTo>
                  <a:pt x="753199" y="803179"/>
                </a:moveTo>
                <a:lnTo>
                  <a:pt x="764079" y="803179"/>
                </a:lnTo>
                <a:lnTo>
                  <a:pt x="764079" y="811219"/>
                </a:lnTo>
                <a:cubicBezTo>
                  <a:pt x="749581" y="860250"/>
                  <a:pt x="742332" y="895487"/>
                  <a:pt x="742332" y="916929"/>
                </a:cubicBezTo>
                <a:lnTo>
                  <a:pt x="675550" y="942212"/>
                </a:lnTo>
                <a:cubicBezTo>
                  <a:pt x="668301" y="931485"/>
                  <a:pt x="664684" y="923065"/>
                  <a:pt x="664684" y="916929"/>
                </a:cubicBezTo>
                <a:cubicBezTo>
                  <a:pt x="664684" y="867909"/>
                  <a:pt x="682799" y="838035"/>
                  <a:pt x="719043" y="827309"/>
                </a:cubicBezTo>
                <a:cubicBezTo>
                  <a:pt x="719043" y="819650"/>
                  <a:pt x="730423" y="811610"/>
                  <a:pt x="753199" y="803179"/>
                </a:cubicBezTo>
                <a:close/>
                <a:moveTo>
                  <a:pt x="498506" y="753767"/>
                </a:moveTo>
                <a:lnTo>
                  <a:pt x="520252" y="753767"/>
                </a:lnTo>
                <a:lnTo>
                  <a:pt x="520252" y="777897"/>
                </a:lnTo>
                <a:cubicBezTo>
                  <a:pt x="505755" y="777897"/>
                  <a:pt x="498506" y="772534"/>
                  <a:pt x="498506" y="761817"/>
                </a:cubicBezTo>
                <a:close/>
                <a:moveTo>
                  <a:pt x="399125" y="753767"/>
                </a:moveTo>
                <a:lnTo>
                  <a:pt x="442603" y="753767"/>
                </a:lnTo>
                <a:lnTo>
                  <a:pt x="442603" y="769857"/>
                </a:lnTo>
                <a:lnTo>
                  <a:pt x="399125" y="769857"/>
                </a:lnTo>
                <a:close/>
                <a:moveTo>
                  <a:pt x="3419694" y="638865"/>
                </a:moveTo>
                <a:lnTo>
                  <a:pt x="3432118" y="638865"/>
                </a:lnTo>
                <a:lnTo>
                  <a:pt x="3432118" y="672187"/>
                </a:lnTo>
                <a:lnTo>
                  <a:pt x="3387082" y="672187"/>
                </a:lnTo>
                <a:cubicBezTo>
                  <a:pt x="3408814" y="658403"/>
                  <a:pt x="3419694" y="647295"/>
                  <a:pt x="3419694" y="638865"/>
                </a:cubicBezTo>
                <a:close/>
                <a:moveTo>
                  <a:pt x="3022128" y="523961"/>
                </a:moveTo>
                <a:cubicBezTo>
                  <a:pt x="3069753" y="535449"/>
                  <a:pt x="3102880" y="541193"/>
                  <a:pt x="3121510" y="541193"/>
                </a:cubicBezTo>
                <a:lnTo>
                  <a:pt x="3143255" y="541193"/>
                </a:lnTo>
                <a:lnTo>
                  <a:pt x="3143255" y="557283"/>
                </a:lnTo>
                <a:lnTo>
                  <a:pt x="3132389" y="573373"/>
                </a:lnTo>
                <a:cubicBezTo>
                  <a:pt x="3146887" y="573373"/>
                  <a:pt x="3154122" y="578737"/>
                  <a:pt x="3154122" y="589452"/>
                </a:cubicBezTo>
                <a:lnTo>
                  <a:pt x="3177426" y="589452"/>
                </a:lnTo>
                <a:lnTo>
                  <a:pt x="3177426" y="573373"/>
                </a:lnTo>
                <a:lnTo>
                  <a:pt x="3154122" y="573373"/>
                </a:lnTo>
                <a:cubicBezTo>
                  <a:pt x="3157237" y="562647"/>
                  <a:pt x="3165001" y="557283"/>
                  <a:pt x="3177426" y="557283"/>
                </a:cubicBezTo>
                <a:lnTo>
                  <a:pt x="3199159" y="557283"/>
                </a:lnTo>
                <a:lnTo>
                  <a:pt x="3242650" y="606695"/>
                </a:lnTo>
                <a:lnTo>
                  <a:pt x="3276807" y="589452"/>
                </a:lnTo>
                <a:lnTo>
                  <a:pt x="3320300" y="589452"/>
                </a:lnTo>
                <a:cubicBezTo>
                  <a:pt x="3320300" y="604009"/>
                  <a:pt x="3342560" y="615116"/>
                  <a:pt x="3387082" y="622775"/>
                </a:cubicBezTo>
                <a:lnTo>
                  <a:pt x="3397948" y="622775"/>
                </a:lnTo>
                <a:lnTo>
                  <a:pt x="3397948" y="654954"/>
                </a:lnTo>
                <a:lnTo>
                  <a:pt x="3354470" y="654954"/>
                </a:lnTo>
                <a:lnTo>
                  <a:pt x="3354470" y="638865"/>
                </a:lnTo>
                <a:lnTo>
                  <a:pt x="3343589" y="638865"/>
                </a:lnTo>
                <a:lnTo>
                  <a:pt x="3343589" y="654954"/>
                </a:lnTo>
                <a:cubicBezTo>
                  <a:pt x="3313565" y="644228"/>
                  <a:pt x="3287687" y="638865"/>
                  <a:pt x="3265941" y="638865"/>
                </a:cubicBezTo>
                <a:lnTo>
                  <a:pt x="3265941" y="630825"/>
                </a:lnTo>
                <a:cubicBezTo>
                  <a:pt x="3265941" y="620099"/>
                  <a:pt x="3276807" y="614735"/>
                  <a:pt x="3298553" y="614735"/>
                </a:cubicBezTo>
                <a:lnTo>
                  <a:pt x="3298553" y="606695"/>
                </a:lnTo>
                <a:lnTo>
                  <a:pt x="3276807" y="606695"/>
                </a:lnTo>
                <a:cubicBezTo>
                  <a:pt x="3276807" y="617421"/>
                  <a:pt x="3269572" y="622775"/>
                  <a:pt x="3255074" y="622775"/>
                </a:cubicBezTo>
                <a:lnTo>
                  <a:pt x="3220904" y="622775"/>
                </a:lnTo>
                <a:lnTo>
                  <a:pt x="3220904" y="606695"/>
                </a:lnTo>
                <a:lnTo>
                  <a:pt x="3210038" y="606695"/>
                </a:lnTo>
                <a:cubicBezTo>
                  <a:pt x="3202790" y="606695"/>
                  <a:pt x="3199159" y="609371"/>
                  <a:pt x="3199159" y="614735"/>
                </a:cubicBezTo>
                <a:cubicBezTo>
                  <a:pt x="3095631" y="581793"/>
                  <a:pt x="3036612" y="565323"/>
                  <a:pt x="3022128" y="565323"/>
                </a:cubicBezTo>
                <a:close/>
                <a:moveTo>
                  <a:pt x="2711519" y="442380"/>
                </a:moveTo>
                <a:lnTo>
                  <a:pt x="2845085" y="483743"/>
                </a:lnTo>
                <a:lnTo>
                  <a:pt x="2845085" y="491792"/>
                </a:lnTo>
                <a:lnTo>
                  <a:pt x="2866831" y="491792"/>
                </a:lnTo>
                <a:cubicBezTo>
                  <a:pt x="2874066" y="491792"/>
                  <a:pt x="2877697" y="489105"/>
                  <a:pt x="2877697" y="483743"/>
                </a:cubicBezTo>
                <a:cubicBezTo>
                  <a:pt x="2924291" y="483743"/>
                  <a:pt x="2968799" y="499832"/>
                  <a:pt x="3011248" y="532001"/>
                </a:cubicBezTo>
                <a:lnTo>
                  <a:pt x="2966211" y="557283"/>
                </a:lnTo>
                <a:lnTo>
                  <a:pt x="2810914" y="507871"/>
                </a:lnTo>
                <a:lnTo>
                  <a:pt x="2756556" y="507871"/>
                </a:lnTo>
                <a:cubicBezTo>
                  <a:pt x="2756556" y="486429"/>
                  <a:pt x="2752938" y="475703"/>
                  <a:pt x="2745690" y="475703"/>
                </a:cubicBezTo>
                <a:cubicBezTo>
                  <a:pt x="2719811" y="481065"/>
                  <a:pt x="2704800" y="483743"/>
                  <a:pt x="2700653" y="483743"/>
                </a:cubicBezTo>
                <a:cubicBezTo>
                  <a:pt x="2686156" y="478379"/>
                  <a:pt x="2675290" y="475703"/>
                  <a:pt x="2668040" y="475703"/>
                </a:cubicBezTo>
                <a:lnTo>
                  <a:pt x="2668040" y="458470"/>
                </a:lnTo>
                <a:cubicBezTo>
                  <a:pt x="2697035" y="458470"/>
                  <a:pt x="2711519" y="453107"/>
                  <a:pt x="2711519" y="442380"/>
                </a:cubicBezTo>
                <a:close/>
                <a:moveTo>
                  <a:pt x="2556222" y="401018"/>
                </a:moveTo>
                <a:lnTo>
                  <a:pt x="2568646" y="401018"/>
                </a:lnTo>
                <a:cubicBezTo>
                  <a:pt x="2568646" y="416336"/>
                  <a:pt x="2594009" y="427444"/>
                  <a:pt x="2644751" y="434341"/>
                </a:cubicBezTo>
                <a:cubicBezTo>
                  <a:pt x="2644751" y="439704"/>
                  <a:pt x="2652514" y="442380"/>
                  <a:pt x="2668040" y="442380"/>
                </a:cubicBezTo>
                <a:lnTo>
                  <a:pt x="2668040" y="458470"/>
                </a:lnTo>
                <a:lnTo>
                  <a:pt x="2633871" y="458470"/>
                </a:lnTo>
                <a:cubicBezTo>
                  <a:pt x="2580041" y="431654"/>
                  <a:pt x="2546913" y="418251"/>
                  <a:pt x="2534490" y="418251"/>
                </a:cubicBezTo>
                <a:cubicBezTo>
                  <a:pt x="2536549" y="406763"/>
                  <a:pt x="2543798" y="401018"/>
                  <a:pt x="2556222" y="401018"/>
                </a:cubicBezTo>
                <a:close/>
                <a:moveTo>
                  <a:pt x="2279797" y="311388"/>
                </a:moveTo>
                <a:lnTo>
                  <a:pt x="2303087" y="311388"/>
                </a:lnTo>
                <a:cubicBezTo>
                  <a:pt x="2317584" y="312921"/>
                  <a:pt x="2324834" y="318284"/>
                  <a:pt x="2324834" y="327477"/>
                </a:cubicBezTo>
                <a:lnTo>
                  <a:pt x="2303087" y="327477"/>
                </a:lnTo>
                <a:cubicBezTo>
                  <a:pt x="2287560" y="327477"/>
                  <a:pt x="2279797" y="322114"/>
                  <a:pt x="2279797" y="311388"/>
                </a:cubicBezTo>
                <a:close/>
                <a:moveTo>
                  <a:pt x="144432" y="245886"/>
                </a:moveTo>
                <a:lnTo>
                  <a:pt x="144432" y="261976"/>
                </a:lnTo>
                <a:cubicBezTo>
                  <a:pt x="151681" y="261976"/>
                  <a:pt x="155299" y="259299"/>
                  <a:pt x="155299" y="253936"/>
                </a:cubicBezTo>
                <a:lnTo>
                  <a:pt x="177044" y="261976"/>
                </a:lnTo>
                <a:lnTo>
                  <a:pt x="187911" y="261976"/>
                </a:lnTo>
                <a:lnTo>
                  <a:pt x="187911" y="245886"/>
                </a:lnTo>
                <a:close/>
                <a:moveTo>
                  <a:pt x="375361" y="238536"/>
                </a:moveTo>
                <a:lnTo>
                  <a:pt x="364954" y="253936"/>
                </a:lnTo>
                <a:lnTo>
                  <a:pt x="364954" y="261976"/>
                </a:lnTo>
                <a:lnTo>
                  <a:pt x="386701" y="261976"/>
                </a:lnTo>
                <a:lnTo>
                  <a:pt x="386701" y="245886"/>
                </a:lnTo>
                <a:close/>
                <a:moveTo>
                  <a:pt x="10867" y="196484"/>
                </a:moveTo>
                <a:lnTo>
                  <a:pt x="21747" y="196484"/>
                </a:lnTo>
                <a:cubicBezTo>
                  <a:pt x="21747" y="210268"/>
                  <a:pt x="40376" y="218699"/>
                  <a:pt x="77650" y="221756"/>
                </a:cubicBezTo>
                <a:lnTo>
                  <a:pt x="77650" y="229807"/>
                </a:lnTo>
                <a:cubicBezTo>
                  <a:pt x="69371" y="229807"/>
                  <a:pt x="58491" y="232483"/>
                  <a:pt x="45038" y="237846"/>
                </a:cubicBezTo>
                <a:lnTo>
                  <a:pt x="0" y="221756"/>
                </a:lnTo>
                <a:cubicBezTo>
                  <a:pt x="7249" y="211041"/>
                  <a:pt x="10867" y="202609"/>
                  <a:pt x="10867" y="196484"/>
                </a:cubicBezTo>
                <a:close/>
                <a:moveTo>
                  <a:pt x="973721" y="114903"/>
                </a:moveTo>
                <a:lnTo>
                  <a:pt x="962854" y="130982"/>
                </a:lnTo>
                <a:cubicBezTo>
                  <a:pt x="970103" y="130982"/>
                  <a:pt x="973721" y="133670"/>
                  <a:pt x="973721" y="139033"/>
                </a:cubicBezTo>
                <a:cubicBezTo>
                  <a:pt x="966487" y="139033"/>
                  <a:pt x="962854" y="141710"/>
                  <a:pt x="962854" y="147072"/>
                </a:cubicBezTo>
                <a:lnTo>
                  <a:pt x="973721" y="147072"/>
                </a:lnTo>
                <a:lnTo>
                  <a:pt x="995468" y="122943"/>
                </a:lnTo>
                <a:close/>
                <a:moveTo>
                  <a:pt x="498506" y="65492"/>
                </a:moveTo>
                <a:cubicBezTo>
                  <a:pt x="498506" y="76218"/>
                  <a:pt x="487125" y="81582"/>
                  <a:pt x="464350" y="81582"/>
                </a:cubicBezTo>
                <a:lnTo>
                  <a:pt x="464350" y="98814"/>
                </a:lnTo>
                <a:cubicBezTo>
                  <a:pt x="479876" y="98814"/>
                  <a:pt x="487639" y="104177"/>
                  <a:pt x="487639" y="114903"/>
                </a:cubicBezTo>
                <a:lnTo>
                  <a:pt x="520252" y="114903"/>
                </a:lnTo>
                <a:cubicBezTo>
                  <a:pt x="520252" y="104177"/>
                  <a:pt x="527500" y="98814"/>
                  <a:pt x="541999" y="98814"/>
                </a:cubicBezTo>
                <a:lnTo>
                  <a:pt x="541999" y="81582"/>
                </a:lnTo>
                <a:cubicBezTo>
                  <a:pt x="527500" y="81582"/>
                  <a:pt x="520252" y="76218"/>
                  <a:pt x="520252" y="65492"/>
                </a:cubicBezTo>
                <a:close/>
                <a:moveTo>
                  <a:pt x="386701" y="0"/>
                </a:moveTo>
                <a:lnTo>
                  <a:pt x="386701" y="16080"/>
                </a:lnTo>
                <a:lnTo>
                  <a:pt x="541999" y="16080"/>
                </a:lnTo>
                <a:cubicBezTo>
                  <a:pt x="549247" y="16080"/>
                  <a:pt x="552864" y="19148"/>
                  <a:pt x="552864" y="25272"/>
                </a:cubicBezTo>
                <a:lnTo>
                  <a:pt x="576155" y="16080"/>
                </a:lnTo>
                <a:lnTo>
                  <a:pt x="597901" y="16080"/>
                </a:lnTo>
                <a:cubicBezTo>
                  <a:pt x="626896" y="26045"/>
                  <a:pt x="641393" y="37152"/>
                  <a:pt x="641393" y="49402"/>
                </a:cubicBezTo>
                <a:lnTo>
                  <a:pt x="708162" y="49402"/>
                </a:lnTo>
                <a:cubicBezTo>
                  <a:pt x="728879" y="49402"/>
                  <a:pt x="751125" y="54765"/>
                  <a:pt x="774945" y="65492"/>
                </a:cubicBezTo>
                <a:lnTo>
                  <a:pt x="774945" y="57452"/>
                </a:lnTo>
                <a:cubicBezTo>
                  <a:pt x="767696" y="57452"/>
                  <a:pt x="764079" y="54765"/>
                  <a:pt x="764079" y="49402"/>
                </a:cubicBezTo>
                <a:lnTo>
                  <a:pt x="774945" y="49402"/>
                </a:lnTo>
                <a:cubicBezTo>
                  <a:pt x="798750" y="60128"/>
                  <a:pt x="817394" y="65492"/>
                  <a:pt x="830848" y="65492"/>
                </a:cubicBezTo>
                <a:lnTo>
                  <a:pt x="830848" y="73532"/>
                </a:lnTo>
                <a:lnTo>
                  <a:pt x="818423" y="90774"/>
                </a:lnTo>
                <a:lnTo>
                  <a:pt x="841728" y="98814"/>
                </a:lnTo>
                <a:lnTo>
                  <a:pt x="874340" y="98814"/>
                </a:lnTo>
                <a:lnTo>
                  <a:pt x="874340" y="81582"/>
                </a:lnTo>
                <a:lnTo>
                  <a:pt x="841728" y="81582"/>
                </a:lnTo>
                <a:lnTo>
                  <a:pt x="841728" y="65492"/>
                </a:lnTo>
                <a:cubicBezTo>
                  <a:pt x="858284" y="65492"/>
                  <a:pt x="872781" y="62815"/>
                  <a:pt x="885207" y="57452"/>
                </a:cubicBezTo>
                <a:cubicBezTo>
                  <a:pt x="885207" y="62815"/>
                  <a:pt x="888823" y="65492"/>
                  <a:pt x="896072" y="65492"/>
                </a:cubicBezTo>
                <a:cubicBezTo>
                  <a:pt x="899189" y="54765"/>
                  <a:pt x="906952" y="49402"/>
                  <a:pt x="919377" y="49402"/>
                </a:cubicBezTo>
                <a:lnTo>
                  <a:pt x="962854" y="49402"/>
                </a:lnTo>
                <a:cubicBezTo>
                  <a:pt x="962854" y="70854"/>
                  <a:pt x="985116" y="81582"/>
                  <a:pt x="1029638" y="81582"/>
                </a:cubicBezTo>
                <a:cubicBezTo>
                  <a:pt x="1056559" y="86944"/>
                  <a:pt x="1089687" y="98052"/>
                  <a:pt x="1129033" y="114903"/>
                </a:cubicBezTo>
                <a:lnTo>
                  <a:pt x="1129033" y="106854"/>
                </a:lnTo>
                <a:cubicBezTo>
                  <a:pt x="1121784" y="106854"/>
                  <a:pt x="1118152" y="104177"/>
                  <a:pt x="1118152" y="98814"/>
                </a:cubicBezTo>
                <a:lnTo>
                  <a:pt x="1139899" y="98814"/>
                </a:lnTo>
                <a:lnTo>
                  <a:pt x="1139899" y="114903"/>
                </a:lnTo>
                <a:lnTo>
                  <a:pt x="1206682" y="114903"/>
                </a:lnTo>
                <a:lnTo>
                  <a:pt x="1206682" y="130982"/>
                </a:lnTo>
                <a:cubicBezTo>
                  <a:pt x="1213916" y="130982"/>
                  <a:pt x="1217547" y="128306"/>
                  <a:pt x="1217547" y="122943"/>
                </a:cubicBezTo>
                <a:cubicBezTo>
                  <a:pt x="1221693" y="122943"/>
                  <a:pt x="1262069" y="130982"/>
                  <a:pt x="1338675" y="147072"/>
                </a:cubicBezTo>
                <a:lnTo>
                  <a:pt x="1427204" y="147072"/>
                </a:lnTo>
                <a:lnTo>
                  <a:pt x="1427204" y="164305"/>
                </a:lnTo>
                <a:lnTo>
                  <a:pt x="1450493" y="164305"/>
                </a:lnTo>
                <a:cubicBezTo>
                  <a:pt x="1450493" y="151283"/>
                  <a:pt x="1468609" y="142862"/>
                  <a:pt x="1504852" y="139033"/>
                </a:cubicBezTo>
                <a:lnTo>
                  <a:pt x="1504852" y="114903"/>
                </a:lnTo>
                <a:lnTo>
                  <a:pt x="1716053" y="114903"/>
                </a:lnTo>
                <a:lnTo>
                  <a:pt x="1716053" y="130982"/>
                </a:lnTo>
                <a:lnTo>
                  <a:pt x="1871350" y="130982"/>
                </a:lnTo>
                <a:lnTo>
                  <a:pt x="1903963" y="147072"/>
                </a:lnTo>
                <a:lnTo>
                  <a:pt x="1959880" y="147072"/>
                </a:lnTo>
                <a:cubicBezTo>
                  <a:pt x="1959880" y="158560"/>
                  <a:pt x="1970746" y="164305"/>
                  <a:pt x="1992492" y="164305"/>
                </a:cubicBezTo>
                <a:lnTo>
                  <a:pt x="1981626" y="204524"/>
                </a:lnTo>
                <a:lnTo>
                  <a:pt x="1981626" y="212564"/>
                </a:lnTo>
                <a:lnTo>
                  <a:pt x="2014239" y="212564"/>
                </a:lnTo>
                <a:lnTo>
                  <a:pt x="2014239" y="245886"/>
                </a:lnTo>
                <a:lnTo>
                  <a:pt x="1903963" y="245886"/>
                </a:lnTo>
                <a:cubicBezTo>
                  <a:pt x="1874982" y="235170"/>
                  <a:pt x="1800951" y="218699"/>
                  <a:pt x="1681896" y="196484"/>
                </a:cubicBezTo>
                <a:lnTo>
                  <a:pt x="1560756" y="196484"/>
                </a:lnTo>
                <a:cubicBezTo>
                  <a:pt x="1549374" y="196484"/>
                  <a:pt x="1534362" y="207592"/>
                  <a:pt x="1515718" y="229807"/>
                </a:cubicBezTo>
                <a:lnTo>
                  <a:pt x="1515718" y="261976"/>
                </a:lnTo>
                <a:cubicBezTo>
                  <a:pt x="1545743" y="261976"/>
                  <a:pt x="1560756" y="267339"/>
                  <a:pt x="1560756" y="278066"/>
                </a:cubicBezTo>
                <a:lnTo>
                  <a:pt x="1671016" y="278066"/>
                </a:lnTo>
                <a:cubicBezTo>
                  <a:pt x="1671016" y="293383"/>
                  <a:pt x="1719170" y="312540"/>
                  <a:pt x="1815447" y="335517"/>
                </a:cubicBezTo>
                <a:cubicBezTo>
                  <a:pt x="1830975" y="335517"/>
                  <a:pt x="1893611" y="360419"/>
                  <a:pt x="2003357" y="410211"/>
                </a:cubicBezTo>
                <a:cubicBezTo>
                  <a:pt x="2022002" y="410211"/>
                  <a:pt x="2040631" y="415564"/>
                  <a:pt x="2059274" y="426291"/>
                </a:cubicBezTo>
                <a:lnTo>
                  <a:pt x="2113619" y="426291"/>
                </a:lnTo>
                <a:lnTo>
                  <a:pt x="2113619" y="442380"/>
                </a:lnTo>
                <a:lnTo>
                  <a:pt x="2191268" y="442380"/>
                </a:lnTo>
                <a:cubicBezTo>
                  <a:pt x="2191268" y="455402"/>
                  <a:pt x="2224409" y="466510"/>
                  <a:pt x="2290663" y="475703"/>
                </a:cubicBezTo>
                <a:cubicBezTo>
                  <a:pt x="2290663" y="490258"/>
                  <a:pt x="2312924" y="500985"/>
                  <a:pt x="2357445" y="507871"/>
                </a:cubicBezTo>
                <a:cubicBezTo>
                  <a:pt x="2371944" y="507871"/>
                  <a:pt x="2401439" y="515922"/>
                  <a:pt x="2445961" y="532001"/>
                </a:cubicBezTo>
                <a:lnTo>
                  <a:pt x="2445961" y="541193"/>
                </a:lnTo>
                <a:lnTo>
                  <a:pt x="2501877" y="541193"/>
                </a:lnTo>
                <a:cubicBezTo>
                  <a:pt x="2533960" y="556522"/>
                  <a:pt x="2577968" y="569924"/>
                  <a:pt x="2633871" y="581413"/>
                </a:cubicBezTo>
                <a:cubicBezTo>
                  <a:pt x="2729119" y="601332"/>
                  <a:pt x="2777272" y="615116"/>
                  <a:pt x="2778303" y="622775"/>
                </a:cubicBezTo>
                <a:lnTo>
                  <a:pt x="2845085" y="622775"/>
                </a:lnTo>
                <a:cubicBezTo>
                  <a:pt x="2845085" y="638102"/>
                  <a:pt x="2878212" y="648829"/>
                  <a:pt x="2944479" y="654954"/>
                </a:cubicBezTo>
                <a:lnTo>
                  <a:pt x="2955346" y="654954"/>
                </a:lnTo>
                <a:lnTo>
                  <a:pt x="2944479" y="672187"/>
                </a:lnTo>
                <a:lnTo>
                  <a:pt x="3043860" y="672187"/>
                </a:lnTo>
                <a:lnTo>
                  <a:pt x="3076472" y="704366"/>
                </a:lnTo>
                <a:lnTo>
                  <a:pt x="3154122" y="704366"/>
                </a:lnTo>
                <a:lnTo>
                  <a:pt x="3188292" y="737688"/>
                </a:lnTo>
                <a:cubicBezTo>
                  <a:pt x="3195541" y="737688"/>
                  <a:pt x="3199159" y="735001"/>
                  <a:pt x="3199159" y="729638"/>
                </a:cubicBezTo>
                <a:lnTo>
                  <a:pt x="3298553" y="761817"/>
                </a:lnTo>
                <a:lnTo>
                  <a:pt x="3298553" y="769857"/>
                </a:lnTo>
                <a:cubicBezTo>
                  <a:pt x="3305802" y="769857"/>
                  <a:pt x="3309433" y="767181"/>
                  <a:pt x="3309433" y="761817"/>
                </a:cubicBezTo>
                <a:cubicBezTo>
                  <a:pt x="3425384" y="789395"/>
                  <a:pt x="3536161" y="825013"/>
                  <a:pt x="3641761" y="868671"/>
                </a:cubicBezTo>
                <a:lnTo>
                  <a:pt x="3697677" y="868671"/>
                </a:lnTo>
                <a:cubicBezTo>
                  <a:pt x="3697677" y="882465"/>
                  <a:pt x="3745301" y="898555"/>
                  <a:pt x="3840551" y="916929"/>
                </a:cubicBezTo>
                <a:cubicBezTo>
                  <a:pt x="3840551" y="929962"/>
                  <a:pt x="3859180" y="938383"/>
                  <a:pt x="3896453" y="942212"/>
                </a:cubicBezTo>
                <a:lnTo>
                  <a:pt x="3896453" y="950251"/>
                </a:lnTo>
                <a:lnTo>
                  <a:pt x="3974102" y="950251"/>
                </a:lnTo>
                <a:lnTo>
                  <a:pt x="3974102" y="966341"/>
                </a:lnTo>
                <a:lnTo>
                  <a:pt x="4073497" y="966341"/>
                </a:lnTo>
                <a:lnTo>
                  <a:pt x="4073497" y="950251"/>
                </a:lnTo>
                <a:lnTo>
                  <a:pt x="4084364" y="950251"/>
                </a:lnTo>
                <a:lnTo>
                  <a:pt x="4162026" y="958301"/>
                </a:lnTo>
                <a:lnTo>
                  <a:pt x="4151146" y="884761"/>
                </a:lnTo>
                <a:lnTo>
                  <a:pt x="4183758" y="884761"/>
                </a:lnTo>
                <a:cubicBezTo>
                  <a:pt x="4279008" y="910042"/>
                  <a:pt x="4367536" y="942593"/>
                  <a:pt x="4449317" y="982431"/>
                </a:cubicBezTo>
                <a:lnTo>
                  <a:pt x="4472621" y="974391"/>
                </a:lnTo>
                <a:lnTo>
                  <a:pt x="4649665" y="1023793"/>
                </a:lnTo>
                <a:lnTo>
                  <a:pt x="4649665" y="1031843"/>
                </a:lnTo>
                <a:lnTo>
                  <a:pt x="4704010" y="1031843"/>
                </a:lnTo>
                <a:cubicBezTo>
                  <a:pt x="4785804" y="1055581"/>
                  <a:pt x="4826695" y="1072052"/>
                  <a:pt x="4826695" y="1081245"/>
                </a:cubicBezTo>
                <a:cubicBezTo>
                  <a:pt x="4833944" y="1081245"/>
                  <a:pt x="4837575" y="1078568"/>
                  <a:pt x="4837575" y="1073205"/>
                </a:cubicBezTo>
                <a:cubicBezTo>
                  <a:pt x="4909005" y="1093124"/>
                  <a:pt x="4956629" y="1112271"/>
                  <a:pt x="4980448" y="1130656"/>
                </a:cubicBezTo>
                <a:cubicBezTo>
                  <a:pt x="5005297" y="1130656"/>
                  <a:pt x="5060685" y="1152490"/>
                  <a:pt x="5146612" y="1196148"/>
                </a:cubicBezTo>
                <a:cubicBezTo>
                  <a:pt x="5223232" y="1229089"/>
                  <a:pt x="5271371" y="1245560"/>
                  <a:pt x="5291044" y="1245560"/>
                </a:cubicBezTo>
                <a:cubicBezTo>
                  <a:pt x="5291044" y="1258582"/>
                  <a:pt x="5350063" y="1280415"/>
                  <a:pt x="5468087" y="1311061"/>
                </a:cubicBezTo>
                <a:cubicBezTo>
                  <a:pt x="5468087" y="1323311"/>
                  <a:pt x="5483100" y="1334037"/>
                  <a:pt x="5513125" y="1343230"/>
                </a:cubicBezTo>
                <a:lnTo>
                  <a:pt x="5567483" y="1343230"/>
                </a:lnTo>
                <a:cubicBezTo>
                  <a:pt x="5567483" y="1355491"/>
                  <a:pt x="5578864" y="1366598"/>
                  <a:pt x="5601639" y="1376552"/>
                </a:cubicBezTo>
                <a:cubicBezTo>
                  <a:pt x="5682405" y="1390336"/>
                  <a:pt x="5722780" y="1406426"/>
                  <a:pt x="5722780" y="1424811"/>
                </a:cubicBezTo>
                <a:lnTo>
                  <a:pt x="5778683" y="1424811"/>
                </a:lnTo>
                <a:lnTo>
                  <a:pt x="6143637" y="1555804"/>
                </a:lnTo>
                <a:cubicBezTo>
                  <a:pt x="6143637" y="1568826"/>
                  <a:pt x="6161752" y="1577247"/>
                  <a:pt x="6197995" y="1581076"/>
                </a:cubicBezTo>
                <a:cubicBezTo>
                  <a:pt x="6284967" y="1637004"/>
                  <a:pt x="6355366" y="1669555"/>
                  <a:pt x="6409196" y="1678747"/>
                </a:cubicBezTo>
                <a:cubicBezTo>
                  <a:pt x="6497196" y="1704791"/>
                  <a:pt x="6596591" y="1745772"/>
                  <a:pt x="6707366" y="1801700"/>
                </a:cubicBezTo>
                <a:lnTo>
                  <a:pt x="6896835" y="1875231"/>
                </a:lnTo>
                <a:cubicBezTo>
                  <a:pt x="6911333" y="1882900"/>
                  <a:pt x="6918582" y="1891321"/>
                  <a:pt x="6918582" y="1900513"/>
                </a:cubicBezTo>
                <a:lnTo>
                  <a:pt x="6985364" y="1900513"/>
                </a:lnTo>
                <a:cubicBezTo>
                  <a:pt x="6985364" y="1914307"/>
                  <a:pt x="7022108" y="1933455"/>
                  <a:pt x="7095625" y="1957965"/>
                </a:cubicBezTo>
                <a:lnTo>
                  <a:pt x="7327013" y="2055636"/>
                </a:lnTo>
                <a:cubicBezTo>
                  <a:pt x="7342541" y="2055636"/>
                  <a:pt x="7379813" y="2069420"/>
                  <a:pt x="7438833" y="2096998"/>
                </a:cubicBezTo>
                <a:cubicBezTo>
                  <a:pt x="7452287" y="2096998"/>
                  <a:pt x="7492675" y="2113468"/>
                  <a:pt x="7559960" y="2146409"/>
                </a:cubicBezTo>
                <a:lnTo>
                  <a:pt x="7581706" y="2146409"/>
                </a:lnTo>
                <a:lnTo>
                  <a:pt x="7570840" y="2162499"/>
                </a:lnTo>
                <a:cubicBezTo>
                  <a:pt x="7681615" y="2204633"/>
                  <a:pt x="7737004" y="2237183"/>
                  <a:pt x="7737004" y="2260170"/>
                </a:cubicBezTo>
                <a:lnTo>
                  <a:pt x="7803786" y="2260170"/>
                </a:lnTo>
                <a:cubicBezTo>
                  <a:pt x="7803786" y="2270124"/>
                  <a:pt x="7826047" y="2286595"/>
                  <a:pt x="7870568" y="2309571"/>
                </a:cubicBezTo>
                <a:cubicBezTo>
                  <a:pt x="7873671" y="2320298"/>
                  <a:pt x="7936308" y="2353239"/>
                  <a:pt x="8058478" y="2408395"/>
                </a:cubicBezTo>
                <a:cubicBezTo>
                  <a:pt x="8058478" y="2421417"/>
                  <a:pt x="8080739" y="2440564"/>
                  <a:pt x="8125262" y="2465847"/>
                </a:cubicBezTo>
                <a:lnTo>
                  <a:pt x="8125262" y="2473886"/>
                </a:lnTo>
                <a:lnTo>
                  <a:pt x="8146993" y="2465847"/>
                </a:lnTo>
                <a:cubicBezTo>
                  <a:pt x="8146993" y="2478096"/>
                  <a:pt x="8195134" y="2505294"/>
                  <a:pt x="8291425" y="2547427"/>
                </a:cubicBezTo>
                <a:cubicBezTo>
                  <a:pt x="8324553" y="2577301"/>
                  <a:pt x="8361311" y="2599135"/>
                  <a:pt x="8401687" y="2612919"/>
                </a:cubicBezTo>
                <a:cubicBezTo>
                  <a:pt x="8427565" y="2642030"/>
                  <a:pt x="8471571" y="2666540"/>
                  <a:pt x="8533694" y="2686460"/>
                </a:cubicBezTo>
                <a:lnTo>
                  <a:pt x="8589596" y="2686460"/>
                </a:lnTo>
                <a:cubicBezTo>
                  <a:pt x="8589596" y="2714037"/>
                  <a:pt x="8622723" y="2733185"/>
                  <a:pt x="8688991" y="2743911"/>
                </a:cubicBezTo>
                <a:cubicBezTo>
                  <a:pt x="8754215" y="2763059"/>
                  <a:pt x="8816853" y="2798687"/>
                  <a:pt x="8876901" y="2850775"/>
                </a:cubicBezTo>
                <a:cubicBezTo>
                  <a:pt x="8896574" y="2850775"/>
                  <a:pt x="8937464" y="2877961"/>
                  <a:pt x="8999587" y="2932356"/>
                </a:cubicBezTo>
                <a:cubicBezTo>
                  <a:pt x="9028582" y="2932356"/>
                  <a:pt x="9043079" y="2948826"/>
                  <a:pt x="9043079" y="2981768"/>
                </a:cubicBezTo>
                <a:lnTo>
                  <a:pt x="9021333" y="2981768"/>
                </a:lnTo>
                <a:lnTo>
                  <a:pt x="9021333" y="2964525"/>
                </a:lnTo>
                <a:lnTo>
                  <a:pt x="8954549" y="2964525"/>
                </a:lnTo>
                <a:cubicBezTo>
                  <a:pt x="8845846" y="2913209"/>
                  <a:pt x="8775962" y="2869541"/>
                  <a:pt x="8744894" y="2833532"/>
                </a:cubicBezTo>
                <a:cubicBezTo>
                  <a:pt x="8733513" y="2822816"/>
                  <a:pt x="8711253" y="2817453"/>
                  <a:pt x="8678125" y="2817453"/>
                </a:cubicBezTo>
                <a:cubicBezTo>
                  <a:pt x="8661555" y="2784511"/>
                  <a:pt x="8624797" y="2768041"/>
                  <a:pt x="8567865" y="2768041"/>
                </a:cubicBezTo>
                <a:lnTo>
                  <a:pt x="8567865" y="2776081"/>
                </a:lnTo>
                <a:lnTo>
                  <a:pt x="8667244" y="2841582"/>
                </a:lnTo>
                <a:cubicBezTo>
                  <a:pt x="8659996" y="2841582"/>
                  <a:pt x="8656379" y="2844639"/>
                  <a:pt x="8656379" y="2850775"/>
                </a:cubicBezTo>
                <a:cubicBezTo>
                  <a:pt x="8698828" y="2850775"/>
                  <a:pt x="8783725" y="2899795"/>
                  <a:pt x="8911072" y="2997847"/>
                </a:cubicBezTo>
                <a:cubicBezTo>
                  <a:pt x="8916247" y="2997847"/>
                  <a:pt x="8930745" y="3003211"/>
                  <a:pt x="8954549" y="3013937"/>
                </a:cubicBezTo>
                <a:lnTo>
                  <a:pt x="8954549" y="3038066"/>
                </a:lnTo>
                <a:cubicBezTo>
                  <a:pt x="8959726" y="3071007"/>
                  <a:pt x="8971121" y="3087478"/>
                  <a:pt x="8988721" y="3087478"/>
                </a:cubicBezTo>
                <a:cubicBezTo>
                  <a:pt x="8980442" y="3098205"/>
                  <a:pt x="8976296" y="3106625"/>
                  <a:pt x="8976296" y="3112750"/>
                </a:cubicBezTo>
                <a:lnTo>
                  <a:pt x="8932804" y="3112750"/>
                </a:lnTo>
                <a:cubicBezTo>
                  <a:pt x="8932804" y="3105092"/>
                  <a:pt x="8917791" y="3091308"/>
                  <a:pt x="8887767" y="3071389"/>
                </a:cubicBezTo>
                <a:cubicBezTo>
                  <a:pt x="8844290" y="3059900"/>
                  <a:pt x="8822543" y="3046106"/>
                  <a:pt x="8822543" y="3030027"/>
                </a:cubicBezTo>
                <a:lnTo>
                  <a:pt x="8811676" y="3030027"/>
                </a:lnTo>
                <a:cubicBezTo>
                  <a:pt x="8803399" y="3030027"/>
                  <a:pt x="8799252" y="3032703"/>
                  <a:pt x="8799252" y="3038066"/>
                </a:cubicBezTo>
                <a:lnTo>
                  <a:pt x="8710738" y="3005897"/>
                </a:lnTo>
                <a:lnTo>
                  <a:pt x="8710738" y="3012579"/>
                </a:lnTo>
                <a:lnTo>
                  <a:pt x="8713506" y="3013143"/>
                </a:lnTo>
                <a:cubicBezTo>
                  <a:pt x="8734723" y="3019635"/>
                  <a:pt x="8771858" y="3035863"/>
                  <a:pt x="8824892" y="3061828"/>
                </a:cubicBezTo>
                <a:lnTo>
                  <a:pt x="8847747" y="3061828"/>
                </a:lnTo>
                <a:lnTo>
                  <a:pt x="8836327" y="3078737"/>
                </a:lnTo>
                <a:cubicBezTo>
                  <a:pt x="8952747" y="3123018"/>
                  <a:pt x="9010957" y="3157227"/>
                  <a:pt x="9010957" y="3181385"/>
                </a:cubicBezTo>
                <a:lnTo>
                  <a:pt x="9081143" y="3181385"/>
                </a:lnTo>
                <a:cubicBezTo>
                  <a:pt x="9081143" y="3191846"/>
                  <a:pt x="9104538" y="3209156"/>
                  <a:pt x="9151329" y="3233303"/>
                </a:cubicBezTo>
                <a:cubicBezTo>
                  <a:pt x="9154589" y="3244576"/>
                  <a:pt x="9220417" y="3279196"/>
                  <a:pt x="9348812" y="3337163"/>
                </a:cubicBezTo>
                <a:cubicBezTo>
                  <a:pt x="9348812" y="3350848"/>
                  <a:pt x="9372208" y="3370970"/>
                  <a:pt x="9418998" y="3397541"/>
                </a:cubicBezTo>
                <a:lnTo>
                  <a:pt x="9418998" y="3405990"/>
                </a:lnTo>
                <a:lnTo>
                  <a:pt x="9441838" y="3397541"/>
                </a:lnTo>
                <a:cubicBezTo>
                  <a:pt x="9441838" y="3410415"/>
                  <a:pt x="9492429" y="3438998"/>
                  <a:pt x="9593628" y="3483279"/>
                </a:cubicBezTo>
                <a:cubicBezTo>
                  <a:pt x="9628444" y="3514675"/>
                  <a:pt x="9667075" y="3537621"/>
                  <a:pt x="9709508" y="3552107"/>
                </a:cubicBezTo>
                <a:cubicBezTo>
                  <a:pt x="9736705" y="3582702"/>
                  <a:pt x="9782954" y="3608461"/>
                  <a:pt x="9848240" y="3629396"/>
                </a:cubicBezTo>
                <a:lnTo>
                  <a:pt x="9906992" y="3629396"/>
                </a:lnTo>
                <a:cubicBezTo>
                  <a:pt x="9906992" y="3658378"/>
                  <a:pt x="9941807" y="3678501"/>
                  <a:pt x="10011451" y="3689775"/>
                </a:cubicBezTo>
                <a:cubicBezTo>
                  <a:pt x="10079999" y="3709897"/>
                  <a:pt x="10145827" y="3747340"/>
                  <a:pt x="10208936" y="3802083"/>
                </a:cubicBezTo>
                <a:cubicBezTo>
                  <a:pt x="10229612" y="3802083"/>
                  <a:pt x="10272585" y="3830655"/>
                  <a:pt x="10337872" y="3887820"/>
                </a:cubicBezTo>
                <a:cubicBezTo>
                  <a:pt x="10368344" y="3887820"/>
                  <a:pt x="10383581" y="3905130"/>
                  <a:pt x="10383581" y="3939750"/>
                </a:cubicBezTo>
                <a:lnTo>
                  <a:pt x="10360726" y="3939750"/>
                </a:lnTo>
                <a:lnTo>
                  <a:pt x="10360726" y="3921629"/>
                </a:lnTo>
                <a:lnTo>
                  <a:pt x="10290541" y="3921629"/>
                </a:lnTo>
                <a:cubicBezTo>
                  <a:pt x="10176299" y="3867697"/>
                  <a:pt x="10102854" y="3821805"/>
                  <a:pt x="10070202" y="3783961"/>
                </a:cubicBezTo>
                <a:cubicBezTo>
                  <a:pt x="10058241" y="3772699"/>
                  <a:pt x="10034846" y="3767063"/>
                  <a:pt x="10000032" y="3767063"/>
                </a:cubicBezTo>
                <a:cubicBezTo>
                  <a:pt x="9982616" y="3732443"/>
                  <a:pt x="9943985" y="3715133"/>
                  <a:pt x="9884152" y="3715133"/>
                </a:cubicBezTo>
                <a:lnTo>
                  <a:pt x="9884152" y="3723582"/>
                </a:lnTo>
                <a:lnTo>
                  <a:pt x="9988597" y="3792422"/>
                </a:lnTo>
                <a:cubicBezTo>
                  <a:pt x="9980979" y="3792422"/>
                  <a:pt x="9977177" y="3795635"/>
                  <a:pt x="9977177" y="3802083"/>
                </a:cubicBezTo>
                <a:cubicBezTo>
                  <a:pt x="10021789" y="3802083"/>
                  <a:pt x="10111013" y="3853601"/>
                  <a:pt x="10244847" y="3956649"/>
                </a:cubicBezTo>
                <a:cubicBezTo>
                  <a:pt x="10250286" y="3956649"/>
                  <a:pt x="10265522" y="3962285"/>
                  <a:pt x="10290541" y="3973558"/>
                </a:cubicBezTo>
                <a:lnTo>
                  <a:pt x="10290541" y="3998917"/>
                </a:lnTo>
                <a:cubicBezTo>
                  <a:pt x="10295980" y="4033537"/>
                  <a:pt x="10307956" y="4050846"/>
                  <a:pt x="10326453" y="4050846"/>
                </a:cubicBezTo>
                <a:cubicBezTo>
                  <a:pt x="10317752" y="4062119"/>
                  <a:pt x="10313395" y="4070970"/>
                  <a:pt x="10313395" y="4077406"/>
                </a:cubicBezTo>
                <a:lnTo>
                  <a:pt x="10267686" y="4077406"/>
                </a:lnTo>
                <a:cubicBezTo>
                  <a:pt x="10267686" y="4069358"/>
                  <a:pt x="10251909" y="4054871"/>
                  <a:pt x="10220355" y="4033937"/>
                </a:cubicBezTo>
                <a:cubicBezTo>
                  <a:pt x="10174661" y="4021863"/>
                  <a:pt x="10151808" y="4007367"/>
                  <a:pt x="10151808" y="3990467"/>
                </a:cubicBezTo>
                <a:lnTo>
                  <a:pt x="10140388" y="3990467"/>
                </a:lnTo>
                <a:cubicBezTo>
                  <a:pt x="10131688" y="3990467"/>
                  <a:pt x="10127330" y="3993280"/>
                  <a:pt x="10127330" y="3998917"/>
                </a:cubicBezTo>
                <a:lnTo>
                  <a:pt x="10034305" y="3965109"/>
                </a:lnTo>
                <a:lnTo>
                  <a:pt x="10034305" y="3973558"/>
                </a:lnTo>
                <a:cubicBezTo>
                  <a:pt x="10034305" y="3980806"/>
                  <a:pt x="10088699" y="4018239"/>
                  <a:pt x="10197516" y="4085866"/>
                </a:cubicBezTo>
                <a:cubicBezTo>
                  <a:pt x="10445592" y="4242845"/>
                  <a:pt x="10569631" y="4325770"/>
                  <a:pt x="10569631" y="4334631"/>
                </a:cubicBezTo>
                <a:cubicBezTo>
                  <a:pt x="10583785" y="4334631"/>
                  <a:pt x="10622957" y="4377700"/>
                  <a:pt x="10687147" y="4463837"/>
                </a:cubicBezTo>
                <a:lnTo>
                  <a:pt x="10674090" y="4463837"/>
                </a:lnTo>
                <a:lnTo>
                  <a:pt x="10710002" y="4515767"/>
                </a:lnTo>
                <a:cubicBezTo>
                  <a:pt x="10702384" y="4550387"/>
                  <a:pt x="10682790" y="4567697"/>
                  <a:pt x="10651236" y="4567697"/>
                </a:cubicBezTo>
                <a:cubicBezTo>
                  <a:pt x="10636014" y="4567697"/>
                  <a:pt x="10597383" y="4544750"/>
                  <a:pt x="10535357" y="4498857"/>
                </a:cubicBezTo>
                <a:lnTo>
                  <a:pt x="10476606" y="4490409"/>
                </a:lnTo>
                <a:lnTo>
                  <a:pt x="10290541" y="4490409"/>
                </a:lnTo>
                <a:cubicBezTo>
                  <a:pt x="10181739" y="4460613"/>
                  <a:pt x="10127330" y="4431642"/>
                  <a:pt x="10127330" y="4403459"/>
                </a:cubicBezTo>
                <a:cubicBezTo>
                  <a:pt x="10108833" y="4387761"/>
                  <a:pt x="10084078" y="4370654"/>
                  <a:pt x="10053067" y="4352138"/>
                </a:cubicBezTo>
                <a:lnTo>
                  <a:pt x="10020235" y="4334584"/>
                </a:lnTo>
                <a:lnTo>
                  <a:pt x="10012433" y="4350452"/>
                </a:lnTo>
                <a:lnTo>
                  <a:pt x="9966724" y="4350452"/>
                </a:lnTo>
                <a:cubicBezTo>
                  <a:pt x="9966724" y="4342404"/>
                  <a:pt x="9950947" y="4327918"/>
                  <a:pt x="9919393" y="4306984"/>
                </a:cubicBezTo>
                <a:cubicBezTo>
                  <a:pt x="9873699" y="4294909"/>
                  <a:pt x="9850846" y="4280413"/>
                  <a:pt x="9850846" y="4263514"/>
                </a:cubicBezTo>
                <a:lnTo>
                  <a:pt x="9839426" y="4263514"/>
                </a:lnTo>
                <a:cubicBezTo>
                  <a:pt x="9830726" y="4263514"/>
                  <a:pt x="9826368" y="4266327"/>
                  <a:pt x="9826368" y="4271964"/>
                </a:cubicBezTo>
                <a:lnTo>
                  <a:pt x="9733343" y="4238155"/>
                </a:lnTo>
                <a:lnTo>
                  <a:pt x="9733343" y="4246605"/>
                </a:lnTo>
                <a:cubicBezTo>
                  <a:pt x="9733343" y="4253853"/>
                  <a:pt x="9787737" y="4291286"/>
                  <a:pt x="9896554" y="4358913"/>
                </a:cubicBezTo>
                <a:cubicBezTo>
                  <a:pt x="10144630" y="4515891"/>
                  <a:pt x="10268669" y="4598816"/>
                  <a:pt x="10268669" y="4607677"/>
                </a:cubicBezTo>
                <a:cubicBezTo>
                  <a:pt x="10282823" y="4607677"/>
                  <a:pt x="10321995" y="4650746"/>
                  <a:pt x="10386185" y="4736884"/>
                </a:cubicBezTo>
                <a:lnTo>
                  <a:pt x="10373128" y="4736884"/>
                </a:lnTo>
                <a:lnTo>
                  <a:pt x="10409040" y="4788814"/>
                </a:lnTo>
                <a:cubicBezTo>
                  <a:pt x="10401422" y="4823433"/>
                  <a:pt x="10381828" y="4840743"/>
                  <a:pt x="10350274" y="4840743"/>
                </a:cubicBezTo>
                <a:cubicBezTo>
                  <a:pt x="10335052" y="4840743"/>
                  <a:pt x="10296421" y="4817796"/>
                  <a:pt x="10234395" y="4771904"/>
                </a:cubicBezTo>
                <a:lnTo>
                  <a:pt x="10175644" y="4763455"/>
                </a:lnTo>
                <a:lnTo>
                  <a:pt x="9989579" y="4763455"/>
                </a:lnTo>
                <a:cubicBezTo>
                  <a:pt x="9880777" y="4733660"/>
                  <a:pt x="9826368" y="4704688"/>
                  <a:pt x="9826368" y="4676505"/>
                </a:cubicBezTo>
                <a:cubicBezTo>
                  <a:pt x="9807871" y="4660807"/>
                  <a:pt x="9783116" y="4643701"/>
                  <a:pt x="9752105" y="4625184"/>
                </a:cubicBezTo>
                <a:lnTo>
                  <a:pt x="9663781" y="4577961"/>
                </a:lnTo>
                <a:lnTo>
                  <a:pt x="9627901" y="4584595"/>
                </a:lnTo>
                <a:lnTo>
                  <a:pt x="8918914" y="4264502"/>
                </a:lnTo>
                <a:lnTo>
                  <a:pt x="8918914" y="4281625"/>
                </a:lnTo>
                <a:lnTo>
                  <a:pt x="8943391" y="4281625"/>
                </a:lnTo>
                <a:lnTo>
                  <a:pt x="8943391" y="4290073"/>
                </a:lnTo>
                <a:cubicBezTo>
                  <a:pt x="8943391" y="4301347"/>
                  <a:pt x="8935232" y="4306984"/>
                  <a:pt x="8918914" y="4306984"/>
                </a:cubicBezTo>
                <a:cubicBezTo>
                  <a:pt x="8865588" y="4306984"/>
                  <a:pt x="8838932" y="4298534"/>
                  <a:pt x="8838932" y="4281625"/>
                </a:cubicBezTo>
                <a:lnTo>
                  <a:pt x="8803035" y="4281625"/>
                </a:lnTo>
                <a:lnTo>
                  <a:pt x="8803035" y="4298534"/>
                </a:lnTo>
                <a:lnTo>
                  <a:pt x="8768761" y="4298534"/>
                </a:lnTo>
                <a:lnTo>
                  <a:pt x="8780181" y="4281625"/>
                </a:lnTo>
                <a:lnTo>
                  <a:pt x="8698575" y="4281625"/>
                </a:lnTo>
                <a:cubicBezTo>
                  <a:pt x="8698575" y="4287261"/>
                  <a:pt x="8694760" y="4295710"/>
                  <a:pt x="8687156" y="4306984"/>
                </a:cubicBezTo>
                <a:cubicBezTo>
                  <a:pt x="8687156" y="4335967"/>
                  <a:pt x="8710536" y="4350452"/>
                  <a:pt x="8757326" y="4350452"/>
                </a:cubicBezTo>
                <a:lnTo>
                  <a:pt x="8745907" y="4367362"/>
                </a:lnTo>
                <a:cubicBezTo>
                  <a:pt x="8773104" y="4367362"/>
                  <a:pt x="8799759" y="4378636"/>
                  <a:pt x="8825874" y="4401171"/>
                </a:cubicBezTo>
                <a:lnTo>
                  <a:pt x="8918914" y="4444651"/>
                </a:lnTo>
                <a:cubicBezTo>
                  <a:pt x="8918914" y="4439014"/>
                  <a:pt x="8923257" y="4436191"/>
                  <a:pt x="8931972" y="4436191"/>
                </a:cubicBezTo>
                <a:cubicBezTo>
                  <a:pt x="8931972" y="4453911"/>
                  <a:pt x="9005417" y="4482483"/>
                  <a:pt x="9152310" y="4521939"/>
                </a:cubicBezTo>
                <a:cubicBezTo>
                  <a:pt x="9167532" y="4541261"/>
                  <a:pt x="9175150" y="4552935"/>
                  <a:pt x="9175150" y="4556959"/>
                </a:cubicBezTo>
                <a:lnTo>
                  <a:pt x="9186583" y="4556959"/>
                </a:lnTo>
                <a:lnTo>
                  <a:pt x="9186583" y="4538838"/>
                </a:lnTo>
                <a:lnTo>
                  <a:pt x="9222480" y="4538838"/>
                </a:lnTo>
                <a:cubicBezTo>
                  <a:pt x="9252953" y="4584731"/>
                  <a:pt x="9295386" y="4607677"/>
                  <a:pt x="9349794" y="4607677"/>
                </a:cubicBezTo>
                <a:lnTo>
                  <a:pt x="9349794" y="4617338"/>
                </a:lnTo>
                <a:lnTo>
                  <a:pt x="9326941" y="4617338"/>
                </a:lnTo>
                <a:lnTo>
                  <a:pt x="9326941" y="4625787"/>
                </a:lnTo>
                <a:cubicBezTo>
                  <a:pt x="9365030" y="4625787"/>
                  <a:pt x="9411265" y="4648734"/>
                  <a:pt x="9465673" y="4694616"/>
                </a:cubicBezTo>
                <a:lnTo>
                  <a:pt x="9524425" y="4711525"/>
                </a:lnTo>
                <a:lnTo>
                  <a:pt x="9513005" y="4728435"/>
                </a:lnTo>
                <a:lnTo>
                  <a:pt x="9571756" y="4746545"/>
                </a:lnTo>
                <a:lnTo>
                  <a:pt x="9571756" y="4763455"/>
                </a:lnTo>
                <a:lnTo>
                  <a:pt x="9501571" y="4763455"/>
                </a:lnTo>
                <a:cubicBezTo>
                  <a:pt x="9501571" y="4769091"/>
                  <a:pt x="9505387" y="4771904"/>
                  <a:pt x="9513005" y="4771904"/>
                </a:cubicBezTo>
                <a:lnTo>
                  <a:pt x="9501571" y="4788814"/>
                </a:lnTo>
                <a:lnTo>
                  <a:pt x="9501571" y="4797263"/>
                </a:lnTo>
                <a:cubicBezTo>
                  <a:pt x="9546182" y="4797263"/>
                  <a:pt x="9592432" y="4817397"/>
                  <a:pt x="9640303" y="4857642"/>
                </a:cubicBezTo>
                <a:cubicBezTo>
                  <a:pt x="9640303" y="4869716"/>
                  <a:pt x="9667515" y="4889849"/>
                  <a:pt x="9721909" y="4918020"/>
                </a:cubicBezTo>
                <a:cubicBezTo>
                  <a:pt x="9721909" y="4924468"/>
                  <a:pt x="9733884" y="4938955"/>
                  <a:pt x="9757821" y="4961501"/>
                </a:cubicBezTo>
                <a:cubicBezTo>
                  <a:pt x="9741502" y="4961501"/>
                  <a:pt x="9733343" y="4967137"/>
                  <a:pt x="9733343" y="4978399"/>
                </a:cubicBezTo>
                <a:cubicBezTo>
                  <a:pt x="9687635" y="4963102"/>
                  <a:pt x="9664796" y="4948616"/>
                  <a:pt x="9664796" y="4934930"/>
                </a:cubicBezTo>
                <a:lnTo>
                  <a:pt x="9594610" y="4934930"/>
                </a:lnTo>
                <a:lnTo>
                  <a:pt x="9594610" y="4953040"/>
                </a:lnTo>
                <a:lnTo>
                  <a:pt x="9583190" y="4953040"/>
                </a:lnTo>
                <a:cubicBezTo>
                  <a:pt x="9535303" y="4936942"/>
                  <a:pt x="9488528" y="4907960"/>
                  <a:pt x="9442819" y="4866102"/>
                </a:cubicBezTo>
                <a:cubicBezTo>
                  <a:pt x="9423241" y="4866102"/>
                  <a:pt x="9404188" y="4860465"/>
                  <a:pt x="9385691" y="4849193"/>
                </a:cubicBezTo>
                <a:lnTo>
                  <a:pt x="9372633" y="4849193"/>
                </a:lnTo>
                <a:cubicBezTo>
                  <a:pt x="9355234" y="4849193"/>
                  <a:pt x="9339998" y="4852005"/>
                  <a:pt x="9326941" y="4857642"/>
                </a:cubicBezTo>
                <a:lnTo>
                  <a:pt x="8430906" y="4453100"/>
                </a:lnTo>
                <a:cubicBezTo>
                  <a:pt x="8328626" y="4402382"/>
                  <a:pt x="8251376" y="4356501"/>
                  <a:pt x="8199146" y="4315433"/>
                </a:cubicBezTo>
                <a:lnTo>
                  <a:pt x="8024502" y="4229695"/>
                </a:lnTo>
                <a:cubicBezTo>
                  <a:pt x="7904821" y="4172540"/>
                  <a:pt x="7699178" y="4089215"/>
                  <a:pt x="7407572" y="3979730"/>
                </a:cubicBezTo>
                <a:cubicBezTo>
                  <a:pt x="7407572" y="3973282"/>
                  <a:pt x="7376558" y="3962020"/>
                  <a:pt x="7314533" y="3945911"/>
                </a:cubicBezTo>
                <a:cubicBezTo>
                  <a:pt x="7203552" y="3908078"/>
                  <a:pt x="7145341" y="3873459"/>
                  <a:pt x="7139902" y="3842063"/>
                </a:cubicBezTo>
                <a:cubicBezTo>
                  <a:pt x="7110527" y="3816304"/>
                  <a:pt x="7059920" y="3790534"/>
                  <a:pt x="6988112" y="3764774"/>
                </a:cubicBezTo>
                <a:cubicBezTo>
                  <a:pt x="6854277" y="3702783"/>
                  <a:pt x="6773213" y="3671388"/>
                  <a:pt x="6744919" y="3670587"/>
                </a:cubicBezTo>
                <a:cubicBezTo>
                  <a:pt x="6744919" y="3656902"/>
                  <a:pt x="6690525" y="3636768"/>
                  <a:pt x="6581708" y="3610209"/>
                </a:cubicBezTo>
                <a:cubicBezTo>
                  <a:pt x="6581708" y="3597324"/>
                  <a:pt x="6565931" y="3588463"/>
                  <a:pt x="6534377" y="3583638"/>
                </a:cubicBezTo>
                <a:cubicBezTo>
                  <a:pt x="6453869" y="3551431"/>
                  <a:pt x="6403817" y="3525672"/>
                  <a:pt x="6384224" y="3506350"/>
                </a:cubicBezTo>
                <a:cubicBezTo>
                  <a:pt x="6313498" y="3506350"/>
                  <a:pt x="6262906" y="3489040"/>
                  <a:pt x="6232433" y="3454431"/>
                </a:cubicBezTo>
                <a:cubicBezTo>
                  <a:pt x="6218294" y="3454431"/>
                  <a:pt x="6194899" y="3437521"/>
                  <a:pt x="6162262" y="3403703"/>
                </a:cubicBezTo>
                <a:cubicBezTo>
                  <a:pt x="6087178" y="3367481"/>
                  <a:pt x="6001771" y="3341311"/>
                  <a:pt x="5906012" y="3325213"/>
                </a:cubicBezTo>
                <a:cubicBezTo>
                  <a:pt x="5906012" y="3312328"/>
                  <a:pt x="5879356" y="3295430"/>
                  <a:pt x="5826044" y="3274495"/>
                </a:cubicBezTo>
                <a:cubicBezTo>
                  <a:pt x="5764019" y="3260009"/>
                  <a:pt x="5733005" y="3237062"/>
                  <a:pt x="5733005" y="3205667"/>
                </a:cubicBezTo>
                <a:cubicBezTo>
                  <a:pt x="5740624" y="3205667"/>
                  <a:pt x="5744439" y="3202843"/>
                  <a:pt x="5744439" y="3197207"/>
                </a:cubicBezTo>
                <a:cubicBezTo>
                  <a:pt x="5687852" y="3166612"/>
                  <a:pt x="5606247" y="3134816"/>
                  <a:pt x="5499624" y="3101808"/>
                </a:cubicBezTo>
                <a:cubicBezTo>
                  <a:pt x="5422361" y="3080874"/>
                  <a:pt x="5383730" y="3060751"/>
                  <a:pt x="5383730" y="3041429"/>
                </a:cubicBezTo>
                <a:lnTo>
                  <a:pt x="5324979" y="3041429"/>
                </a:lnTo>
                <a:cubicBezTo>
                  <a:pt x="5242291" y="3006809"/>
                  <a:pt x="5133474" y="2978237"/>
                  <a:pt x="4998557" y="2955692"/>
                </a:cubicBezTo>
                <a:cubicBezTo>
                  <a:pt x="4998557" y="2946031"/>
                  <a:pt x="4944691" y="2925907"/>
                  <a:pt x="4836970" y="2895313"/>
                </a:cubicBezTo>
                <a:lnTo>
                  <a:pt x="4836970" y="2886863"/>
                </a:lnTo>
                <a:lnTo>
                  <a:pt x="4766799" y="2886863"/>
                </a:lnTo>
                <a:cubicBezTo>
                  <a:pt x="4766799" y="2873978"/>
                  <a:pt x="4751022" y="2865528"/>
                  <a:pt x="4719468" y="2861504"/>
                </a:cubicBezTo>
                <a:cubicBezTo>
                  <a:pt x="4431122" y="2762481"/>
                  <a:pt x="4264651" y="2702102"/>
                  <a:pt x="4220040" y="2680357"/>
                </a:cubicBezTo>
                <a:cubicBezTo>
                  <a:pt x="4191746" y="2680357"/>
                  <a:pt x="4106324" y="2651785"/>
                  <a:pt x="3963789" y="2594619"/>
                </a:cubicBezTo>
                <a:lnTo>
                  <a:pt x="3732031" y="2525791"/>
                </a:lnTo>
                <a:cubicBezTo>
                  <a:pt x="3715713" y="2525791"/>
                  <a:pt x="3707554" y="2519754"/>
                  <a:pt x="3707554" y="2507681"/>
                </a:cubicBezTo>
                <a:lnTo>
                  <a:pt x="3650426" y="2507681"/>
                </a:lnTo>
                <a:cubicBezTo>
                  <a:pt x="3605814" y="2487547"/>
                  <a:pt x="3528011" y="2470648"/>
                  <a:pt x="3417030" y="2456963"/>
                </a:cubicBezTo>
                <a:cubicBezTo>
                  <a:pt x="3417030" y="2446490"/>
                  <a:pt x="3397451" y="2440453"/>
                  <a:pt x="3358279" y="2438841"/>
                </a:cubicBezTo>
                <a:lnTo>
                  <a:pt x="3312571" y="2438841"/>
                </a:lnTo>
                <a:cubicBezTo>
                  <a:pt x="3312571" y="2425967"/>
                  <a:pt x="3265795" y="2411871"/>
                  <a:pt x="3172214" y="2396573"/>
                </a:cubicBezTo>
                <a:cubicBezTo>
                  <a:pt x="3013347" y="2357940"/>
                  <a:pt x="2916520" y="2317683"/>
                  <a:pt x="2881691" y="2275816"/>
                </a:cubicBezTo>
                <a:cubicBezTo>
                  <a:pt x="2843615" y="2270179"/>
                  <a:pt x="2789207" y="2247244"/>
                  <a:pt x="2718480" y="2206987"/>
                </a:cubicBezTo>
                <a:cubicBezTo>
                  <a:pt x="2624914" y="2174780"/>
                  <a:pt x="2562888" y="2149021"/>
                  <a:pt x="2532415" y="2129699"/>
                </a:cubicBezTo>
                <a:lnTo>
                  <a:pt x="2532415" y="2146608"/>
                </a:lnTo>
                <a:lnTo>
                  <a:pt x="2520996" y="2146608"/>
                </a:lnTo>
                <a:lnTo>
                  <a:pt x="2509575" y="2103139"/>
                </a:lnTo>
                <a:cubicBezTo>
                  <a:pt x="2533513" y="2081393"/>
                  <a:pt x="2545472" y="2067308"/>
                  <a:pt x="2545472" y="2060871"/>
                </a:cubicBezTo>
                <a:lnTo>
                  <a:pt x="2556908" y="2060871"/>
                </a:lnTo>
                <a:cubicBezTo>
                  <a:pt x="2574308" y="2060871"/>
                  <a:pt x="2589543" y="2063683"/>
                  <a:pt x="2602601" y="2069320"/>
                </a:cubicBezTo>
                <a:cubicBezTo>
                  <a:pt x="2626537" y="2063683"/>
                  <a:pt x="2638513" y="2058047"/>
                  <a:pt x="2638513" y="2052410"/>
                </a:cubicBezTo>
                <a:cubicBezTo>
                  <a:pt x="2638513" y="2028264"/>
                  <a:pt x="2553091" y="1996468"/>
                  <a:pt x="2382262" y="1957011"/>
                </a:cubicBezTo>
                <a:cubicBezTo>
                  <a:pt x="2382262" y="1945750"/>
                  <a:pt x="2331670" y="1922803"/>
                  <a:pt x="2230486" y="1888184"/>
                </a:cubicBezTo>
                <a:lnTo>
                  <a:pt x="2171721" y="1888184"/>
                </a:lnTo>
                <a:lnTo>
                  <a:pt x="2171721" y="1871274"/>
                </a:lnTo>
                <a:lnTo>
                  <a:pt x="2044421" y="1871274"/>
                </a:lnTo>
                <a:lnTo>
                  <a:pt x="2021567" y="1862825"/>
                </a:lnTo>
                <a:cubicBezTo>
                  <a:pt x="2021567" y="1868461"/>
                  <a:pt x="2017766" y="1871274"/>
                  <a:pt x="2010148" y="1871274"/>
                </a:cubicBezTo>
                <a:lnTo>
                  <a:pt x="2010148" y="1854375"/>
                </a:lnTo>
                <a:lnTo>
                  <a:pt x="1985656" y="1854375"/>
                </a:lnTo>
                <a:lnTo>
                  <a:pt x="1985656" y="1879734"/>
                </a:lnTo>
                <a:cubicBezTo>
                  <a:pt x="1955198" y="1879734"/>
                  <a:pt x="1916568" y="1865237"/>
                  <a:pt x="1869777" y="1836254"/>
                </a:cubicBezTo>
                <a:lnTo>
                  <a:pt x="1846937" y="1836254"/>
                </a:lnTo>
                <a:lnTo>
                  <a:pt x="1812663" y="1854375"/>
                </a:lnTo>
                <a:lnTo>
                  <a:pt x="1706566" y="1854375"/>
                </a:lnTo>
                <a:lnTo>
                  <a:pt x="1706566" y="1836254"/>
                </a:lnTo>
                <a:lnTo>
                  <a:pt x="1509082" y="1836254"/>
                </a:lnTo>
                <a:cubicBezTo>
                  <a:pt x="1509082" y="1823380"/>
                  <a:pt x="1493846" y="1812107"/>
                  <a:pt x="1463388" y="1802446"/>
                </a:cubicBezTo>
                <a:cubicBezTo>
                  <a:pt x="1447056" y="1815320"/>
                  <a:pt x="1438897" y="1832630"/>
                  <a:pt x="1438897" y="1854375"/>
                </a:cubicBezTo>
                <a:lnTo>
                  <a:pt x="1381783" y="1854375"/>
                </a:lnTo>
                <a:cubicBezTo>
                  <a:pt x="1355668" y="1846315"/>
                  <a:pt x="1317038" y="1817343"/>
                  <a:pt x="1265889" y="1767426"/>
                </a:cubicBezTo>
                <a:lnTo>
                  <a:pt x="1172864" y="1725158"/>
                </a:lnTo>
                <a:cubicBezTo>
                  <a:pt x="1172864" y="1716303"/>
                  <a:pt x="1166065" y="1709660"/>
                  <a:pt x="1152464" y="1705231"/>
                </a:cubicBezTo>
                <a:lnTo>
                  <a:pt x="1112336" y="1700875"/>
                </a:lnTo>
                <a:lnTo>
                  <a:pt x="1100074" y="1700875"/>
                </a:lnTo>
                <a:lnTo>
                  <a:pt x="1100074" y="1699544"/>
                </a:lnTo>
                <a:lnTo>
                  <a:pt x="1091258" y="1698586"/>
                </a:lnTo>
                <a:lnTo>
                  <a:pt x="1100074" y="1685542"/>
                </a:lnTo>
                <a:lnTo>
                  <a:pt x="1100074" y="1681688"/>
                </a:lnTo>
                <a:lnTo>
                  <a:pt x="1066782" y="1681688"/>
                </a:lnTo>
                <a:lnTo>
                  <a:pt x="1066782" y="1698586"/>
                </a:lnTo>
                <a:lnTo>
                  <a:pt x="1021073" y="1690137"/>
                </a:lnTo>
                <a:lnTo>
                  <a:pt x="939468" y="1698586"/>
                </a:lnTo>
                <a:cubicBezTo>
                  <a:pt x="947087" y="1709059"/>
                  <a:pt x="950902" y="1720732"/>
                  <a:pt x="950902" y="1733606"/>
                </a:cubicBezTo>
                <a:lnTo>
                  <a:pt x="1021073" y="1733606"/>
                </a:lnTo>
                <a:cubicBezTo>
                  <a:pt x="1036309" y="1735218"/>
                  <a:pt x="1043927" y="1740855"/>
                  <a:pt x="1043927" y="1750517"/>
                </a:cubicBezTo>
                <a:cubicBezTo>
                  <a:pt x="1008016" y="1782723"/>
                  <a:pt x="977017" y="1825792"/>
                  <a:pt x="950902" y="1879734"/>
                </a:cubicBezTo>
                <a:cubicBezTo>
                  <a:pt x="935666" y="1881335"/>
                  <a:pt x="928048" y="1886972"/>
                  <a:pt x="928048" y="1896633"/>
                </a:cubicBezTo>
                <a:lnTo>
                  <a:pt x="928048" y="1905093"/>
                </a:lnTo>
                <a:cubicBezTo>
                  <a:pt x="960684" y="1917167"/>
                  <a:pt x="979737" y="1923204"/>
                  <a:pt x="985176" y="1923204"/>
                </a:cubicBezTo>
                <a:lnTo>
                  <a:pt x="985176" y="1940113"/>
                </a:lnTo>
                <a:lnTo>
                  <a:pt x="962323" y="1965472"/>
                </a:lnTo>
                <a:lnTo>
                  <a:pt x="939468" y="1957011"/>
                </a:lnTo>
                <a:lnTo>
                  <a:pt x="880717" y="1957011"/>
                </a:lnTo>
                <a:lnTo>
                  <a:pt x="880717" y="1973921"/>
                </a:lnTo>
                <a:lnTo>
                  <a:pt x="799112" y="1973921"/>
                </a:lnTo>
                <a:lnTo>
                  <a:pt x="799112" y="1923204"/>
                </a:lnTo>
                <a:cubicBezTo>
                  <a:pt x="819788" y="1923204"/>
                  <a:pt x="846984" y="1894220"/>
                  <a:pt x="880717" y="1836254"/>
                </a:cubicBezTo>
                <a:cubicBezTo>
                  <a:pt x="912271" y="1836254"/>
                  <a:pt x="928048" y="1827805"/>
                  <a:pt x="928048" y="1810895"/>
                </a:cubicBezTo>
                <a:cubicBezTo>
                  <a:pt x="920430" y="1799622"/>
                  <a:pt x="916628" y="1791173"/>
                  <a:pt x="916628" y="1785537"/>
                </a:cubicBezTo>
                <a:cubicBezTo>
                  <a:pt x="931850" y="1785537"/>
                  <a:pt x="939468" y="1779499"/>
                  <a:pt x="939468" y="1767426"/>
                </a:cubicBezTo>
                <a:cubicBezTo>
                  <a:pt x="894857" y="1678064"/>
                  <a:pt x="829028" y="1615272"/>
                  <a:pt x="741984" y="1579041"/>
                </a:cubicBezTo>
                <a:lnTo>
                  <a:pt x="706072" y="1595950"/>
                </a:lnTo>
                <a:lnTo>
                  <a:pt x="694652" y="1595950"/>
                </a:lnTo>
                <a:cubicBezTo>
                  <a:pt x="682692" y="1595950"/>
                  <a:pt x="667456" y="1578640"/>
                  <a:pt x="648959" y="1544021"/>
                </a:cubicBezTo>
                <a:cubicBezTo>
                  <a:pt x="633723" y="1544021"/>
                  <a:pt x="617945" y="1532748"/>
                  <a:pt x="601627" y="1510212"/>
                </a:cubicBezTo>
                <a:lnTo>
                  <a:pt x="578773" y="1510212"/>
                </a:lnTo>
                <a:lnTo>
                  <a:pt x="578773" y="1492091"/>
                </a:lnTo>
                <a:lnTo>
                  <a:pt x="648959" y="1492091"/>
                </a:lnTo>
                <a:cubicBezTo>
                  <a:pt x="656577" y="1492091"/>
                  <a:pt x="660378" y="1489278"/>
                  <a:pt x="660378" y="1483642"/>
                </a:cubicBezTo>
                <a:lnTo>
                  <a:pt x="950902" y="1544021"/>
                </a:lnTo>
                <a:cubicBezTo>
                  <a:pt x="950902" y="1532748"/>
                  <a:pt x="962323" y="1527111"/>
                  <a:pt x="985176" y="1527111"/>
                </a:cubicBezTo>
                <a:lnTo>
                  <a:pt x="985176" y="1518661"/>
                </a:lnTo>
                <a:cubicBezTo>
                  <a:pt x="985176" y="1487266"/>
                  <a:pt x="962323" y="1464320"/>
                  <a:pt x="916628" y="1449834"/>
                </a:cubicBezTo>
                <a:cubicBezTo>
                  <a:pt x="851342" y="1409577"/>
                  <a:pt x="804552" y="1389444"/>
                  <a:pt x="776258" y="1389444"/>
                </a:cubicBezTo>
                <a:lnTo>
                  <a:pt x="787692" y="1371333"/>
                </a:lnTo>
                <a:cubicBezTo>
                  <a:pt x="780074" y="1371333"/>
                  <a:pt x="776258" y="1368510"/>
                  <a:pt x="776258" y="1362884"/>
                </a:cubicBezTo>
                <a:lnTo>
                  <a:pt x="753403" y="1371333"/>
                </a:lnTo>
                <a:cubicBezTo>
                  <a:pt x="701188" y="1354424"/>
                  <a:pt x="670175" y="1345974"/>
                  <a:pt x="660378" y="1345974"/>
                </a:cubicBezTo>
                <a:lnTo>
                  <a:pt x="660378" y="1337515"/>
                </a:lnTo>
                <a:lnTo>
                  <a:pt x="719130" y="1337515"/>
                </a:lnTo>
                <a:lnTo>
                  <a:pt x="719130" y="1329065"/>
                </a:lnTo>
                <a:lnTo>
                  <a:pt x="694652" y="1329065"/>
                </a:lnTo>
                <a:lnTo>
                  <a:pt x="694652" y="1320616"/>
                </a:lnTo>
                <a:lnTo>
                  <a:pt x="730563" y="1320616"/>
                </a:lnTo>
                <a:cubicBezTo>
                  <a:pt x="738182" y="1320616"/>
                  <a:pt x="741984" y="1323428"/>
                  <a:pt x="741984" y="1329065"/>
                </a:cubicBezTo>
                <a:lnTo>
                  <a:pt x="764837" y="1320616"/>
                </a:lnTo>
                <a:lnTo>
                  <a:pt x="799112" y="1337515"/>
                </a:lnTo>
                <a:lnTo>
                  <a:pt x="835024" y="1337515"/>
                </a:lnTo>
                <a:lnTo>
                  <a:pt x="835024" y="1320616"/>
                </a:lnTo>
                <a:lnTo>
                  <a:pt x="869297" y="1320616"/>
                </a:lnTo>
                <a:cubicBezTo>
                  <a:pt x="869297" y="1337515"/>
                  <a:pt x="876901" y="1345974"/>
                  <a:pt x="892137" y="1345974"/>
                </a:cubicBezTo>
                <a:cubicBezTo>
                  <a:pt x="892137" y="1340338"/>
                  <a:pt x="896494" y="1337515"/>
                  <a:pt x="905193" y="1337515"/>
                </a:cubicBezTo>
                <a:lnTo>
                  <a:pt x="905193" y="1345974"/>
                </a:lnTo>
                <a:lnTo>
                  <a:pt x="972587" y="1329357"/>
                </a:lnTo>
                <a:lnTo>
                  <a:pt x="892137" y="1277136"/>
                </a:lnTo>
                <a:cubicBezTo>
                  <a:pt x="892137" y="1274322"/>
                  <a:pt x="896080" y="1268588"/>
                  <a:pt x="903970" y="1259936"/>
                </a:cubicBezTo>
                <a:lnTo>
                  <a:pt x="914463" y="1249673"/>
                </a:lnTo>
                <a:lnTo>
                  <a:pt x="902589" y="1237166"/>
                </a:lnTo>
                <a:lnTo>
                  <a:pt x="879734" y="1237166"/>
                </a:lnTo>
                <a:lnTo>
                  <a:pt x="879734" y="1219044"/>
                </a:lnTo>
                <a:lnTo>
                  <a:pt x="934107" y="1219044"/>
                </a:lnTo>
                <a:lnTo>
                  <a:pt x="924782" y="1208307"/>
                </a:lnTo>
                <a:cubicBezTo>
                  <a:pt x="914990" y="1202670"/>
                  <a:pt x="900303" y="1197034"/>
                  <a:pt x="880717" y="1191398"/>
                </a:cubicBezTo>
                <a:cubicBezTo>
                  <a:pt x="850244" y="1162415"/>
                  <a:pt x="827406" y="1147929"/>
                  <a:pt x="812169" y="1147929"/>
                </a:cubicBezTo>
                <a:lnTo>
                  <a:pt x="812169" y="1131019"/>
                </a:lnTo>
                <a:cubicBezTo>
                  <a:pt x="835024" y="1116533"/>
                  <a:pt x="846443" y="1104859"/>
                  <a:pt x="846443" y="1095999"/>
                </a:cubicBezTo>
                <a:lnTo>
                  <a:pt x="880717" y="1095999"/>
                </a:lnTo>
                <a:cubicBezTo>
                  <a:pt x="888335" y="1095999"/>
                  <a:pt x="892137" y="1099223"/>
                  <a:pt x="892137" y="1105660"/>
                </a:cubicBezTo>
                <a:cubicBezTo>
                  <a:pt x="936749" y="1097611"/>
                  <a:pt x="967762" y="1088761"/>
                  <a:pt x="985176" y="1079100"/>
                </a:cubicBezTo>
                <a:lnTo>
                  <a:pt x="985176" y="1095999"/>
                </a:lnTo>
                <a:lnTo>
                  <a:pt x="1046857" y="1095999"/>
                </a:lnTo>
                <a:lnTo>
                  <a:pt x="991946" y="1079266"/>
                </a:lnTo>
                <a:cubicBezTo>
                  <a:pt x="976441" y="1075041"/>
                  <a:pt x="966239" y="1072928"/>
                  <a:pt x="961340" y="1072928"/>
                </a:cubicBezTo>
                <a:lnTo>
                  <a:pt x="961340" y="1064467"/>
                </a:lnTo>
                <a:lnTo>
                  <a:pt x="1020092" y="1064467"/>
                </a:lnTo>
                <a:lnTo>
                  <a:pt x="1020092" y="1056019"/>
                </a:lnTo>
                <a:lnTo>
                  <a:pt x="995614" y="1056019"/>
                </a:lnTo>
                <a:lnTo>
                  <a:pt x="995614" y="1047569"/>
                </a:lnTo>
                <a:lnTo>
                  <a:pt x="1031526" y="1047569"/>
                </a:lnTo>
                <a:cubicBezTo>
                  <a:pt x="1039144" y="1047569"/>
                  <a:pt x="1042945" y="1050382"/>
                  <a:pt x="1042945" y="1056019"/>
                </a:cubicBezTo>
                <a:lnTo>
                  <a:pt x="1065799" y="1047569"/>
                </a:lnTo>
                <a:lnTo>
                  <a:pt x="1100074" y="1064467"/>
                </a:lnTo>
                <a:lnTo>
                  <a:pt x="1135985" y="1064467"/>
                </a:lnTo>
                <a:lnTo>
                  <a:pt x="1135985" y="1047569"/>
                </a:lnTo>
                <a:lnTo>
                  <a:pt x="1170259" y="1047569"/>
                </a:lnTo>
                <a:cubicBezTo>
                  <a:pt x="1170259" y="1064467"/>
                  <a:pt x="1177863" y="1072928"/>
                  <a:pt x="1193098" y="1072928"/>
                </a:cubicBezTo>
                <a:cubicBezTo>
                  <a:pt x="1193098" y="1067292"/>
                  <a:pt x="1197456" y="1064467"/>
                  <a:pt x="1206156" y="1064467"/>
                </a:cubicBezTo>
                <a:lnTo>
                  <a:pt x="1206156" y="1072928"/>
                </a:lnTo>
                <a:lnTo>
                  <a:pt x="1273548" y="1056310"/>
                </a:lnTo>
                <a:lnTo>
                  <a:pt x="1193098" y="1004089"/>
                </a:lnTo>
                <a:cubicBezTo>
                  <a:pt x="1193098" y="998463"/>
                  <a:pt x="1208876" y="981154"/>
                  <a:pt x="1240430" y="952170"/>
                </a:cubicBezTo>
                <a:cubicBezTo>
                  <a:pt x="1240430" y="940897"/>
                  <a:pt x="1220851" y="929624"/>
                  <a:pt x="1181679" y="918352"/>
                </a:cubicBezTo>
                <a:cubicBezTo>
                  <a:pt x="1151206" y="889368"/>
                  <a:pt x="1128366" y="874882"/>
                  <a:pt x="1113131" y="874882"/>
                </a:cubicBezTo>
                <a:lnTo>
                  <a:pt x="1113131" y="857973"/>
                </a:lnTo>
                <a:cubicBezTo>
                  <a:pt x="1135985" y="843487"/>
                  <a:pt x="1147405" y="831813"/>
                  <a:pt x="1147405" y="822953"/>
                </a:cubicBezTo>
                <a:lnTo>
                  <a:pt x="1181679" y="822953"/>
                </a:lnTo>
                <a:cubicBezTo>
                  <a:pt x="1189297" y="822953"/>
                  <a:pt x="1193098" y="826176"/>
                  <a:pt x="1193098" y="832613"/>
                </a:cubicBezTo>
                <a:cubicBezTo>
                  <a:pt x="1237710" y="824564"/>
                  <a:pt x="1268724" y="815715"/>
                  <a:pt x="1286138" y="806054"/>
                </a:cubicBezTo>
                <a:lnTo>
                  <a:pt x="1286138" y="822953"/>
                </a:lnTo>
                <a:lnTo>
                  <a:pt x="1449348" y="822953"/>
                </a:lnTo>
                <a:cubicBezTo>
                  <a:pt x="1456967" y="822953"/>
                  <a:pt x="1460769" y="826176"/>
                  <a:pt x="1460769" y="832613"/>
                </a:cubicBezTo>
                <a:lnTo>
                  <a:pt x="1485245" y="822953"/>
                </a:lnTo>
                <a:lnTo>
                  <a:pt x="1508100" y="822953"/>
                </a:lnTo>
                <a:cubicBezTo>
                  <a:pt x="1538572" y="833425"/>
                  <a:pt x="1553808" y="845099"/>
                  <a:pt x="1553808" y="857973"/>
                </a:cubicBezTo>
                <a:lnTo>
                  <a:pt x="1623979" y="857973"/>
                </a:lnTo>
                <a:cubicBezTo>
                  <a:pt x="1645751" y="857973"/>
                  <a:pt x="1669131" y="863609"/>
                  <a:pt x="1694165" y="874882"/>
                </a:cubicBezTo>
                <a:lnTo>
                  <a:pt x="1694165" y="866432"/>
                </a:lnTo>
                <a:cubicBezTo>
                  <a:pt x="1686546" y="866432"/>
                  <a:pt x="1682744" y="863609"/>
                  <a:pt x="1682744" y="857973"/>
                </a:cubicBezTo>
                <a:lnTo>
                  <a:pt x="1694165" y="857973"/>
                </a:lnTo>
                <a:cubicBezTo>
                  <a:pt x="1719182" y="869245"/>
                  <a:pt x="1738776" y="874882"/>
                  <a:pt x="1752915" y="874882"/>
                </a:cubicBezTo>
                <a:lnTo>
                  <a:pt x="1752915" y="883332"/>
                </a:lnTo>
                <a:lnTo>
                  <a:pt x="1739858" y="901452"/>
                </a:lnTo>
                <a:lnTo>
                  <a:pt x="1764350" y="909902"/>
                </a:lnTo>
                <a:lnTo>
                  <a:pt x="1798624" y="909902"/>
                </a:lnTo>
                <a:lnTo>
                  <a:pt x="1798624" y="891791"/>
                </a:lnTo>
                <a:lnTo>
                  <a:pt x="1764350" y="891791"/>
                </a:lnTo>
                <a:lnTo>
                  <a:pt x="1764350" y="874882"/>
                </a:lnTo>
                <a:cubicBezTo>
                  <a:pt x="1781750" y="874882"/>
                  <a:pt x="1796986" y="872069"/>
                  <a:pt x="1810043" y="866432"/>
                </a:cubicBezTo>
                <a:cubicBezTo>
                  <a:pt x="1810043" y="872069"/>
                  <a:pt x="1813845" y="874882"/>
                  <a:pt x="1821463" y="874882"/>
                </a:cubicBezTo>
                <a:lnTo>
                  <a:pt x="1828787" y="864053"/>
                </a:lnTo>
                <a:lnTo>
                  <a:pt x="1822725" y="862139"/>
                </a:lnTo>
                <a:cubicBezTo>
                  <a:pt x="1792247" y="853664"/>
                  <a:pt x="1756689" y="844734"/>
                  <a:pt x="1716053" y="835349"/>
                </a:cubicBezTo>
                <a:cubicBezTo>
                  <a:pt x="1716053" y="824633"/>
                  <a:pt x="1667914" y="802799"/>
                  <a:pt x="1571635" y="769857"/>
                </a:cubicBezTo>
                <a:lnTo>
                  <a:pt x="1515718" y="769857"/>
                </a:lnTo>
                <a:lnTo>
                  <a:pt x="1515718" y="753767"/>
                </a:lnTo>
                <a:lnTo>
                  <a:pt x="1394592" y="753767"/>
                </a:lnTo>
                <a:lnTo>
                  <a:pt x="1372846" y="745728"/>
                </a:lnTo>
                <a:cubicBezTo>
                  <a:pt x="1372846" y="751091"/>
                  <a:pt x="1369228" y="753767"/>
                  <a:pt x="1361979" y="753767"/>
                </a:cubicBezTo>
                <a:lnTo>
                  <a:pt x="1361979" y="737688"/>
                </a:lnTo>
                <a:lnTo>
                  <a:pt x="1338675" y="737688"/>
                </a:lnTo>
                <a:lnTo>
                  <a:pt x="1338675" y="761817"/>
                </a:lnTo>
                <a:cubicBezTo>
                  <a:pt x="1309694" y="761817"/>
                  <a:pt x="1272936" y="748023"/>
                  <a:pt x="1228414" y="720445"/>
                </a:cubicBezTo>
                <a:lnTo>
                  <a:pt x="1206682" y="720445"/>
                </a:lnTo>
                <a:lnTo>
                  <a:pt x="1174069" y="737688"/>
                </a:lnTo>
                <a:lnTo>
                  <a:pt x="1073116" y="737688"/>
                </a:lnTo>
                <a:lnTo>
                  <a:pt x="1073116" y="720445"/>
                </a:lnTo>
                <a:lnTo>
                  <a:pt x="885207" y="720445"/>
                </a:lnTo>
                <a:cubicBezTo>
                  <a:pt x="885207" y="708196"/>
                  <a:pt x="870709" y="697469"/>
                  <a:pt x="841728" y="688277"/>
                </a:cubicBezTo>
                <a:cubicBezTo>
                  <a:pt x="826187" y="700526"/>
                  <a:pt x="818423" y="716997"/>
                  <a:pt x="818423" y="737688"/>
                </a:cubicBezTo>
                <a:lnTo>
                  <a:pt x="764079" y="737688"/>
                </a:lnTo>
                <a:cubicBezTo>
                  <a:pt x="739229" y="730019"/>
                  <a:pt x="702472" y="702451"/>
                  <a:pt x="653803" y="654954"/>
                </a:cubicBezTo>
                <a:lnTo>
                  <a:pt x="565289" y="614735"/>
                </a:lnTo>
                <a:cubicBezTo>
                  <a:pt x="565289" y="597883"/>
                  <a:pt x="539410" y="589452"/>
                  <a:pt x="487639" y="589452"/>
                </a:cubicBezTo>
                <a:lnTo>
                  <a:pt x="498506" y="573373"/>
                </a:lnTo>
                <a:lnTo>
                  <a:pt x="464350" y="573373"/>
                </a:lnTo>
                <a:lnTo>
                  <a:pt x="464350" y="589452"/>
                </a:lnTo>
                <a:lnTo>
                  <a:pt x="420857" y="581413"/>
                </a:lnTo>
                <a:lnTo>
                  <a:pt x="343208" y="589452"/>
                </a:lnTo>
                <a:cubicBezTo>
                  <a:pt x="350457" y="599418"/>
                  <a:pt x="354089" y="610524"/>
                  <a:pt x="354089" y="622775"/>
                </a:cubicBezTo>
                <a:lnTo>
                  <a:pt x="420857" y="622775"/>
                </a:lnTo>
                <a:cubicBezTo>
                  <a:pt x="435355" y="624308"/>
                  <a:pt x="442603" y="629672"/>
                  <a:pt x="442603" y="638865"/>
                </a:cubicBezTo>
                <a:cubicBezTo>
                  <a:pt x="408433" y="669510"/>
                  <a:pt x="378937" y="710491"/>
                  <a:pt x="354089" y="761817"/>
                </a:cubicBezTo>
                <a:cubicBezTo>
                  <a:pt x="339591" y="763342"/>
                  <a:pt x="332342" y="768704"/>
                  <a:pt x="332342" y="777897"/>
                </a:cubicBezTo>
                <a:lnTo>
                  <a:pt x="332342" y="785947"/>
                </a:lnTo>
                <a:cubicBezTo>
                  <a:pt x="363396" y="797435"/>
                  <a:pt x="381524" y="803179"/>
                  <a:pt x="386701" y="803179"/>
                </a:cubicBezTo>
                <a:lnTo>
                  <a:pt x="386701" y="819269"/>
                </a:lnTo>
                <a:lnTo>
                  <a:pt x="364954" y="843399"/>
                </a:lnTo>
                <a:lnTo>
                  <a:pt x="343208" y="835349"/>
                </a:lnTo>
                <a:lnTo>
                  <a:pt x="287305" y="835349"/>
                </a:lnTo>
                <a:lnTo>
                  <a:pt x="287305" y="851438"/>
                </a:lnTo>
                <a:lnTo>
                  <a:pt x="209657" y="851438"/>
                </a:lnTo>
                <a:lnTo>
                  <a:pt x="209657" y="803179"/>
                </a:lnTo>
                <a:cubicBezTo>
                  <a:pt x="229330" y="803179"/>
                  <a:pt x="255208" y="775601"/>
                  <a:pt x="287305" y="720445"/>
                </a:cubicBezTo>
                <a:cubicBezTo>
                  <a:pt x="317329" y="720445"/>
                  <a:pt x="332342" y="712406"/>
                  <a:pt x="332342" y="696316"/>
                </a:cubicBezTo>
                <a:cubicBezTo>
                  <a:pt x="325093" y="685589"/>
                  <a:pt x="321477" y="677549"/>
                  <a:pt x="321477" y="672187"/>
                </a:cubicBezTo>
                <a:cubicBezTo>
                  <a:pt x="335960" y="672187"/>
                  <a:pt x="343208" y="666443"/>
                  <a:pt x="343208" y="654954"/>
                </a:cubicBezTo>
                <a:cubicBezTo>
                  <a:pt x="300759" y="569924"/>
                  <a:pt x="238123" y="510177"/>
                  <a:pt x="155299" y="475703"/>
                </a:cubicBezTo>
                <a:lnTo>
                  <a:pt x="121128" y="491792"/>
                </a:lnTo>
                <a:lnTo>
                  <a:pt x="110261" y="491792"/>
                </a:lnTo>
                <a:cubicBezTo>
                  <a:pt x="98881" y="491792"/>
                  <a:pt x="84383" y="475321"/>
                  <a:pt x="66784" y="442380"/>
                </a:cubicBezTo>
                <a:cubicBezTo>
                  <a:pt x="52286" y="442380"/>
                  <a:pt x="37273" y="431654"/>
                  <a:pt x="21747" y="410211"/>
                </a:cubicBezTo>
                <a:lnTo>
                  <a:pt x="0" y="410211"/>
                </a:lnTo>
                <a:lnTo>
                  <a:pt x="0" y="392968"/>
                </a:lnTo>
                <a:lnTo>
                  <a:pt x="66784" y="392968"/>
                </a:lnTo>
                <a:cubicBezTo>
                  <a:pt x="74032" y="392968"/>
                  <a:pt x="77650" y="390292"/>
                  <a:pt x="77650" y="384929"/>
                </a:cubicBezTo>
                <a:lnTo>
                  <a:pt x="354089" y="442380"/>
                </a:lnTo>
                <a:cubicBezTo>
                  <a:pt x="354089" y="431654"/>
                  <a:pt x="364954" y="426291"/>
                  <a:pt x="386701" y="426291"/>
                </a:cubicBezTo>
                <a:lnTo>
                  <a:pt x="386701" y="418251"/>
                </a:lnTo>
                <a:cubicBezTo>
                  <a:pt x="386701" y="388377"/>
                  <a:pt x="364954" y="366543"/>
                  <a:pt x="321477" y="352759"/>
                </a:cubicBezTo>
                <a:cubicBezTo>
                  <a:pt x="259354" y="314455"/>
                  <a:pt x="214832" y="295298"/>
                  <a:pt x="187911" y="295298"/>
                </a:cubicBezTo>
                <a:lnTo>
                  <a:pt x="198790" y="278066"/>
                </a:lnTo>
                <a:cubicBezTo>
                  <a:pt x="191542" y="278066"/>
                  <a:pt x="187911" y="275378"/>
                  <a:pt x="187911" y="270026"/>
                </a:cubicBezTo>
                <a:lnTo>
                  <a:pt x="166164" y="278066"/>
                </a:lnTo>
                <a:cubicBezTo>
                  <a:pt x="116481" y="261976"/>
                  <a:pt x="86971" y="253936"/>
                  <a:pt x="77650" y="253936"/>
                </a:cubicBezTo>
                <a:lnTo>
                  <a:pt x="77650" y="245886"/>
                </a:lnTo>
                <a:lnTo>
                  <a:pt x="133552" y="245886"/>
                </a:lnTo>
                <a:lnTo>
                  <a:pt x="133552" y="237846"/>
                </a:lnTo>
                <a:lnTo>
                  <a:pt x="110261" y="237846"/>
                </a:lnTo>
                <a:lnTo>
                  <a:pt x="110261" y="229807"/>
                </a:lnTo>
                <a:lnTo>
                  <a:pt x="144432" y="229807"/>
                </a:lnTo>
                <a:cubicBezTo>
                  <a:pt x="151681" y="229807"/>
                  <a:pt x="155299" y="232483"/>
                  <a:pt x="155299" y="237846"/>
                </a:cubicBezTo>
                <a:lnTo>
                  <a:pt x="177044" y="229807"/>
                </a:lnTo>
                <a:lnTo>
                  <a:pt x="209657" y="245886"/>
                </a:lnTo>
                <a:lnTo>
                  <a:pt x="243827" y="245886"/>
                </a:lnTo>
                <a:lnTo>
                  <a:pt x="243827" y="229807"/>
                </a:lnTo>
                <a:lnTo>
                  <a:pt x="276440" y="229807"/>
                </a:lnTo>
                <a:cubicBezTo>
                  <a:pt x="276440" y="245886"/>
                  <a:pt x="283674" y="253936"/>
                  <a:pt x="298172" y="253936"/>
                </a:cubicBezTo>
                <a:cubicBezTo>
                  <a:pt x="298172" y="248573"/>
                  <a:pt x="302318" y="245886"/>
                  <a:pt x="310596" y="245886"/>
                </a:cubicBezTo>
                <a:lnTo>
                  <a:pt x="310596" y="253936"/>
                </a:lnTo>
                <a:lnTo>
                  <a:pt x="374721" y="238124"/>
                </a:lnTo>
                <a:lnTo>
                  <a:pt x="298172" y="188434"/>
                </a:lnTo>
                <a:cubicBezTo>
                  <a:pt x="298172" y="183082"/>
                  <a:pt x="313183" y="166611"/>
                  <a:pt x="343208" y="139033"/>
                </a:cubicBezTo>
                <a:cubicBezTo>
                  <a:pt x="343208" y="128306"/>
                  <a:pt x="324578" y="117580"/>
                  <a:pt x="287305" y="106854"/>
                </a:cubicBezTo>
                <a:cubicBezTo>
                  <a:pt x="258311" y="79276"/>
                  <a:pt x="236579" y="65492"/>
                  <a:pt x="222081" y="65492"/>
                </a:cubicBezTo>
                <a:lnTo>
                  <a:pt x="222081" y="49402"/>
                </a:lnTo>
                <a:cubicBezTo>
                  <a:pt x="243827" y="35618"/>
                  <a:pt x="254693" y="24510"/>
                  <a:pt x="254693" y="16080"/>
                </a:cubicBezTo>
                <a:lnTo>
                  <a:pt x="287305" y="16080"/>
                </a:lnTo>
                <a:cubicBezTo>
                  <a:pt x="294554" y="16080"/>
                  <a:pt x="298172" y="19148"/>
                  <a:pt x="298172" y="25272"/>
                </a:cubicBezTo>
                <a:cubicBezTo>
                  <a:pt x="340620" y="17613"/>
                  <a:pt x="370129" y="9193"/>
                  <a:pt x="38670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8266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309257" y="0"/>
            <a:ext cx="5918200" cy="68580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7608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23900" y="1498600"/>
            <a:ext cx="3492500" cy="34925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406900" y="1498600"/>
            <a:ext cx="3492500" cy="34925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089900" y="1498600"/>
            <a:ext cx="3492500" cy="34925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3787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38200" y="1879600"/>
            <a:ext cx="3124200" cy="31242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521200" y="1879600"/>
            <a:ext cx="3124200" cy="31242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204200" y="1879600"/>
            <a:ext cx="3124200" cy="31242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69000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62000" y="1879600"/>
            <a:ext cx="2489200" cy="29845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92500" y="1879600"/>
            <a:ext cx="2489200" cy="29845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23000" y="1879600"/>
            <a:ext cx="2489200" cy="29845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953500" y="1879600"/>
            <a:ext cx="2489200" cy="29845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84361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35000" y="1041400"/>
            <a:ext cx="6286500" cy="45720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38321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264557" y="1159328"/>
            <a:ext cx="4546600" cy="41910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255657" y="1159328"/>
            <a:ext cx="4546600" cy="41910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2409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08700" y="0"/>
            <a:ext cx="6083300" cy="34036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03600"/>
            <a:ext cx="6083300" cy="34544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21537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08700" y="3454400"/>
            <a:ext cx="6083300" cy="34036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83300" cy="34544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99438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90500" y="139700"/>
            <a:ext cx="3162300" cy="32385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90500" y="3492500"/>
            <a:ext cx="3162300" cy="32258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3492500" y="139700"/>
            <a:ext cx="3124200" cy="65786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82618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600700" y="139700"/>
            <a:ext cx="3162300" cy="32385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00700" y="3492500"/>
            <a:ext cx="3162300" cy="32258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902700" y="139700"/>
            <a:ext cx="3124200" cy="65786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1279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72458" y="1059174"/>
            <a:ext cx="10595428" cy="3701512"/>
          </a:xfrm>
          <a:custGeom>
            <a:avLst/>
            <a:gdLst>
              <a:gd name="connsiteX0" fmla="*/ 1643925 w 10595428"/>
              <a:gd name="connsiteY0" fmla="*/ 3608045 h 3701512"/>
              <a:gd name="connsiteX1" fmla="*/ 1895805 w 10595428"/>
              <a:gd name="connsiteY1" fmla="*/ 3679943 h 3701512"/>
              <a:gd name="connsiteX2" fmla="*/ 1904200 w 10595428"/>
              <a:gd name="connsiteY2" fmla="*/ 3672755 h 3701512"/>
              <a:gd name="connsiteX3" fmla="*/ 1920993 w 10595428"/>
              <a:gd name="connsiteY3" fmla="*/ 3694324 h 3701512"/>
              <a:gd name="connsiteX4" fmla="*/ 1912598 w 10595428"/>
              <a:gd name="connsiteY4" fmla="*/ 3701512 h 3701512"/>
              <a:gd name="connsiteX5" fmla="*/ 1904200 w 10595428"/>
              <a:gd name="connsiteY5" fmla="*/ 3694324 h 3701512"/>
              <a:gd name="connsiteX6" fmla="*/ 1862220 w 10595428"/>
              <a:gd name="connsiteY6" fmla="*/ 3701512 h 3701512"/>
              <a:gd name="connsiteX7" fmla="*/ 1828638 w 10595428"/>
              <a:gd name="connsiteY7" fmla="*/ 3701512 h 3701512"/>
              <a:gd name="connsiteX8" fmla="*/ 1795052 w 10595428"/>
              <a:gd name="connsiteY8" fmla="*/ 3694324 h 3701512"/>
              <a:gd name="connsiteX9" fmla="*/ 1769865 w 10595428"/>
              <a:gd name="connsiteY9" fmla="*/ 3694324 h 3701512"/>
              <a:gd name="connsiteX10" fmla="*/ 1769865 w 10595428"/>
              <a:gd name="connsiteY10" fmla="*/ 3687132 h 3701512"/>
              <a:gd name="connsiteX11" fmla="*/ 1727885 w 10595428"/>
              <a:gd name="connsiteY11" fmla="*/ 3687132 h 3701512"/>
              <a:gd name="connsiteX12" fmla="*/ 1652324 w 10595428"/>
              <a:gd name="connsiteY12" fmla="*/ 3672755 h 3701512"/>
              <a:gd name="connsiteX13" fmla="*/ 1643925 w 10595428"/>
              <a:gd name="connsiteY13" fmla="*/ 3679943 h 3701512"/>
              <a:gd name="connsiteX14" fmla="*/ 1627132 w 10595428"/>
              <a:gd name="connsiteY14" fmla="*/ 3665563 h 3701512"/>
              <a:gd name="connsiteX15" fmla="*/ 1601945 w 10595428"/>
              <a:gd name="connsiteY15" fmla="*/ 3665563 h 3701512"/>
              <a:gd name="connsiteX16" fmla="*/ 1593551 w 10595428"/>
              <a:gd name="connsiteY16" fmla="*/ 3672755 h 3701512"/>
              <a:gd name="connsiteX17" fmla="*/ 1494480 w 10595428"/>
              <a:gd name="connsiteY17" fmla="*/ 3615237 h 3701512"/>
              <a:gd name="connsiteX18" fmla="*/ 1502874 w 10595428"/>
              <a:gd name="connsiteY18" fmla="*/ 3615237 h 3701512"/>
              <a:gd name="connsiteX19" fmla="*/ 1536456 w 10595428"/>
              <a:gd name="connsiteY19" fmla="*/ 3622426 h 3701512"/>
              <a:gd name="connsiteX20" fmla="*/ 1561647 w 10595428"/>
              <a:gd name="connsiteY20" fmla="*/ 3615237 h 3701512"/>
              <a:gd name="connsiteX21" fmla="*/ 1561647 w 10595428"/>
              <a:gd name="connsiteY21" fmla="*/ 3622426 h 3701512"/>
              <a:gd name="connsiteX22" fmla="*/ 1643925 w 10595428"/>
              <a:gd name="connsiteY22" fmla="*/ 3608045 h 3701512"/>
              <a:gd name="connsiteX23" fmla="*/ 4448172 w 10595428"/>
              <a:gd name="connsiteY23" fmla="*/ 3500198 h 3701512"/>
              <a:gd name="connsiteX24" fmla="*/ 4464965 w 10595428"/>
              <a:gd name="connsiteY24" fmla="*/ 3500198 h 3701512"/>
              <a:gd name="connsiteX25" fmla="*/ 4473359 w 10595428"/>
              <a:gd name="connsiteY25" fmla="*/ 3528959 h 3701512"/>
              <a:gd name="connsiteX26" fmla="*/ 4456570 w 10595428"/>
              <a:gd name="connsiteY26" fmla="*/ 3550528 h 3701512"/>
              <a:gd name="connsiteX27" fmla="*/ 4439778 w 10595428"/>
              <a:gd name="connsiteY27" fmla="*/ 3550528 h 3701512"/>
              <a:gd name="connsiteX28" fmla="*/ 4439778 w 10595428"/>
              <a:gd name="connsiteY28" fmla="*/ 3536147 h 3701512"/>
              <a:gd name="connsiteX29" fmla="*/ 4422985 w 10595428"/>
              <a:gd name="connsiteY29" fmla="*/ 3536147 h 3701512"/>
              <a:gd name="connsiteX30" fmla="*/ 4381005 w 10595428"/>
              <a:gd name="connsiteY30" fmla="*/ 3557716 h 3701512"/>
              <a:gd name="connsiteX31" fmla="*/ 4347423 w 10595428"/>
              <a:gd name="connsiteY31" fmla="*/ 3557716 h 3701512"/>
              <a:gd name="connsiteX32" fmla="*/ 4330630 w 10595428"/>
              <a:gd name="connsiteY32" fmla="*/ 3543339 h 3701512"/>
              <a:gd name="connsiteX33" fmla="*/ 4347423 w 10595428"/>
              <a:gd name="connsiteY33" fmla="*/ 3528959 h 3701512"/>
              <a:gd name="connsiteX34" fmla="*/ 4364212 w 10595428"/>
              <a:gd name="connsiteY34" fmla="*/ 3536147 h 3701512"/>
              <a:gd name="connsiteX35" fmla="*/ 4397798 w 10595428"/>
              <a:gd name="connsiteY35" fmla="*/ 3536147 h 3701512"/>
              <a:gd name="connsiteX36" fmla="*/ 4422985 w 10595428"/>
              <a:gd name="connsiteY36" fmla="*/ 3507390 h 3701512"/>
              <a:gd name="connsiteX37" fmla="*/ 4448172 w 10595428"/>
              <a:gd name="connsiteY37" fmla="*/ 3507390 h 3701512"/>
              <a:gd name="connsiteX38" fmla="*/ 4448172 w 10595428"/>
              <a:gd name="connsiteY38" fmla="*/ 3521770 h 3701512"/>
              <a:gd name="connsiteX39" fmla="*/ 4456570 w 10595428"/>
              <a:gd name="connsiteY39" fmla="*/ 3521770 h 3701512"/>
              <a:gd name="connsiteX40" fmla="*/ 4456570 w 10595428"/>
              <a:gd name="connsiteY40" fmla="*/ 3507390 h 3701512"/>
              <a:gd name="connsiteX41" fmla="*/ 4448172 w 10595428"/>
              <a:gd name="connsiteY41" fmla="*/ 3500198 h 3701512"/>
              <a:gd name="connsiteX42" fmla="*/ 3658954 w 10595428"/>
              <a:gd name="connsiteY42" fmla="*/ 3500198 h 3701512"/>
              <a:gd name="connsiteX43" fmla="*/ 3675747 w 10595428"/>
              <a:gd name="connsiteY43" fmla="*/ 3500198 h 3701512"/>
              <a:gd name="connsiteX44" fmla="*/ 3684141 w 10595428"/>
              <a:gd name="connsiteY44" fmla="*/ 3514579 h 3701512"/>
              <a:gd name="connsiteX45" fmla="*/ 3675747 w 10595428"/>
              <a:gd name="connsiteY45" fmla="*/ 3543339 h 3701512"/>
              <a:gd name="connsiteX46" fmla="*/ 3658954 w 10595428"/>
              <a:gd name="connsiteY46" fmla="*/ 3528959 h 3701512"/>
              <a:gd name="connsiteX47" fmla="*/ 3642161 w 10595428"/>
              <a:gd name="connsiteY47" fmla="*/ 3485821 h 3701512"/>
              <a:gd name="connsiteX48" fmla="*/ 3667349 w 10595428"/>
              <a:gd name="connsiteY48" fmla="*/ 3485821 h 3701512"/>
              <a:gd name="connsiteX49" fmla="*/ 3667349 w 10595428"/>
              <a:gd name="connsiteY49" fmla="*/ 3493010 h 3701512"/>
              <a:gd name="connsiteX50" fmla="*/ 3642161 w 10595428"/>
              <a:gd name="connsiteY50" fmla="*/ 3500198 h 3701512"/>
              <a:gd name="connsiteX51" fmla="*/ 8743542 w 10595428"/>
              <a:gd name="connsiteY51" fmla="*/ 3457061 h 3701512"/>
              <a:gd name="connsiteX52" fmla="*/ 8760335 w 10595428"/>
              <a:gd name="connsiteY52" fmla="*/ 3464249 h 3701512"/>
              <a:gd name="connsiteX53" fmla="*/ 8785522 w 10595428"/>
              <a:gd name="connsiteY53" fmla="*/ 3464249 h 3701512"/>
              <a:gd name="connsiteX54" fmla="*/ 8819104 w 10595428"/>
              <a:gd name="connsiteY54" fmla="*/ 3493010 h 3701512"/>
              <a:gd name="connsiteX55" fmla="*/ 8743542 w 10595428"/>
              <a:gd name="connsiteY55" fmla="*/ 3557716 h 3701512"/>
              <a:gd name="connsiteX56" fmla="*/ 8726749 w 10595428"/>
              <a:gd name="connsiteY56" fmla="*/ 3550528 h 3701512"/>
              <a:gd name="connsiteX57" fmla="*/ 8693164 w 10595428"/>
              <a:gd name="connsiteY57" fmla="*/ 3557716 h 3701512"/>
              <a:gd name="connsiteX58" fmla="*/ 8693164 w 10595428"/>
              <a:gd name="connsiteY58" fmla="*/ 3550528 h 3701512"/>
              <a:gd name="connsiteX59" fmla="*/ 8676375 w 10595428"/>
              <a:gd name="connsiteY59" fmla="*/ 3557716 h 3701512"/>
              <a:gd name="connsiteX60" fmla="*/ 8667976 w 10595428"/>
              <a:gd name="connsiteY60" fmla="*/ 3550528 h 3701512"/>
              <a:gd name="connsiteX61" fmla="*/ 8625996 w 10595428"/>
              <a:gd name="connsiteY61" fmla="*/ 3557716 h 3701512"/>
              <a:gd name="connsiteX62" fmla="*/ 8592415 w 10595428"/>
              <a:gd name="connsiteY62" fmla="*/ 3550528 h 3701512"/>
              <a:gd name="connsiteX63" fmla="*/ 8575622 w 10595428"/>
              <a:gd name="connsiteY63" fmla="*/ 3557716 h 3701512"/>
              <a:gd name="connsiteX64" fmla="*/ 8500060 w 10595428"/>
              <a:gd name="connsiteY64" fmla="*/ 3543339 h 3701512"/>
              <a:gd name="connsiteX65" fmla="*/ 8500060 w 10595428"/>
              <a:gd name="connsiteY65" fmla="*/ 3557716 h 3701512"/>
              <a:gd name="connsiteX66" fmla="*/ 8382515 w 10595428"/>
              <a:gd name="connsiteY66" fmla="*/ 3579288 h 3701512"/>
              <a:gd name="connsiteX67" fmla="*/ 8374121 w 10595428"/>
              <a:gd name="connsiteY67" fmla="*/ 3579288 h 3701512"/>
              <a:gd name="connsiteX68" fmla="*/ 8340535 w 10595428"/>
              <a:gd name="connsiteY68" fmla="*/ 3550528 h 3701512"/>
              <a:gd name="connsiteX69" fmla="*/ 8458080 w 10595428"/>
              <a:gd name="connsiteY69" fmla="*/ 3485821 h 3701512"/>
              <a:gd name="connsiteX70" fmla="*/ 8474869 w 10595428"/>
              <a:gd name="connsiteY70" fmla="*/ 3471441 h 3701512"/>
              <a:gd name="connsiteX71" fmla="*/ 8533642 w 10595428"/>
              <a:gd name="connsiteY71" fmla="*/ 3485821 h 3701512"/>
              <a:gd name="connsiteX72" fmla="*/ 8550435 w 10595428"/>
              <a:gd name="connsiteY72" fmla="*/ 3478629 h 3701512"/>
              <a:gd name="connsiteX73" fmla="*/ 8584016 w 10595428"/>
              <a:gd name="connsiteY73" fmla="*/ 3478629 h 3701512"/>
              <a:gd name="connsiteX74" fmla="*/ 8584016 w 10595428"/>
              <a:gd name="connsiteY74" fmla="*/ 3493010 h 3701512"/>
              <a:gd name="connsiteX75" fmla="*/ 8592415 w 10595428"/>
              <a:gd name="connsiteY75" fmla="*/ 3485821 h 3701512"/>
              <a:gd name="connsiteX76" fmla="*/ 8609208 w 10595428"/>
              <a:gd name="connsiteY76" fmla="*/ 3493010 h 3701512"/>
              <a:gd name="connsiteX77" fmla="*/ 8743542 w 10595428"/>
              <a:gd name="connsiteY77" fmla="*/ 3457061 h 3701512"/>
              <a:gd name="connsiteX78" fmla="*/ 4506945 w 10595428"/>
              <a:gd name="connsiteY78" fmla="*/ 3457061 h 3701512"/>
              <a:gd name="connsiteX79" fmla="*/ 4506945 w 10595428"/>
              <a:gd name="connsiteY79" fmla="*/ 3478629 h 3701512"/>
              <a:gd name="connsiteX80" fmla="*/ 4481758 w 10595428"/>
              <a:gd name="connsiteY80" fmla="*/ 3478629 h 3701512"/>
              <a:gd name="connsiteX81" fmla="*/ 4506945 w 10595428"/>
              <a:gd name="connsiteY81" fmla="*/ 3457061 h 3701512"/>
              <a:gd name="connsiteX82" fmla="*/ 3566600 w 10595428"/>
              <a:gd name="connsiteY82" fmla="*/ 3399543 h 3701512"/>
              <a:gd name="connsiteX83" fmla="*/ 3608580 w 10595428"/>
              <a:gd name="connsiteY83" fmla="*/ 3399543 h 3701512"/>
              <a:gd name="connsiteX84" fmla="*/ 3633767 w 10595428"/>
              <a:gd name="connsiteY84" fmla="*/ 3413923 h 3701512"/>
              <a:gd name="connsiteX85" fmla="*/ 3633767 w 10595428"/>
              <a:gd name="connsiteY85" fmla="*/ 3428300 h 3701512"/>
              <a:gd name="connsiteX86" fmla="*/ 3574994 w 10595428"/>
              <a:gd name="connsiteY86" fmla="*/ 3435492 h 3701512"/>
              <a:gd name="connsiteX87" fmla="*/ 3566600 w 10595428"/>
              <a:gd name="connsiteY87" fmla="*/ 3421112 h 3701512"/>
              <a:gd name="connsiteX88" fmla="*/ 8508455 w 10595428"/>
              <a:gd name="connsiteY88" fmla="*/ 3334833 h 3701512"/>
              <a:gd name="connsiteX89" fmla="*/ 8516849 w 10595428"/>
              <a:gd name="connsiteY89" fmla="*/ 3334833 h 3701512"/>
              <a:gd name="connsiteX90" fmla="*/ 8516849 w 10595428"/>
              <a:gd name="connsiteY90" fmla="*/ 3349214 h 3701512"/>
              <a:gd name="connsiteX91" fmla="*/ 8491662 w 10595428"/>
              <a:gd name="connsiteY91" fmla="*/ 3349214 h 3701512"/>
              <a:gd name="connsiteX92" fmla="*/ 8508455 w 10595428"/>
              <a:gd name="connsiteY92" fmla="*/ 3334833 h 3701512"/>
              <a:gd name="connsiteX93" fmla="*/ 3591787 w 10595428"/>
              <a:gd name="connsiteY93" fmla="*/ 3270127 h 3701512"/>
              <a:gd name="connsiteX94" fmla="*/ 3591787 w 10595428"/>
              <a:gd name="connsiteY94" fmla="*/ 3291696 h 3701512"/>
              <a:gd name="connsiteX95" fmla="*/ 3574994 w 10595428"/>
              <a:gd name="connsiteY95" fmla="*/ 3291696 h 3701512"/>
              <a:gd name="connsiteX96" fmla="*/ 3574994 w 10595428"/>
              <a:gd name="connsiteY96" fmla="*/ 3284507 h 3701512"/>
              <a:gd name="connsiteX97" fmla="*/ 3591787 w 10595428"/>
              <a:gd name="connsiteY97" fmla="*/ 3270127 h 3701512"/>
              <a:gd name="connsiteX98" fmla="*/ 3633767 w 10595428"/>
              <a:gd name="connsiteY98" fmla="*/ 3255747 h 3701512"/>
              <a:gd name="connsiteX99" fmla="*/ 3658954 w 10595428"/>
              <a:gd name="connsiteY99" fmla="*/ 3255747 h 3701512"/>
              <a:gd name="connsiteX100" fmla="*/ 3650560 w 10595428"/>
              <a:gd name="connsiteY100" fmla="*/ 3277316 h 3701512"/>
              <a:gd name="connsiteX101" fmla="*/ 3633767 w 10595428"/>
              <a:gd name="connsiteY101" fmla="*/ 3262939 h 3701512"/>
              <a:gd name="connsiteX102" fmla="*/ 3591787 w 10595428"/>
              <a:gd name="connsiteY102" fmla="*/ 3255747 h 3701512"/>
              <a:gd name="connsiteX103" fmla="*/ 3616974 w 10595428"/>
              <a:gd name="connsiteY103" fmla="*/ 3270127 h 3701512"/>
              <a:gd name="connsiteX104" fmla="*/ 3625373 w 10595428"/>
              <a:gd name="connsiteY104" fmla="*/ 3262939 h 3701512"/>
              <a:gd name="connsiteX105" fmla="*/ 3625373 w 10595428"/>
              <a:gd name="connsiteY105" fmla="*/ 3270127 h 3701512"/>
              <a:gd name="connsiteX106" fmla="*/ 3608580 w 10595428"/>
              <a:gd name="connsiteY106" fmla="*/ 3284507 h 3701512"/>
              <a:gd name="connsiteX107" fmla="*/ 3600181 w 10595428"/>
              <a:gd name="connsiteY107" fmla="*/ 3284507 h 3701512"/>
              <a:gd name="connsiteX108" fmla="*/ 2217240 w 10595428"/>
              <a:gd name="connsiteY108" fmla="*/ 3208902 h 3701512"/>
              <a:gd name="connsiteX109" fmla="*/ 2469120 w 10595428"/>
              <a:gd name="connsiteY109" fmla="*/ 3280800 h 3701512"/>
              <a:gd name="connsiteX110" fmla="*/ 2477514 w 10595428"/>
              <a:gd name="connsiteY110" fmla="*/ 3273612 h 3701512"/>
              <a:gd name="connsiteX111" fmla="*/ 2494307 w 10595428"/>
              <a:gd name="connsiteY111" fmla="*/ 3295181 h 3701512"/>
              <a:gd name="connsiteX112" fmla="*/ 2485912 w 10595428"/>
              <a:gd name="connsiteY112" fmla="*/ 3302369 h 3701512"/>
              <a:gd name="connsiteX113" fmla="*/ 2477514 w 10595428"/>
              <a:gd name="connsiteY113" fmla="*/ 3295181 h 3701512"/>
              <a:gd name="connsiteX114" fmla="*/ 2435534 w 10595428"/>
              <a:gd name="connsiteY114" fmla="*/ 3302369 h 3701512"/>
              <a:gd name="connsiteX115" fmla="*/ 2401952 w 10595428"/>
              <a:gd name="connsiteY115" fmla="*/ 3302369 h 3701512"/>
              <a:gd name="connsiteX116" fmla="*/ 2368367 w 10595428"/>
              <a:gd name="connsiteY116" fmla="*/ 3295181 h 3701512"/>
              <a:gd name="connsiteX117" fmla="*/ 2343179 w 10595428"/>
              <a:gd name="connsiteY117" fmla="*/ 3295181 h 3701512"/>
              <a:gd name="connsiteX118" fmla="*/ 2343179 w 10595428"/>
              <a:gd name="connsiteY118" fmla="*/ 3287989 h 3701512"/>
              <a:gd name="connsiteX119" fmla="*/ 2301199 w 10595428"/>
              <a:gd name="connsiteY119" fmla="*/ 3287989 h 3701512"/>
              <a:gd name="connsiteX120" fmla="*/ 2225638 w 10595428"/>
              <a:gd name="connsiteY120" fmla="*/ 3273612 h 3701512"/>
              <a:gd name="connsiteX121" fmla="*/ 2217240 w 10595428"/>
              <a:gd name="connsiteY121" fmla="*/ 3280800 h 3701512"/>
              <a:gd name="connsiteX122" fmla="*/ 2200446 w 10595428"/>
              <a:gd name="connsiteY122" fmla="*/ 3266420 h 3701512"/>
              <a:gd name="connsiteX123" fmla="*/ 2175259 w 10595428"/>
              <a:gd name="connsiteY123" fmla="*/ 3266420 h 3701512"/>
              <a:gd name="connsiteX124" fmla="*/ 2166865 w 10595428"/>
              <a:gd name="connsiteY124" fmla="*/ 3273612 h 3701512"/>
              <a:gd name="connsiteX125" fmla="*/ 2067795 w 10595428"/>
              <a:gd name="connsiteY125" fmla="*/ 3216094 h 3701512"/>
              <a:gd name="connsiteX126" fmla="*/ 2076189 w 10595428"/>
              <a:gd name="connsiteY126" fmla="*/ 3216094 h 3701512"/>
              <a:gd name="connsiteX127" fmla="*/ 2109770 w 10595428"/>
              <a:gd name="connsiteY127" fmla="*/ 3223283 h 3701512"/>
              <a:gd name="connsiteX128" fmla="*/ 2134962 w 10595428"/>
              <a:gd name="connsiteY128" fmla="*/ 3216094 h 3701512"/>
              <a:gd name="connsiteX129" fmla="*/ 2134962 w 10595428"/>
              <a:gd name="connsiteY129" fmla="*/ 3223283 h 3701512"/>
              <a:gd name="connsiteX130" fmla="*/ 2217240 w 10595428"/>
              <a:gd name="connsiteY130" fmla="*/ 3208902 h 3701512"/>
              <a:gd name="connsiteX131" fmla="*/ 7821668 w 10595428"/>
              <a:gd name="connsiteY131" fmla="*/ 3183849 h 3701512"/>
              <a:gd name="connsiteX132" fmla="*/ 7821668 w 10595428"/>
              <a:gd name="connsiteY132" fmla="*/ 3198229 h 3701512"/>
              <a:gd name="connsiteX133" fmla="*/ 7838457 w 10595428"/>
              <a:gd name="connsiteY133" fmla="*/ 3198229 h 3701512"/>
              <a:gd name="connsiteX134" fmla="*/ 7855250 w 10595428"/>
              <a:gd name="connsiteY134" fmla="*/ 3183849 h 3701512"/>
              <a:gd name="connsiteX135" fmla="*/ 7846855 w 10595428"/>
              <a:gd name="connsiteY135" fmla="*/ 3183849 h 3701512"/>
              <a:gd name="connsiteX136" fmla="*/ 7830062 w 10595428"/>
              <a:gd name="connsiteY136" fmla="*/ 3191041 h 3701512"/>
              <a:gd name="connsiteX137" fmla="*/ 7821668 w 10595428"/>
              <a:gd name="connsiteY137" fmla="*/ 3183849 h 3701512"/>
              <a:gd name="connsiteX138" fmla="*/ 3667349 w 10595428"/>
              <a:gd name="connsiteY138" fmla="*/ 3183849 h 3701512"/>
              <a:gd name="connsiteX139" fmla="*/ 3675747 w 10595428"/>
              <a:gd name="connsiteY139" fmla="*/ 3183849 h 3701512"/>
              <a:gd name="connsiteX140" fmla="*/ 3684141 w 10595428"/>
              <a:gd name="connsiteY140" fmla="*/ 3226990 h 3701512"/>
              <a:gd name="connsiteX141" fmla="*/ 3667349 w 10595428"/>
              <a:gd name="connsiteY141" fmla="*/ 3248558 h 3701512"/>
              <a:gd name="connsiteX142" fmla="*/ 3658954 w 10595428"/>
              <a:gd name="connsiteY142" fmla="*/ 3248558 h 3701512"/>
              <a:gd name="connsiteX143" fmla="*/ 3650560 w 10595428"/>
              <a:gd name="connsiteY143" fmla="*/ 3241366 h 3701512"/>
              <a:gd name="connsiteX144" fmla="*/ 3633767 w 10595428"/>
              <a:gd name="connsiteY144" fmla="*/ 3248558 h 3701512"/>
              <a:gd name="connsiteX145" fmla="*/ 3625373 w 10595428"/>
              <a:gd name="connsiteY145" fmla="*/ 3248558 h 3701512"/>
              <a:gd name="connsiteX146" fmla="*/ 3625373 w 10595428"/>
              <a:gd name="connsiteY146" fmla="*/ 3234178 h 3701512"/>
              <a:gd name="connsiteX147" fmla="*/ 3608580 w 10595428"/>
              <a:gd name="connsiteY147" fmla="*/ 3241366 h 3701512"/>
              <a:gd name="connsiteX148" fmla="*/ 3591787 w 10595428"/>
              <a:gd name="connsiteY148" fmla="*/ 3241366 h 3701512"/>
              <a:gd name="connsiteX149" fmla="*/ 3591787 w 10595428"/>
              <a:gd name="connsiteY149" fmla="*/ 3226990 h 3701512"/>
              <a:gd name="connsiteX150" fmla="*/ 3650560 w 10595428"/>
              <a:gd name="connsiteY150" fmla="*/ 3219798 h 3701512"/>
              <a:gd name="connsiteX151" fmla="*/ 3633767 w 10595428"/>
              <a:gd name="connsiteY151" fmla="*/ 3198229 h 3701512"/>
              <a:gd name="connsiteX152" fmla="*/ 3642161 w 10595428"/>
              <a:gd name="connsiteY152" fmla="*/ 3191041 h 3701512"/>
              <a:gd name="connsiteX153" fmla="*/ 3658954 w 10595428"/>
              <a:gd name="connsiteY153" fmla="*/ 3198229 h 3701512"/>
              <a:gd name="connsiteX154" fmla="*/ 3667349 w 10595428"/>
              <a:gd name="connsiteY154" fmla="*/ 3198229 h 3701512"/>
              <a:gd name="connsiteX155" fmla="*/ 3423867 w 10595428"/>
              <a:gd name="connsiteY155" fmla="*/ 3147900 h 3701512"/>
              <a:gd name="connsiteX156" fmla="*/ 3432265 w 10595428"/>
              <a:gd name="connsiteY156" fmla="*/ 3147900 h 3701512"/>
              <a:gd name="connsiteX157" fmla="*/ 3449054 w 10595428"/>
              <a:gd name="connsiteY157" fmla="*/ 3162280 h 3701512"/>
              <a:gd name="connsiteX158" fmla="*/ 3432265 w 10595428"/>
              <a:gd name="connsiteY158" fmla="*/ 3183849 h 3701512"/>
              <a:gd name="connsiteX159" fmla="*/ 3440660 w 10595428"/>
              <a:gd name="connsiteY159" fmla="*/ 3183849 h 3701512"/>
              <a:gd name="connsiteX160" fmla="*/ 3457453 w 10595428"/>
              <a:gd name="connsiteY160" fmla="*/ 3176660 h 3701512"/>
              <a:gd name="connsiteX161" fmla="*/ 3465847 w 10595428"/>
              <a:gd name="connsiteY161" fmla="*/ 3191041 h 3701512"/>
              <a:gd name="connsiteX162" fmla="*/ 3465847 w 10595428"/>
              <a:gd name="connsiteY162" fmla="*/ 3198229 h 3701512"/>
              <a:gd name="connsiteX163" fmla="*/ 3457453 w 10595428"/>
              <a:gd name="connsiteY163" fmla="*/ 3198229 h 3701512"/>
              <a:gd name="connsiteX164" fmla="*/ 3440660 w 10595428"/>
              <a:gd name="connsiteY164" fmla="*/ 3191041 h 3701512"/>
              <a:gd name="connsiteX165" fmla="*/ 3423867 w 10595428"/>
              <a:gd name="connsiteY165" fmla="*/ 3205421 h 3701512"/>
              <a:gd name="connsiteX166" fmla="*/ 3415472 w 10595428"/>
              <a:gd name="connsiteY166" fmla="*/ 3205421 h 3701512"/>
              <a:gd name="connsiteX167" fmla="*/ 3398680 w 10595428"/>
              <a:gd name="connsiteY167" fmla="*/ 3176660 h 3701512"/>
              <a:gd name="connsiteX168" fmla="*/ 3398680 w 10595428"/>
              <a:gd name="connsiteY168" fmla="*/ 3169472 h 3701512"/>
              <a:gd name="connsiteX169" fmla="*/ 3423867 w 10595428"/>
              <a:gd name="connsiteY169" fmla="*/ 3147900 h 3701512"/>
              <a:gd name="connsiteX170" fmla="*/ 2441541 w 10595428"/>
              <a:gd name="connsiteY170" fmla="*/ 3140711 h 3701512"/>
              <a:gd name="connsiteX171" fmla="*/ 2441541 w 10595428"/>
              <a:gd name="connsiteY171" fmla="*/ 3155092 h 3701512"/>
              <a:gd name="connsiteX172" fmla="*/ 2458335 w 10595428"/>
              <a:gd name="connsiteY172" fmla="*/ 3155092 h 3701512"/>
              <a:gd name="connsiteX173" fmla="*/ 2475127 w 10595428"/>
              <a:gd name="connsiteY173" fmla="*/ 3140711 h 3701512"/>
              <a:gd name="connsiteX174" fmla="*/ 2584274 w 10595428"/>
              <a:gd name="connsiteY174" fmla="*/ 3126331 h 3701512"/>
              <a:gd name="connsiteX175" fmla="*/ 2575876 w 10595428"/>
              <a:gd name="connsiteY175" fmla="*/ 3140711 h 3701512"/>
              <a:gd name="connsiteX176" fmla="*/ 2575876 w 10595428"/>
              <a:gd name="connsiteY176" fmla="*/ 3147900 h 3701512"/>
              <a:gd name="connsiteX177" fmla="*/ 2584274 w 10595428"/>
              <a:gd name="connsiteY177" fmla="*/ 3147900 h 3701512"/>
              <a:gd name="connsiteX178" fmla="*/ 2592669 w 10595428"/>
              <a:gd name="connsiteY178" fmla="*/ 3126331 h 3701512"/>
              <a:gd name="connsiteX179" fmla="*/ 7863644 w 10595428"/>
              <a:gd name="connsiteY179" fmla="*/ 3119143 h 3701512"/>
              <a:gd name="connsiteX180" fmla="*/ 7855250 w 10595428"/>
              <a:gd name="connsiteY180" fmla="*/ 3147900 h 3701512"/>
              <a:gd name="connsiteX181" fmla="*/ 7878759 w 10595428"/>
              <a:gd name="connsiteY181" fmla="*/ 3147900 h 3701512"/>
              <a:gd name="connsiteX182" fmla="*/ 7878759 w 10595428"/>
              <a:gd name="connsiteY182" fmla="*/ 3140711 h 3701512"/>
              <a:gd name="connsiteX183" fmla="*/ 7872043 w 10595428"/>
              <a:gd name="connsiteY183" fmla="*/ 3119143 h 3701512"/>
              <a:gd name="connsiteX184" fmla="*/ 7878759 w 10595428"/>
              <a:gd name="connsiteY184" fmla="*/ 3111951 h 3701512"/>
              <a:gd name="connsiteX185" fmla="*/ 7895552 w 10595428"/>
              <a:gd name="connsiteY185" fmla="*/ 3126331 h 3701512"/>
              <a:gd name="connsiteX186" fmla="*/ 7903946 w 10595428"/>
              <a:gd name="connsiteY186" fmla="*/ 3126331 h 3701512"/>
              <a:gd name="connsiteX187" fmla="*/ 7887153 w 10595428"/>
              <a:gd name="connsiteY187" fmla="*/ 3111951 h 3701512"/>
              <a:gd name="connsiteX188" fmla="*/ 4473359 w 10595428"/>
              <a:gd name="connsiteY188" fmla="*/ 3111951 h 3701512"/>
              <a:gd name="connsiteX189" fmla="*/ 4481758 w 10595428"/>
              <a:gd name="connsiteY189" fmla="*/ 3111951 h 3701512"/>
              <a:gd name="connsiteX190" fmla="*/ 4498550 w 10595428"/>
              <a:gd name="connsiteY190" fmla="*/ 3126331 h 3701512"/>
              <a:gd name="connsiteX191" fmla="*/ 4490152 w 10595428"/>
              <a:gd name="connsiteY191" fmla="*/ 3126331 h 3701512"/>
              <a:gd name="connsiteX192" fmla="*/ 4473359 w 10595428"/>
              <a:gd name="connsiteY192" fmla="*/ 3111951 h 3701512"/>
              <a:gd name="connsiteX193" fmla="*/ 5021486 w 10595428"/>
              <a:gd name="connsiteY193" fmla="*/ 3101055 h 3701512"/>
              <a:gd name="connsiteX194" fmla="*/ 5038279 w 10595428"/>
              <a:gd name="connsiteY194" fmla="*/ 3101055 h 3701512"/>
              <a:gd name="connsiteX195" fmla="*/ 5046673 w 10595428"/>
              <a:gd name="connsiteY195" fmla="*/ 3129816 h 3701512"/>
              <a:gd name="connsiteX196" fmla="*/ 5029884 w 10595428"/>
              <a:gd name="connsiteY196" fmla="*/ 3151385 h 3701512"/>
              <a:gd name="connsiteX197" fmla="*/ 5013092 w 10595428"/>
              <a:gd name="connsiteY197" fmla="*/ 3151385 h 3701512"/>
              <a:gd name="connsiteX198" fmla="*/ 5013092 w 10595428"/>
              <a:gd name="connsiteY198" fmla="*/ 3137004 h 3701512"/>
              <a:gd name="connsiteX199" fmla="*/ 4996299 w 10595428"/>
              <a:gd name="connsiteY199" fmla="*/ 3137004 h 3701512"/>
              <a:gd name="connsiteX200" fmla="*/ 4954319 w 10595428"/>
              <a:gd name="connsiteY200" fmla="*/ 3158573 h 3701512"/>
              <a:gd name="connsiteX201" fmla="*/ 4920737 w 10595428"/>
              <a:gd name="connsiteY201" fmla="*/ 3158573 h 3701512"/>
              <a:gd name="connsiteX202" fmla="*/ 4903944 w 10595428"/>
              <a:gd name="connsiteY202" fmla="*/ 3144196 h 3701512"/>
              <a:gd name="connsiteX203" fmla="*/ 4920737 w 10595428"/>
              <a:gd name="connsiteY203" fmla="*/ 3129816 h 3701512"/>
              <a:gd name="connsiteX204" fmla="*/ 4937526 w 10595428"/>
              <a:gd name="connsiteY204" fmla="*/ 3137004 h 3701512"/>
              <a:gd name="connsiteX205" fmla="*/ 4971112 w 10595428"/>
              <a:gd name="connsiteY205" fmla="*/ 3137004 h 3701512"/>
              <a:gd name="connsiteX206" fmla="*/ 4996299 w 10595428"/>
              <a:gd name="connsiteY206" fmla="*/ 3108247 h 3701512"/>
              <a:gd name="connsiteX207" fmla="*/ 5021486 w 10595428"/>
              <a:gd name="connsiteY207" fmla="*/ 3108247 h 3701512"/>
              <a:gd name="connsiteX208" fmla="*/ 5021486 w 10595428"/>
              <a:gd name="connsiteY208" fmla="*/ 3122627 h 3701512"/>
              <a:gd name="connsiteX209" fmla="*/ 5029884 w 10595428"/>
              <a:gd name="connsiteY209" fmla="*/ 3122627 h 3701512"/>
              <a:gd name="connsiteX210" fmla="*/ 5029884 w 10595428"/>
              <a:gd name="connsiteY210" fmla="*/ 3108247 h 3701512"/>
              <a:gd name="connsiteX211" fmla="*/ 5021486 w 10595428"/>
              <a:gd name="connsiteY211" fmla="*/ 3101055 h 3701512"/>
              <a:gd name="connsiteX212" fmla="*/ 4232268 w 10595428"/>
              <a:gd name="connsiteY212" fmla="*/ 3101055 h 3701512"/>
              <a:gd name="connsiteX213" fmla="*/ 4249061 w 10595428"/>
              <a:gd name="connsiteY213" fmla="*/ 3101055 h 3701512"/>
              <a:gd name="connsiteX214" fmla="*/ 4257455 w 10595428"/>
              <a:gd name="connsiteY214" fmla="*/ 3115436 h 3701512"/>
              <a:gd name="connsiteX215" fmla="*/ 4249061 w 10595428"/>
              <a:gd name="connsiteY215" fmla="*/ 3144196 h 3701512"/>
              <a:gd name="connsiteX216" fmla="*/ 4232268 w 10595428"/>
              <a:gd name="connsiteY216" fmla="*/ 3129816 h 3701512"/>
              <a:gd name="connsiteX217" fmla="*/ 3709329 w 10595428"/>
              <a:gd name="connsiteY217" fmla="*/ 3097574 h 3701512"/>
              <a:gd name="connsiteX218" fmla="*/ 3709329 w 10595428"/>
              <a:gd name="connsiteY218" fmla="*/ 3104762 h 3701512"/>
              <a:gd name="connsiteX219" fmla="*/ 3692540 w 10595428"/>
              <a:gd name="connsiteY219" fmla="*/ 3119143 h 3701512"/>
              <a:gd name="connsiteX220" fmla="*/ 3692540 w 10595428"/>
              <a:gd name="connsiteY220" fmla="*/ 3111951 h 3701512"/>
              <a:gd name="connsiteX221" fmla="*/ 3709329 w 10595428"/>
              <a:gd name="connsiteY221" fmla="*/ 3097574 h 3701512"/>
              <a:gd name="connsiteX222" fmla="*/ 4215475 w 10595428"/>
              <a:gd name="connsiteY222" fmla="*/ 3086678 h 3701512"/>
              <a:gd name="connsiteX223" fmla="*/ 4240662 w 10595428"/>
              <a:gd name="connsiteY223" fmla="*/ 3086678 h 3701512"/>
              <a:gd name="connsiteX224" fmla="*/ 4240662 w 10595428"/>
              <a:gd name="connsiteY224" fmla="*/ 3093867 h 3701512"/>
              <a:gd name="connsiteX225" fmla="*/ 4215475 w 10595428"/>
              <a:gd name="connsiteY225" fmla="*/ 3101055 h 3701512"/>
              <a:gd name="connsiteX226" fmla="*/ 7895552 w 10595428"/>
              <a:gd name="connsiteY226" fmla="*/ 3083194 h 3701512"/>
              <a:gd name="connsiteX227" fmla="*/ 7895552 w 10595428"/>
              <a:gd name="connsiteY227" fmla="*/ 3097574 h 3701512"/>
              <a:gd name="connsiteX228" fmla="*/ 7912344 w 10595428"/>
              <a:gd name="connsiteY228" fmla="*/ 3111951 h 3701512"/>
              <a:gd name="connsiteX229" fmla="*/ 7929133 w 10595428"/>
              <a:gd name="connsiteY229" fmla="*/ 3111951 h 3701512"/>
              <a:gd name="connsiteX230" fmla="*/ 7929133 w 10595428"/>
              <a:gd name="connsiteY230" fmla="*/ 3097574 h 3701512"/>
              <a:gd name="connsiteX231" fmla="*/ 7912344 w 10595428"/>
              <a:gd name="connsiteY231" fmla="*/ 3083194 h 3701512"/>
              <a:gd name="connsiteX232" fmla="*/ 3885643 w 10595428"/>
              <a:gd name="connsiteY232" fmla="*/ 3083194 h 3701512"/>
              <a:gd name="connsiteX233" fmla="*/ 3910834 w 10595428"/>
              <a:gd name="connsiteY233" fmla="*/ 3083194 h 3701512"/>
              <a:gd name="connsiteX234" fmla="*/ 3910834 w 10595428"/>
              <a:gd name="connsiteY234" fmla="*/ 3097574 h 3701512"/>
              <a:gd name="connsiteX235" fmla="*/ 3885643 w 10595428"/>
              <a:gd name="connsiteY235" fmla="*/ 3090382 h 3701512"/>
              <a:gd name="connsiteX236" fmla="*/ 1116660 w 10595428"/>
              <a:gd name="connsiteY236" fmla="*/ 3083194 h 3701512"/>
              <a:gd name="connsiteX237" fmla="*/ 1133453 w 10595428"/>
              <a:gd name="connsiteY237" fmla="*/ 3097574 h 3701512"/>
              <a:gd name="connsiteX238" fmla="*/ 1108265 w 10595428"/>
              <a:gd name="connsiteY238" fmla="*/ 3119143 h 3701512"/>
              <a:gd name="connsiteX239" fmla="*/ 1099867 w 10595428"/>
              <a:gd name="connsiteY239" fmla="*/ 3090382 h 3701512"/>
              <a:gd name="connsiteX240" fmla="*/ 7937532 w 10595428"/>
              <a:gd name="connsiteY240" fmla="*/ 3076005 h 3701512"/>
              <a:gd name="connsiteX241" fmla="*/ 7945926 w 10595428"/>
              <a:gd name="connsiteY241" fmla="*/ 3111951 h 3701512"/>
              <a:gd name="connsiteX242" fmla="*/ 7954320 w 10595428"/>
              <a:gd name="connsiteY242" fmla="*/ 3111951 h 3701512"/>
              <a:gd name="connsiteX243" fmla="*/ 7962719 w 10595428"/>
              <a:gd name="connsiteY243" fmla="*/ 3083194 h 3701512"/>
              <a:gd name="connsiteX244" fmla="*/ 7945926 w 10595428"/>
              <a:gd name="connsiteY244" fmla="*/ 3076005 h 3701512"/>
              <a:gd name="connsiteX245" fmla="*/ 3449054 w 10595428"/>
              <a:gd name="connsiteY245" fmla="*/ 3076005 h 3701512"/>
              <a:gd name="connsiteX246" fmla="*/ 3449054 w 10595428"/>
              <a:gd name="connsiteY246" fmla="*/ 3083194 h 3701512"/>
              <a:gd name="connsiteX247" fmla="*/ 3474245 w 10595428"/>
              <a:gd name="connsiteY247" fmla="*/ 3097574 h 3701512"/>
              <a:gd name="connsiteX248" fmla="*/ 3482640 w 10595428"/>
              <a:gd name="connsiteY248" fmla="*/ 3097574 h 3701512"/>
              <a:gd name="connsiteX249" fmla="*/ 3482640 w 10595428"/>
              <a:gd name="connsiteY249" fmla="*/ 3076005 h 3701512"/>
              <a:gd name="connsiteX250" fmla="*/ 3465847 w 10595428"/>
              <a:gd name="connsiteY250" fmla="*/ 3083194 h 3701512"/>
              <a:gd name="connsiteX251" fmla="*/ 2634649 w 10595428"/>
              <a:gd name="connsiteY251" fmla="*/ 3068813 h 3701512"/>
              <a:gd name="connsiteX252" fmla="*/ 2584274 w 10595428"/>
              <a:gd name="connsiteY252" fmla="*/ 3104762 h 3701512"/>
              <a:gd name="connsiteX253" fmla="*/ 2617856 w 10595428"/>
              <a:gd name="connsiteY253" fmla="*/ 3104762 h 3701512"/>
              <a:gd name="connsiteX254" fmla="*/ 2643043 w 10595428"/>
              <a:gd name="connsiteY254" fmla="*/ 3068813 h 3701512"/>
              <a:gd name="connsiteX255" fmla="*/ 5080259 w 10595428"/>
              <a:gd name="connsiteY255" fmla="*/ 3057918 h 3701512"/>
              <a:gd name="connsiteX256" fmla="*/ 5080259 w 10595428"/>
              <a:gd name="connsiteY256" fmla="*/ 3079486 h 3701512"/>
              <a:gd name="connsiteX257" fmla="*/ 5055072 w 10595428"/>
              <a:gd name="connsiteY257" fmla="*/ 3079486 h 3701512"/>
              <a:gd name="connsiteX258" fmla="*/ 5080259 w 10595428"/>
              <a:gd name="connsiteY258" fmla="*/ 3057918 h 3701512"/>
              <a:gd name="connsiteX259" fmla="*/ 9339653 w 10595428"/>
              <a:gd name="connsiteY259" fmla="*/ 3047244 h 3701512"/>
              <a:gd name="connsiteX260" fmla="*/ 9320564 w 10595428"/>
              <a:gd name="connsiteY260" fmla="*/ 3059505 h 3701512"/>
              <a:gd name="connsiteX261" fmla="*/ 9333649 w 10595428"/>
              <a:gd name="connsiteY261" fmla="*/ 3065106 h 3701512"/>
              <a:gd name="connsiteX262" fmla="*/ 9358836 w 10595428"/>
              <a:gd name="connsiteY262" fmla="*/ 3065106 h 3701512"/>
              <a:gd name="connsiteX263" fmla="*/ 9392418 w 10595428"/>
              <a:gd name="connsiteY263" fmla="*/ 3093867 h 3701512"/>
              <a:gd name="connsiteX264" fmla="*/ 9367546 w 10595428"/>
              <a:gd name="connsiteY264" fmla="*/ 3122176 h 3701512"/>
              <a:gd name="connsiteX265" fmla="*/ 9364840 w 10595428"/>
              <a:gd name="connsiteY265" fmla="*/ 3124795 h 3701512"/>
              <a:gd name="connsiteX266" fmla="*/ 9364840 w 10595428"/>
              <a:gd name="connsiteY266" fmla="*/ 3126331 h 3701512"/>
              <a:gd name="connsiteX267" fmla="*/ 9381633 w 10595428"/>
              <a:gd name="connsiteY267" fmla="*/ 3126331 h 3701512"/>
              <a:gd name="connsiteX268" fmla="*/ 9398426 w 10595428"/>
              <a:gd name="connsiteY268" fmla="*/ 3090382 h 3701512"/>
              <a:gd name="connsiteX269" fmla="*/ 9339653 w 10595428"/>
              <a:gd name="connsiteY269" fmla="*/ 3047244 h 3701512"/>
              <a:gd name="connsiteX270" fmla="*/ 3566600 w 10595428"/>
              <a:gd name="connsiteY270" fmla="*/ 3047244 h 3701512"/>
              <a:gd name="connsiteX271" fmla="*/ 3608580 w 10595428"/>
              <a:gd name="connsiteY271" fmla="*/ 3054433 h 3701512"/>
              <a:gd name="connsiteX272" fmla="*/ 3608580 w 10595428"/>
              <a:gd name="connsiteY272" fmla="*/ 3076005 h 3701512"/>
              <a:gd name="connsiteX273" fmla="*/ 3591787 w 10595428"/>
              <a:gd name="connsiteY273" fmla="*/ 3076005 h 3701512"/>
              <a:gd name="connsiteX274" fmla="*/ 3566600 w 10595428"/>
              <a:gd name="connsiteY274" fmla="*/ 3061625 h 3701512"/>
              <a:gd name="connsiteX275" fmla="*/ 3180385 w 10595428"/>
              <a:gd name="connsiteY275" fmla="*/ 3047244 h 3701512"/>
              <a:gd name="connsiteX276" fmla="*/ 3180385 w 10595428"/>
              <a:gd name="connsiteY276" fmla="*/ 3061625 h 3701512"/>
              <a:gd name="connsiteX277" fmla="*/ 3197178 w 10595428"/>
              <a:gd name="connsiteY277" fmla="*/ 3076005 h 3701512"/>
              <a:gd name="connsiteX278" fmla="*/ 3205572 w 10595428"/>
              <a:gd name="connsiteY278" fmla="*/ 3068813 h 3701512"/>
              <a:gd name="connsiteX279" fmla="*/ 3197178 w 10595428"/>
              <a:gd name="connsiteY279" fmla="*/ 3047244 h 3701512"/>
              <a:gd name="connsiteX280" fmla="*/ 8004699 w 10595428"/>
              <a:gd name="connsiteY280" fmla="*/ 3018484 h 3701512"/>
              <a:gd name="connsiteX281" fmla="*/ 8021492 w 10595428"/>
              <a:gd name="connsiteY281" fmla="*/ 3032864 h 3701512"/>
              <a:gd name="connsiteX282" fmla="*/ 8021492 w 10595428"/>
              <a:gd name="connsiteY282" fmla="*/ 3040056 h 3701512"/>
              <a:gd name="connsiteX283" fmla="*/ 8004699 w 10595428"/>
              <a:gd name="connsiteY283" fmla="*/ 3025676 h 3701512"/>
              <a:gd name="connsiteX284" fmla="*/ 755636 w 10595428"/>
              <a:gd name="connsiteY284" fmla="*/ 3018484 h 3701512"/>
              <a:gd name="connsiteX285" fmla="*/ 772425 w 10595428"/>
              <a:gd name="connsiteY285" fmla="*/ 3025676 h 3701512"/>
              <a:gd name="connsiteX286" fmla="*/ 822804 w 10595428"/>
              <a:gd name="connsiteY286" fmla="*/ 3025676 h 3701512"/>
              <a:gd name="connsiteX287" fmla="*/ 822804 w 10595428"/>
              <a:gd name="connsiteY287" fmla="*/ 3040056 h 3701512"/>
              <a:gd name="connsiteX288" fmla="*/ 730445 w 10595428"/>
              <a:gd name="connsiteY288" fmla="*/ 3068813 h 3701512"/>
              <a:gd name="connsiteX289" fmla="*/ 722051 w 10595428"/>
              <a:gd name="connsiteY289" fmla="*/ 3040056 h 3701512"/>
              <a:gd name="connsiteX290" fmla="*/ 755636 w 10595428"/>
              <a:gd name="connsiteY290" fmla="*/ 3018484 h 3701512"/>
              <a:gd name="connsiteX291" fmla="*/ 545736 w 10595428"/>
              <a:gd name="connsiteY291" fmla="*/ 3018484 h 3701512"/>
              <a:gd name="connsiteX292" fmla="*/ 562529 w 10595428"/>
              <a:gd name="connsiteY292" fmla="*/ 3018484 h 3701512"/>
              <a:gd name="connsiteX293" fmla="*/ 579318 w 10595428"/>
              <a:gd name="connsiteY293" fmla="*/ 3025676 h 3701512"/>
              <a:gd name="connsiteX294" fmla="*/ 570924 w 10595428"/>
              <a:gd name="connsiteY294" fmla="*/ 3040056 h 3701512"/>
              <a:gd name="connsiteX295" fmla="*/ 579318 w 10595428"/>
              <a:gd name="connsiteY295" fmla="*/ 3054433 h 3701512"/>
              <a:gd name="connsiteX296" fmla="*/ 570924 w 10595428"/>
              <a:gd name="connsiteY296" fmla="*/ 3083194 h 3701512"/>
              <a:gd name="connsiteX297" fmla="*/ 579318 w 10595428"/>
              <a:gd name="connsiteY297" fmla="*/ 3090382 h 3701512"/>
              <a:gd name="connsiteX298" fmla="*/ 570924 w 10595428"/>
              <a:gd name="connsiteY298" fmla="*/ 3090382 h 3701512"/>
              <a:gd name="connsiteX299" fmla="*/ 554131 w 10595428"/>
              <a:gd name="connsiteY299" fmla="*/ 3083194 h 3701512"/>
              <a:gd name="connsiteX300" fmla="*/ 562529 w 10595428"/>
              <a:gd name="connsiteY300" fmla="*/ 3068813 h 3701512"/>
              <a:gd name="connsiteX301" fmla="*/ 562529 w 10595428"/>
              <a:gd name="connsiteY301" fmla="*/ 3032864 h 3701512"/>
              <a:gd name="connsiteX302" fmla="*/ 545736 w 10595428"/>
              <a:gd name="connsiteY302" fmla="*/ 3032864 h 3701512"/>
              <a:gd name="connsiteX303" fmla="*/ 3203176 w 10595428"/>
              <a:gd name="connsiteY303" fmla="*/ 3011295 h 3701512"/>
              <a:gd name="connsiteX304" fmla="*/ 3213971 w 10595428"/>
              <a:gd name="connsiteY304" fmla="*/ 3011295 h 3701512"/>
              <a:gd name="connsiteX305" fmla="*/ 3213971 w 10595428"/>
              <a:gd name="connsiteY305" fmla="*/ 3022082 h 3701512"/>
              <a:gd name="connsiteX306" fmla="*/ 8206201 w 10595428"/>
              <a:gd name="connsiteY306" fmla="*/ 2989727 h 3701512"/>
              <a:gd name="connsiteX307" fmla="*/ 8181013 w 10595428"/>
              <a:gd name="connsiteY307" fmla="*/ 3018484 h 3701512"/>
              <a:gd name="connsiteX308" fmla="*/ 8197806 w 10595428"/>
              <a:gd name="connsiteY308" fmla="*/ 3040056 h 3701512"/>
              <a:gd name="connsiteX309" fmla="*/ 8172615 w 10595428"/>
              <a:gd name="connsiteY309" fmla="*/ 3040056 h 3701512"/>
              <a:gd name="connsiteX310" fmla="*/ 8172615 w 10595428"/>
              <a:gd name="connsiteY310" fmla="*/ 3054433 h 3701512"/>
              <a:gd name="connsiteX311" fmla="*/ 8189407 w 10595428"/>
              <a:gd name="connsiteY311" fmla="*/ 3054433 h 3701512"/>
              <a:gd name="connsiteX312" fmla="*/ 8231387 w 10595428"/>
              <a:gd name="connsiteY312" fmla="*/ 3025676 h 3701512"/>
              <a:gd name="connsiteX313" fmla="*/ 8197806 w 10595428"/>
              <a:gd name="connsiteY313" fmla="*/ 3025676 h 3701512"/>
              <a:gd name="connsiteX314" fmla="*/ 8197806 w 10595428"/>
              <a:gd name="connsiteY314" fmla="*/ 3011295 h 3701512"/>
              <a:gd name="connsiteX315" fmla="*/ 8231387 w 10595428"/>
              <a:gd name="connsiteY315" fmla="*/ 3011295 h 3701512"/>
              <a:gd name="connsiteX316" fmla="*/ 8231387 w 10595428"/>
              <a:gd name="connsiteY316" fmla="*/ 3004107 h 3701512"/>
              <a:gd name="connsiteX317" fmla="*/ 8214595 w 10595428"/>
              <a:gd name="connsiteY317" fmla="*/ 2989727 h 3701512"/>
              <a:gd name="connsiteX318" fmla="*/ 6243228 w 10595428"/>
              <a:gd name="connsiteY318" fmla="*/ 2989727 h 3701512"/>
              <a:gd name="connsiteX319" fmla="*/ 6260021 w 10595428"/>
              <a:gd name="connsiteY319" fmla="*/ 3004107 h 3701512"/>
              <a:gd name="connsiteX320" fmla="*/ 6260021 w 10595428"/>
              <a:gd name="connsiteY320" fmla="*/ 3011295 h 3701512"/>
              <a:gd name="connsiteX321" fmla="*/ 6243228 w 10595428"/>
              <a:gd name="connsiteY321" fmla="*/ 2996915 h 3701512"/>
              <a:gd name="connsiteX322" fmla="*/ 7996300 w 10595428"/>
              <a:gd name="connsiteY322" fmla="*/ 2975346 h 3701512"/>
              <a:gd name="connsiteX323" fmla="*/ 8021492 w 10595428"/>
              <a:gd name="connsiteY323" fmla="*/ 2982538 h 3701512"/>
              <a:gd name="connsiteX324" fmla="*/ 8021492 w 10595428"/>
              <a:gd name="connsiteY324" fmla="*/ 2996915 h 3701512"/>
              <a:gd name="connsiteX325" fmla="*/ 8013093 w 10595428"/>
              <a:gd name="connsiteY325" fmla="*/ 2996915 h 3701512"/>
              <a:gd name="connsiteX326" fmla="*/ 7996300 w 10595428"/>
              <a:gd name="connsiteY326" fmla="*/ 2982538 h 3701512"/>
              <a:gd name="connsiteX327" fmla="*/ 6889717 w 10595428"/>
              <a:gd name="connsiteY327" fmla="*/ 2975346 h 3701512"/>
              <a:gd name="connsiteX328" fmla="*/ 6864526 w 10595428"/>
              <a:gd name="connsiteY328" fmla="*/ 2996915 h 3701512"/>
              <a:gd name="connsiteX329" fmla="*/ 6864526 w 10595428"/>
              <a:gd name="connsiteY329" fmla="*/ 3004107 h 3701512"/>
              <a:gd name="connsiteX330" fmla="*/ 6881319 w 10595428"/>
              <a:gd name="connsiteY330" fmla="*/ 2996915 h 3701512"/>
              <a:gd name="connsiteX331" fmla="*/ 6889717 w 10595428"/>
              <a:gd name="connsiteY331" fmla="*/ 3004107 h 3701512"/>
              <a:gd name="connsiteX332" fmla="*/ 319043 w 10595428"/>
              <a:gd name="connsiteY332" fmla="*/ 2975346 h 3701512"/>
              <a:gd name="connsiteX333" fmla="*/ 386211 w 10595428"/>
              <a:gd name="connsiteY333" fmla="*/ 3018484 h 3701512"/>
              <a:gd name="connsiteX334" fmla="*/ 520549 w 10595428"/>
              <a:gd name="connsiteY334" fmla="*/ 3140711 h 3701512"/>
              <a:gd name="connsiteX335" fmla="*/ 579318 w 10595428"/>
              <a:gd name="connsiteY335" fmla="*/ 3147900 h 3701512"/>
              <a:gd name="connsiteX336" fmla="*/ 579318 w 10595428"/>
              <a:gd name="connsiteY336" fmla="*/ 3133523 h 3701512"/>
              <a:gd name="connsiteX337" fmla="*/ 587716 w 10595428"/>
              <a:gd name="connsiteY337" fmla="*/ 3133523 h 3701512"/>
              <a:gd name="connsiteX338" fmla="*/ 604509 w 10595428"/>
              <a:gd name="connsiteY338" fmla="*/ 3140711 h 3701512"/>
              <a:gd name="connsiteX339" fmla="*/ 612904 w 10595428"/>
              <a:gd name="connsiteY339" fmla="*/ 3126331 h 3701512"/>
              <a:gd name="connsiteX340" fmla="*/ 596111 w 10595428"/>
              <a:gd name="connsiteY340" fmla="*/ 3111951 h 3701512"/>
              <a:gd name="connsiteX341" fmla="*/ 562529 w 10595428"/>
              <a:gd name="connsiteY341" fmla="*/ 3119143 h 3701512"/>
              <a:gd name="connsiteX342" fmla="*/ 604509 w 10595428"/>
              <a:gd name="connsiteY342" fmla="*/ 3068813 h 3701512"/>
              <a:gd name="connsiteX343" fmla="*/ 604509 w 10595428"/>
              <a:gd name="connsiteY343" fmla="*/ 3076005 h 3701512"/>
              <a:gd name="connsiteX344" fmla="*/ 596111 w 10595428"/>
              <a:gd name="connsiteY344" fmla="*/ 3090382 h 3701512"/>
              <a:gd name="connsiteX345" fmla="*/ 663278 w 10595428"/>
              <a:gd name="connsiteY345" fmla="*/ 3133523 h 3701512"/>
              <a:gd name="connsiteX346" fmla="*/ 671676 w 10595428"/>
              <a:gd name="connsiteY346" fmla="*/ 3133523 h 3701512"/>
              <a:gd name="connsiteX347" fmla="*/ 671676 w 10595428"/>
              <a:gd name="connsiteY347" fmla="*/ 3147900 h 3701512"/>
              <a:gd name="connsiteX348" fmla="*/ 646485 w 10595428"/>
              <a:gd name="connsiteY348" fmla="*/ 3147900 h 3701512"/>
              <a:gd name="connsiteX349" fmla="*/ 696864 w 10595428"/>
              <a:gd name="connsiteY349" fmla="*/ 3183849 h 3701512"/>
              <a:gd name="connsiteX350" fmla="*/ 671676 w 10595428"/>
              <a:gd name="connsiteY350" fmla="*/ 3205421 h 3701512"/>
              <a:gd name="connsiteX351" fmla="*/ 621298 w 10595428"/>
              <a:gd name="connsiteY351" fmla="*/ 3198229 h 3701512"/>
              <a:gd name="connsiteX352" fmla="*/ 587716 w 10595428"/>
              <a:gd name="connsiteY352" fmla="*/ 3212609 h 3701512"/>
              <a:gd name="connsiteX353" fmla="*/ 554131 w 10595428"/>
              <a:gd name="connsiteY353" fmla="*/ 3191041 h 3701512"/>
              <a:gd name="connsiteX354" fmla="*/ 537338 w 10595428"/>
              <a:gd name="connsiteY354" fmla="*/ 3198229 h 3701512"/>
              <a:gd name="connsiteX355" fmla="*/ 436589 w 10595428"/>
              <a:gd name="connsiteY355" fmla="*/ 3140711 h 3701512"/>
              <a:gd name="connsiteX356" fmla="*/ 361023 w 10595428"/>
              <a:gd name="connsiteY356" fmla="*/ 3083194 h 3701512"/>
              <a:gd name="connsiteX357" fmla="*/ 352629 w 10595428"/>
              <a:gd name="connsiteY357" fmla="*/ 3090382 h 3701512"/>
              <a:gd name="connsiteX358" fmla="*/ 285462 w 10595428"/>
              <a:gd name="connsiteY358" fmla="*/ 3047244 h 3701512"/>
              <a:gd name="connsiteX359" fmla="*/ 268669 w 10595428"/>
              <a:gd name="connsiteY359" fmla="*/ 2982538 h 3701512"/>
              <a:gd name="connsiteX360" fmla="*/ 319043 w 10595428"/>
              <a:gd name="connsiteY360" fmla="*/ 2975346 h 3701512"/>
              <a:gd name="connsiteX361" fmla="*/ 3692540 w 10595428"/>
              <a:gd name="connsiteY361" fmla="*/ 2968158 h 3701512"/>
              <a:gd name="connsiteX362" fmla="*/ 3675747 w 10595428"/>
              <a:gd name="connsiteY362" fmla="*/ 2982538 h 3701512"/>
              <a:gd name="connsiteX363" fmla="*/ 3700934 w 10595428"/>
              <a:gd name="connsiteY363" fmla="*/ 2989727 h 3701512"/>
              <a:gd name="connsiteX364" fmla="*/ 3709329 w 10595428"/>
              <a:gd name="connsiteY364" fmla="*/ 2975346 h 3701512"/>
              <a:gd name="connsiteX365" fmla="*/ 3583393 w 10595428"/>
              <a:gd name="connsiteY365" fmla="*/ 2968158 h 3701512"/>
              <a:gd name="connsiteX366" fmla="*/ 3600181 w 10595428"/>
              <a:gd name="connsiteY366" fmla="*/ 2968158 h 3701512"/>
              <a:gd name="connsiteX367" fmla="*/ 3600181 w 10595428"/>
              <a:gd name="connsiteY367" fmla="*/ 2989727 h 3701512"/>
              <a:gd name="connsiteX368" fmla="*/ 3583393 w 10595428"/>
              <a:gd name="connsiteY368" fmla="*/ 2989727 h 3701512"/>
              <a:gd name="connsiteX369" fmla="*/ 6705004 w 10595428"/>
              <a:gd name="connsiteY369" fmla="*/ 2939397 h 3701512"/>
              <a:gd name="connsiteX370" fmla="*/ 6688212 w 10595428"/>
              <a:gd name="connsiteY370" fmla="*/ 2953778 h 3701512"/>
              <a:gd name="connsiteX371" fmla="*/ 6713403 w 10595428"/>
              <a:gd name="connsiteY371" fmla="*/ 2960966 h 3701512"/>
              <a:gd name="connsiteX372" fmla="*/ 6721797 w 10595428"/>
              <a:gd name="connsiteY372" fmla="*/ 2960966 h 3701512"/>
              <a:gd name="connsiteX373" fmla="*/ 6721797 w 10595428"/>
              <a:gd name="connsiteY373" fmla="*/ 2953778 h 3701512"/>
              <a:gd name="connsiteX374" fmla="*/ 6705004 w 10595428"/>
              <a:gd name="connsiteY374" fmla="*/ 2953778 h 3701512"/>
              <a:gd name="connsiteX375" fmla="*/ 6713403 w 10595428"/>
              <a:gd name="connsiteY375" fmla="*/ 2939397 h 3701512"/>
              <a:gd name="connsiteX376" fmla="*/ 3642161 w 10595428"/>
              <a:gd name="connsiteY376" fmla="*/ 2939397 h 3701512"/>
              <a:gd name="connsiteX377" fmla="*/ 3650560 w 10595428"/>
              <a:gd name="connsiteY377" fmla="*/ 2960966 h 3701512"/>
              <a:gd name="connsiteX378" fmla="*/ 3667349 w 10595428"/>
              <a:gd name="connsiteY378" fmla="*/ 2960966 h 3701512"/>
              <a:gd name="connsiteX379" fmla="*/ 3642161 w 10595428"/>
              <a:gd name="connsiteY379" fmla="*/ 2939397 h 3701512"/>
              <a:gd name="connsiteX380" fmla="*/ 3474245 w 10595428"/>
              <a:gd name="connsiteY380" fmla="*/ 2939397 h 3701512"/>
              <a:gd name="connsiteX381" fmla="*/ 3457453 w 10595428"/>
              <a:gd name="connsiteY381" fmla="*/ 2960966 h 3701512"/>
              <a:gd name="connsiteX382" fmla="*/ 3474245 w 10595428"/>
              <a:gd name="connsiteY382" fmla="*/ 2960966 h 3701512"/>
              <a:gd name="connsiteX383" fmla="*/ 3482640 w 10595428"/>
              <a:gd name="connsiteY383" fmla="*/ 2939397 h 3701512"/>
              <a:gd name="connsiteX384" fmla="*/ 1544854 w 10595428"/>
              <a:gd name="connsiteY384" fmla="*/ 2939397 h 3701512"/>
              <a:gd name="connsiteX385" fmla="*/ 1585156 w 10595428"/>
              <a:gd name="connsiteY385" fmla="*/ 2946589 h 3701512"/>
              <a:gd name="connsiteX386" fmla="*/ 1570042 w 10595428"/>
              <a:gd name="connsiteY386" fmla="*/ 2968158 h 3701512"/>
              <a:gd name="connsiteX387" fmla="*/ 1570042 w 10595428"/>
              <a:gd name="connsiteY387" fmla="*/ 2975346 h 3701512"/>
              <a:gd name="connsiteX388" fmla="*/ 1593551 w 10595428"/>
              <a:gd name="connsiteY388" fmla="*/ 2975346 h 3701512"/>
              <a:gd name="connsiteX389" fmla="*/ 1593551 w 10595428"/>
              <a:gd name="connsiteY389" fmla="*/ 2982538 h 3701512"/>
              <a:gd name="connsiteX390" fmla="*/ 1553249 w 10595428"/>
              <a:gd name="connsiteY390" fmla="*/ 3018484 h 3701512"/>
              <a:gd name="connsiteX391" fmla="*/ 1519667 w 10595428"/>
              <a:gd name="connsiteY391" fmla="*/ 2996915 h 3701512"/>
              <a:gd name="connsiteX392" fmla="*/ 1519667 w 10595428"/>
              <a:gd name="connsiteY392" fmla="*/ 2982538 h 3701512"/>
              <a:gd name="connsiteX393" fmla="*/ 1536456 w 10595428"/>
              <a:gd name="connsiteY393" fmla="*/ 2989727 h 3701512"/>
              <a:gd name="connsiteX394" fmla="*/ 1544854 w 10595428"/>
              <a:gd name="connsiteY394" fmla="*/ 2939397 h 3701512"/>
              <a:gd name="connsiteX395" fmla="*/ 2617856 w 10595428"/>
              <a:gd name="connsiteY395" fmla="*/ 2932209 h 3701512"/>
              <a:gd name="connsiteX396" fmla="*/ 2601063 w 10595428"/>
              <a:gd name="connsiteY396" fmla="*/ 2946589 h 3701512"/>
              <a:gd name="connsiteX397" fmla="*/ 2601063 w 10595428"/>
              <a:gd name="connsiteY397" fmla="*/ 2953778 h 3701512"/>
              <a:gd name="connsiteX398" fmla="*/ 2617856 w 10595428"/>
              <a:gd name="connsiteY398" fmla="*/ 2953778 h 3701512"/>
              <a:gd name="connsiteX399" fmla="*/ 8603200 w 10595428"/>
              <a:gd name="connsiteY399" fmla="*/ 2928502 h 3701512"/>
              <a:gd name="connsiteX400" fmla="*/ 8594805 w 10595428"/>
              <a:gd name="connsiteY400" fmla="*/ 2957263 h 3701512"/>
              <a:gd name="connsiteX401" fmla="*/ 8569614 w 10595428"/>
              <a:gd name="connsiteY401" fmla="*/ 2942882 h 3701512"/>
              <a:gd name="connsiteX402" fmla="*/ 8544427 w 10595428"/>
              <a:gd name="connsiteY402" fmla="*/ 2942882 h 3701512"/>
              <a:gd name="connsiteX403" fmla="*/ 8552825 w 10595428"/>
              <a:gd name="connsiteY403" fmla="*/ 2957263 h 3701512"/>
              <a:gd name="connsiteX404" fmla="*/ 8527634 w 10595428"/>
              <a:gd name="connsiteY404" fmla="*/ 2971639 h 3701512"/>
              <a:gd name="connsiteX405" fmla="*/ 8502447 w 10595428"/>
              <a:gd name="connsiteY405" fmla="*/ 2971639 h 3701512"/>
              <a:gd name="connsiteX406" fmla="*/ 8494053 w 10595428"/>
              <a:gd name="connsiteY406" fmla="*/ 2964451 h 3701512"/>
              <a:gd name="connsiteX407" fmla="*/ 8453607 w 10595428"/>
              <a:gd name="connsiteY407" fmla="*/ 2983006 h 3701512"/>
              <a:gd name="connsiteX408" fmla="*/ 8449682 w 10595428"/>
              <a:gd name="connsiteY408" fmla="*/ 2989727 h 3701512"/>
              <a:gd name="connsiteX409" fmla="*/ 8491662 w 10595428"/>
              <a:gd name="connsiteY409" fmla="*/ 3047244 h 3701512"/>
              <a:gd name="connsiteX410" fmla="*/ 8491662 w 10595428"/>
              <a:gd name="connsiteY410" fmla="*/ 3040056 h 3701512"/>
              <a:gd name="connsiteX411" fmla="*/ 8550435 w 10595428"/>
              <a:gd name="connsiteY411" fmla="*/ 3054433 h 3701512"/>
              <a:gd name="connsiteX412" fmla="*/ 8592415 w 10595428"/>
              <a:gd name="connsiteY412" fmla="*/ 2975346 h 3701512"/>
              <a:gd name="connsiteX413" fmla="*/ 8636492 w 10595428"/>
              <a:gd name="connsiteY413" fmla="*/ 2938410 h 3701512"/>
              <a:gd name="connsiteX414" fmla="*/ 8639554 w 10595428"/>
              <a:gd name="connsiteY414" fmla="*/ 2934727 h 3701512"/>
              <a:gd name="connsiteX415" fmla="*/ 7954320 w 10595428"/>
              <a:gd name="connsiteY415" fmla="*/ 2917613 h 3701512"/>
              <a:gd name="connsiteX416" fmla="*/ 7954320 w 10595428"/>
              <a:gd name="connsiteY416" fmla="*/ 2917829 h 3701512"/>
              <a:gd name="connsiteX417" fmla="*/ 7979512 w 10595428"/>
              <a:gd name="connsiteY417" fmla="*/ 2932209 h 3701512"/>
              <a:gd name="connsiteX418" fmla="*/ 7954320 w 10595428"/>
              <a:gd name="connsiteY418" fmla="*/ 2982538 h 3701512"/>
              <a:gd name="connsiteX419" fmla="*/ 7945926 w 10595428"/>
              <a:gd name="connsiteY419" fmla="*/ 2982538 h 3701512"/>
              <a:gd name="connsiteX420" fmla="*/ 7945926 w 10595428"/>
              <a:gd name="connsiteY420" fmla="*/ 2960966 h 3701512"/>
              <a:gd name="connsiteX421" fmla="*/ 7954320 w 10595428"/>
              <a:gd name="connsiteY421" fmla="*/ 2946589 h 3701512"/>
              <a:gd name="connsiteX422" fmla="*/ 7945926 w 10595428"/>
              <a:gd name="connsiteY422" fmla="*/ 2946589 h 3701512"/>
              <a:gd name="connsiteX423" fmla="*/ 7937532 w 10595428"/>
              <a:gd name="connsiteY423" fmla="*/ 2960966 h 3701512"/>
              <a:gd name="connsiteX424" fmla="*/ 7937532 w 10595428"/>
              <a:gd name="connsiteY424" fmla="*/ 2975346 h 3701512"/>
              <a:gd name="connsiteX425" fmla="*/ 7945926 w 10595428"/>
              <a:gd name="connsiteY425" fmla="*/ 2989727 h 3701512"/>
              <a:gd name="connsiteX426" fmla="*/ 7929133 w 10595428"/>
              <a:gd name="connsiteY426" fmla="*/ 2996915 h 3701512"/>
              <a:gd name="connsiteX427" fmla="*/ 7929133 w 10595428"/>
              <a:gd name="connsiteY427" fmla="*/ 2982538 h 3701512"/>
              <a:gd name="connsiteX428" fmla="*/ 7912344 w 10595428"/>
              <a:gd name="connsiteY428" fmla="*/ 2996915 h 3701512"/>
              <a:gd name="connsiteX429" fmla="*/ 7929133 w 10595428"/>
              <a:gd name="connsiteY429" fmla="*/ 3011295 h 3701512"/>
              <a:gd name="connsiteX430" fmla="*/ 7929133 w 10595428"/>
              <a:gd name="connsiteY430" fmla="*/ 3018484 h 3701512"/>
              <a:gd name="connsiteX431" fmla="*/ 7920739 w 10595428"/>
              <a:gd name="connsiteY431" fmla="*/ 3032864 h 3701512"/>
              <a:gd name="connsiteX432" fmla="*/ 7937532 w 10595428"/>
              <a:gd name="connsiteY432" fmla="*/ 3054433 h 3701512"/>
              <a:gd name="connsiteX433" fmla="*/ 7996300 w 10595428"/>
              <a:gd name="connsiteY433" fmla="*/ 3025676 h 3701512"/>
              <a:gd name="connsiteX434" fmla="*/ 7996300 w 10595428"/>
              <a:gd name="connsiteY434" fmla="*/ 3047244 h 3701512"/>
              <a:gd name="connsiteX435" fmla="*/ 7987906 w 10595428"/>
              <a:gd name="connsiteY435" fmla="*/ 3061625 h 3701512"/>
              <a:gd name="connsiteX436" fmla="*/ 8004699 w 10595428"/>
              <a:gd name="connsiteY436" fmla="*/ 3054433 h 3701512"/>
              <a:gd name="connsiteX437" fmla="*/ 8013093 w 10595428"/>
              <a:gd name="connsiteY437" fmla="*/ 3054433 h 3701512"/>
              <a:gd name="connsiteX438" fmla="*/ 8013093 w 10595428"/>
              <a:gd name="connsiteY438" fmla="*/ 3068813 h 3701512"/>
              <a:gd name="connsiteX439" fmla="*/ 7996300 w 10595428"/>
              <a:gd name="connsiteY439" fmla="*/ 3068813 h 3701512"/>
              <a:gd name="connsiteX440" fmla="*/ 7996300 w 10595428"/>
              <a:gd name="connsiteY440" fmla="*/ 3076005 h 3701512"/>
              <a:gd name="connsiteX441" fmla="*/ 8004699 w 10595428"/>
              <a:gd name="connsiteY441" fmla="*/ 3076005 h 3701512"/>
              <a:gd name="connsiteX442" fmla="*/ 8055073 w 10595428"/>
              <a:gd name="connsiteY442" fmla="*/ 3040056 h 3701512"/>
              <a:gd name="connsiteX443" fmla="*/ 8071866 w 10595428"/>
              <a:gd name="connsiteY443" fmla="*/ 3040056 h 3701512"/>
              <a:gd name="connsiteX444" fmla="*/ 8071866 w 10595428"/>
              <a:gd name="connsiteY444" fmla="*/ 2996915 h 3701512"/>
              <a:gd name="connsiteX445" fmla="*/ 8094955 w 10595428"/>
              <a:gd name="connsiteY445" fmla="*/ 2956293 h 3701512"/>
              <a:gd name="connsiteX446" fmla="*/ 8098824 w 10595428"/>
              <a:gd name="connsiteY446" fmla="*/ 2942447 h 3701512"/>
              <a:gd name="connsiteX447" fmla="*/ 8092728 w 10595428"/>
              <a:gd name="connsiteY447" fmla="*/ 2942882 h 3701512"/>
              <a:gd name="connsiteX448" fmla="*/ 8092728 w 10595428"/>
              <a:gd name="connsiteY448" fmla="*/ 2935690 h 3701512"/>
              <a:gd name="connsiteX449" fmla="*/ 8075935 w 10595428"/>
              <a:gd name="connsiteY449" fmla="*/ 2942882 h 3701512"/>
              <a:gd name="connsiteX450" fmla="*/ 8059142 w 10595428"/>
              <a:gd name="connsiteY450" fmla="*/ 2942882 h 3701512"/>
              <a:gd name="connsiteX451" fmla="*/ 8025560 w 10595428"/>
              <a:gd name="connsiteY451" fmla="*/ 2921313 h 3701512"/>
              <a:gd name="connsiteX452" fmla="*/ 8008768 w 10595428"/>
              <a:gd name="connsiteY452" fmla="*/ 2928502 h 3701512"/>
              <a:gd name="connsiteX453" fmla="*/ 7962171 w 10595428"/>
              <a:gd name="connsiteY453" fmla="*/ 2921313 h 3701512"/>
              <a:gd name="connsiteX454" fmla="*/ 3491034 w 10595428"/>
              <a:gd name="connsiteY454" fmla="*/ 2910640 h 3701512"/>
              <a:gd name="connsiteX455" fmla="*/ 3482640 w 10595428"/>
              <a:gd name="connsiteY455" fmla="*/ 2925017 h 3701512"/>
              <a:gd name="connsiteX456" fmla="*/ 3482640 w 10595428"/>
              <a:gd name="connsiteY456" fmla="*/ 2932209 h 3701512"/>
              <a:gd name="connsiteX457" fmla="*/ 3491034 w 10595428"/>
              <a:gd name="connsiteY457" fmla="*/ 2932209 h 3701512"/>
              <a:gd name="connsiteX458" fmla="*/ 3499433 w 10595428"/>
              <a:gd name="connsiteY458" fmla="*/ 2910640 h 3701512"/>
              <a:gd name="connsiteX459" fmla="*/ 411402 w 10595428"/>
              <a:gd name="connsiteY459" fmla="*/ 2896260 h 3701512"/>
              <a:gd name="connsiteX460" fmla="*/ 428191 w 10595428"/>
              <a:gd name="connsiteY460" fmla="*/ 2896260 h 3701512"/>
              <a:gd name="connsiteX461" fmla="*/ 428191 w 10595428"/>
              <a:gd name="connsiteY461" fmla="*/ 2925017 h 3701512"/>
              <a:gd name="connsiteX462" fmla="*/ 411402 w 10595428"/>
              <a:gd name="connsiteY462" fmla="*/ 2925017 h 3701512"/>
              <a:gd name="connsiteX463" fmla="*/ 6713403 w 10595428"/>
              <a:gd name="connsiteY463" fmla="*/ 2874691 h 3701512"/>
              <a:gd name="connsiteX464" fmla="*/ 6713403 w 10595428"/>
              <a:gd name="connsiteY464" fmla="*/ 2903448 h 3701512"/>
              <a:gd name="connsiteX465" fmla="*/ 6705004 w 10595428"/>
              <a:gd name="connsiteY465" fmla="*/ 2903448 h 3701512"/>
              <a:gd name="connsiteX466" fmla="*/ 6705004 w 10595428"/>
              <a:gd name="connsiteY466" fmla="*/ 2910640 h 3701512"/>
              <a:gd name="connsiteX467" fmla="*/ 6721797 w 10595428"/>
              <a:gd name="connsiteY467" fmla="*/ 2910640 h 3701512"/>
              <a:gd name="connsiteX468" fmla="*/ 6705004 w 10595428"/>
              <a:gd name="connsiteY468" fmla="*/ 2925017 h 3701512"/>
              <a:gd name="connsiteX469" fmla="*/ 6696610 w 10595428"/>
              <a:gd name="connsiteY469" fmla="*/ 2917829 h 3701512"/>
              <a:gd name="connsiteX470" fmla="*/ 6696610 w 10595428"/>
              <a:gd name="connsiteY470" fmla="*/ 2925017 h 3701512"/>
              <a:gd name="connsiteX471" fmla="*/ 6705004 w 10595428"/>
              <a:gd name="connsiteY471" fmla="*/ 2932209 h 3701512"/>
              <a:gd name="connsiteX472" fmla="*/ 6746984 w 10595428"/>
              <a:gd name="connsiteY472" fmla="*/ 2903448 h 3701512"/>
              <a:gd name="connsiteX473" fmla="*/ 6730192 w 10595428"/>
              <a:gd name="connsiteY473" fmla="*/ 2903448 h 3701512"/>
              <a:gd name="connsiteX474" fmla="*/ 6738590 w 10595428"/>
              <a:gd name="connsiteY474" fmla="*/ 2889068 h 3701512"/>
              <a:gd name="connsiteX475" fmla="*/ 1444102 w 10595428"/>
              <a:gd name="connsiteY475" fmla="*/ 2867499 h 3701512"/>
              <a:gd name="connsiteX476" fmla="*/ 1444102 w 10595428"/>
              <a:gd name="connsiteY476" fmla="*/ 2889068 h 3701512"/>
              <a:gd name="connsiteX477" fmla="*/ 1460894 w 10595428"/>
              <a:gd name="connsiteY477" fmla="*/ 2874691 h 3701512"/>
              <a:gd name="connsiteX478" fmla="*/ 2713129 w 10595428"/>
              <a:gd name="connsiteY478" fmla="*/ 2865308 h 3701512"/>
              <a:gd name="connsiteX479" fmla="*/ 2718609 w 10595428"/>
              <a:gd name="connsiteY479" fmla="*/ 2874691 h 3701512"/>
              <a:gd name="connsiteX480" fmla="*/ 2718609 w 10595428"/>
              <a:gd name="connsiteY480" fmla="*/ 2889068 h 3701512"/>
              <a:gd name="connsiteX481" fmla="*/ 2685023 w 10595428"/>
              <a:gd name="connsiteY481" fmla="*/ 2889068 h 3701512"/>
              <a:gd name="connsiteX482" fmla="*/ 2693422 w 10595428"/>
              <a:gd name="connsiteY482" fmla="*/ 2903448 h 3701512"/>
              <a:gd name="connsiteX483" fmla="*/ 2668230 w 10595428"/>
              <a:gd name="connsiteY483" fmla="*/ 2917829 h 3701512"/>
              <a:gd name="connsiteX484" fmla="*/ 2634649 w 10595428"/>
              <a:gd name="connsiteY484" fmla="*/ 2896260 h 3701512"/>
              <a:gd name="connsiteX485" fmla="*/ 2634649 w 10595428"/>
              <a:gd name="connsiteY485" fmla="*/ 2903448 h 3701512"/>
              <a:gd name="connsiteX486" fmla="*/ 2668230 w 10595428"/>
              <a:gd name="connsiteY486" fmla="*/ 2968158 h 3701512"/>
              <a:gd name="connsiteX487" fmla="*/ 2693422 w 10595428"/>
              <a:gd name="connsiteY487" fmla="*/ 2968158 h 3701512"/>
              <a:gd name="connsiteX488" fmla="*/ 2685023 w 10595428"/>
              <a:gd name="connsiteY488" fmla="*/ 2953778 h 3701512"/>
              <a:gd name="connsiteX489" fmla="*/ 2701816 w 10595428"/>
              <a:gd name="connsiteY489" fmla="*/ 2953778 h 3701512"/>
              <a:gd name="connsiteX490" fmla="*/ 2701816 w 10595428"/>
              <a:gd name="connsiteY490" fmla="*/ 2946589 h 3701512"/>
              <a:gd name="connsiteX491" fmla="*/ 2685023 w 10595428"/>
              <a:gd name="connsiteY491" fmla="*/ 2946589 h 3701512"/>
              <a:gd name="connsiteX492" fmla="*/ 2685023 w 10595428"/>
              <a:gd name="connsiteY492" fmla="*/ 2932209 h 3701512"/>
              <a:gd name="connsiteX493" fmla="*/ 2727003 w 10595428"/>
              <a:gd name="connsiteY493" fmla="*/ 2939397 h 3701512"/>
              <a:gd name="connsiteX494" fmla="*/ 2710210 w 10595428"/>
              <a:gd name="connsiteY494" fmla="*/ 2960966 h 3701512"/>
              <a:gd name="connsiteX495" fmla="*/ 2718609 w 10595428"/>
              <a:gd name="connsiteY495" fmla="*/ 2960966 h 3701512"/>
              <a:gd name="connsiteX496" fmla="*/ 2827756 w 10595428"/>
              <a:gd name="connsiteY496" fmla="*/ 2917347 h 3701512"/>
              <a:gd name="connsiteX497" fmla="*/ 2827756 w 10595428"/>
              <a:gd name="connsiteY497" fmla="*/ 2917829 h 3701512"/>
              <a:gd name="connsiteX498" fmla="*/ 2828807 w 10595428"/>
              <a:gd name="connsiteY498" fmla="*/ 2916929 h 3701512"/>
              <a:gd name="connsiteX499" fmla="*/ 2844545 w 10595428"/>
              <a:gd name="connsiteY499" fmla="*/ 2910640 h 3701512"/>
              <a:gd name="connsiteX500" fmla="*/ 2836151 w 10595428"/>
              <a:gd name="connsiteY500" fmla="*/ 2910640 h 3701512"/>
              <a:gd name="connsiteX501" fmla="*/ 2828807 w 10595428"/>
              <a:gd name="connsiteY501" fmla="*/ 2916929 h 3701512"/>
              <a:gd name="connsiteX502" fmla="*/ 2827756 w 10595428"/>
              <a:gd name="connsiteY502" fmla="*/ 2917347 h 3701512"/>
              <a:gd name="connsiteX503" fmla="*/ 2827756 w 10595428"/>
              <a:gd name="connsiteY503" fmla="*/ 2910640 h 3701512"/>
              <a:gd name="connsiteX504" fmla="*/ 2836151 w 10595428"/>
              <a:gd name="connsiteY504" fmla="*/ 2896260 h 3701512"/>
              <a:gd name="connsiteX505" fmla="*/ 2844545 w 10595428"/>
              <a:gd name="connsiteY505" fmla="*/ 2903448 h 3701512"/>
              <a:gd name="connsiteX506" fmla="*/ 2886525 w 10595428"/>
              <a:gd name="connsiteY506" fmla="*/ 2896260 h 3701512"/>
              <a:gd name="connsiteX507" fmla="*/ 2911716 w 10595428"/>
              <a:gd name="connsiteY507" fmla="*/ 2896260 h 3701512"/>
              <a:gd name="connsiteX508" fmla="*/ 2916044 w 10595428"/>
              <a:gd name="connsiteY508" fmla="*/ 2888846 h 3701512"/>
              <a:gd name="connsiteX509" fmla="*/ 2874514 w 10595428"/>
              <a:gd name="connsiteY509" fmla="*/ 2888846 h 3701512"/>
              <a:gd name="connsiteX510" fmla="*/ 2798952 w 10595428"/>
              <a:gd name="connsiteY510" fmla="*/ 2874469 h 3701512"/>
              <a:gd name="connsiteX511" fmla="*/ 2790553 w 10595428"/>
              <a:gd name="connsiteY511" fmla="*/ 2881657 h 3701512"/>
              <a:gd name="connsiteX512" fmla="*/ 2773761 w 10595428"/>
              <a:gd name="connsiteY512" fmla="*/ 2867277 h 3701512"/>
              <a:gd name="connsiteX513" fmla="*/ 2748573 w 10595428"/>
              <a:gd name="connsiteY513" fmla="*/ 2867277 h 3701512"/>
              <a:gd name="connsiteX514" fmla="*/ 2740179 w 10595428"/>
              <a:gd name="connsiteY514" fmla="*/ 2874469 h 3701512"/>
              <a:gd name="connsiteX515" fmla="*/ 3734516 w 10595428"/>
              <a:gd name="connsiteY515" fmla="*/ 2860311 h 3701512"/>
              <a:gd name="connsiteX516" fmla="*/ 3734516 w 10595428"/>
              <a:gd name="connsiteY516" fmla="*/ 2867499 h 3701512"/>
              <a:gd name="connsiteX517" fmla="*/ 3751309 w 10595428"/>
              <a:gd name="connsiteY517" fmla="*/ 2874691 h 3701512"/>
              <a:gd name="connsiteX518" fmla="*/ 3759707 w 10595428"/>
              <a:gd name="connsiteY518" fmla="*/ 2874691 h 3701512"/>
              <a:gd name="connsiteX519" fmla="*/ 3759707 w 10595428"/>
              <a:gd name="connsiteY519" fmla="*/ 2867499 h 3701512"/>
              <a:gd name="connsiteX520" fmla="*/ 3734516 w 10595428"/>
              <a:gd name="connsiteY520" fmla="*/ 2860311 h 3701512"/>
              <a:gd name="connsiteX521" fmla="*/ 3684141 w 10595428"/>
              <a:gd name="connsiteY521" fmla="*/ 2860311 h 3701512"/>
              <a:gd name="connsiteX522" fmla="*/ 3675747 w 10595428"/>
              <a:gd name="connsiteY522" fmla="*/ 2874691 h 3701512"/>
              <a:gd name="connsiteX523" fmla="*/ 3692540 w 10595428"/>
              <a:gd name="connsiteY523" fmla="*/ 2881880 h 3701512"/>
              <a:gd name="connsiteX524" fmla="*/ 3700934 w 10595428"/>
              <a:gd name="connsiteY524" fmla="*/ 2867499 h 3701512"/>
              <a:gd name="connsiteX525" fmla="*/ 1870618 w 10595428"/>
              <a:gd name="connsiteY525" fmla="*/ 2860311 h 3701512"/>
              <a:gd name="connsiteX526" fmla="*/ 1879012 w 10595428"/>
              <a:gd name="connsiteY526" fmla="*/ 2860311 h 3701512"/>
              <a:gd name="connsiteX527" fmla="*/ 1879012 w 10595428"/>
              <a:gd name="connsiteY527" fmla="*/ 2896260 h 3701512"/>
              <a:gd name="connsiteX528" fmla="*/ 1853825 w 10595428"/>
              <a:gd name="connsiteY528" fmla="*/ 2867499 h 3701512"/>
              <a:gd name="connsiteX529" fmla="*/ 2542294 w 10595428"/>
              <a:gd name="connsiteY529" fmla="*/ 2845931 h 3701512"/>
              <a:gd name="connsiteX530" fmla="*/ 2525502 w 10595428"/>
              <a:gd name="connsiteY530" fmla="*/ 2860311 h 3701512"/>
              <a:gd name="connsiteX531" fmla="*/ 2525502 w 10595428"/>
              <a:gd name="connsiteY531" fmla="*/ 2867499 h 3701512"/>
              <a:gd name="connsiteX532" fmla="*/ 2550689 w 10595428"/>
              <a:gd name="connsiteY532" fmla="*/ 2860311 h 3701512"/>
              <a:gd name="connsiteX533" fmla="*/ 2550689 w 10595428"/>
              <a:gd name="connsiteY533" fmla="*/ 2845931 h 3701512"/>
              <a:gd name="connsiteX534" fmla="*/ 1435707 w 10595428"/>
              <a:gd name="connsiteY534" fmla="*/ 2845931 h 3701512"/>
              <a:gd name="connsiteX535" fmla="*/ 1511269 w 10595428"/>
              <a:gd name="connsiteY535" fmla="*/ 2917829 h 3701512"/>
              <a:gd name="connsiteX536" fmla="*/ 1511269 w 10595428"/>
              <a:gd name="connsiteY536" fmla="*/ 2932209 h 3701512"/>
              <a:gd name="connsiteX537" fmla="*/ 1494480 w 10595428"/>
              <a:gd name="connsiteY537" fmla="*/ 2925017 h 3701512"/>
              <a:gd name="connsiteX538" fmla="*/ 1460894 w 10595428"/>
              <a:gd name="connsiteY538" fmla="*/ 2946589 h 3701512"/>
              <a:gd name="connsiteX539" fmla="*/ 1444102 w 10595428"/>
              <a:gd name="connsiteY539" fmla="*/ 2939397 h 3701512"/>
              <a:gd name="connsiteX540" fmla="*/ 1452500 w 10595428"/>
              <a:gd name="connsiteY540" fmla="*/ 2953778 h 3701512"/>
              <a:gd name="connsiteX541" fmla="*/ 1452500 w 10595428"/>
              <a:gd name="connsiteY541" fmla="*/ 2960966 h 3701512"/>
              <a:gd name="connsiteX542" fmla="*/ 1410520 w 10595428"/>
              <a:gd name="connsiteY542" fmla="*/ 3018484 h 3701512"/>
              <a:gd name="connsiteX543" fmla="*/ 1376934 w 10595428"/>
              <a:gd name="connsiteY543" fmla="*/ 3018484 h 3701512"/>
              <a:gd name="connsiteX544" fmla="*/ 1376934 w 10595428"/>
              <a:gd name="connsiteY544" fmla="*/ 3011295 h 3701512"/>
              <a:gd name="connsiteX545" fmla="*/ 1402122 w 10595428"/>
              <a:gd name="connsiteY545" fmla="*/ 3011295 h 3701512"/>
              <a:gd name="connsiteX546" fmla="*/ 1402122 w 10595428"/>
              <a:gd name="connsiteY546" fmla="*/ 3004107 h 3701512"/>
              <a:gd name="connsiteX547" fmla="*/ 1376934 w 10595428"/>
              <a:gd name="connsiteY547" fmla="*/ 2996915 h 3701512"/>
              <a:gd name="connsiteX548" fmla="*/ 1376934 w 10595428"/>
              <a:gd name="connsiteY548" fmla="*/ 3011295 h 3701512"/>
              <a:gd name="connsiteX549" fmla="*/ 1360142 w 10595428"/>
              <a:gd name="connsiteY549" fmla="*/ 3004107 h 3701512"/>
              <a:gd name="connsiteX550" fmla="*/ 1326560 w 10595428"/>
              <a:gd name="connsiteY550" fmla="*/ 3040056 h 3701512"/>
              <a:gd name="connsiteX551" fmla="*/ 1309767 w 10595428"/>
              <a:gd name="connsiteY551" fmla="*/ 3032864 h 3701512"/>
              <a:gd name="connsiteX552" fmla="*/ 1276182 w 10595428"/>
              <a:gd name="connsiteY552" fmla="*/ 3032864 h 3701512"/>
              <a:gd name="connsiteX553" fmla="*/ 1234206 w 10595428"/>
              <a:gd name="connsiteY553" fmla="*/ 3054433 h 3701512"/>
              <a:gd name="connsiteX554" fmla="*/ 1234206 w 10595428"/>
              <a:gd name="connsiteY554" fmla="*/ 3040056 h 3701512"/>
              <a:gd name="connsiteX555" fmla="*/ 1225807 w 10595428"/>
              <a:gd name="connsiteY555" fmla="*/ 3040056 h 3701512"/>
              <a:gd name="connsiteX556" fmla="*/ 1200620 w 10595428"/>
              <a:gd name="connsiteY556" fmla="*/ 3076005 h 3701512"/>
              <a:gd name="connsiteX557" fmla="*/ 1150246 w 10595428"/>
              <a:gd name="connsiteY557" fmla="*/ 3076005 h 3701512"/>
              <a:gd name="connsiteX558" fmla="*/ 1150246 w 10595428"/>
              <a:gd name="connsiteY558" fmla="*/ 3068813 h 3701512"/>
              <a:gd name="connsiteX559" fmla="*/ 1167034 w 10595428"/>
              <a:gd name="connsiteY559" fmla="*/ 3054433 h 3701512"/>
              <a:gd name="connsiteX560" fmla="*/ 1175433 w 10595428"/>
              <a:gd name="connsiteY560" fmla="*/ 3054433 h 3701512"/>
              <a:gd name="connsiteX561" fmla="*/ 1167034 w 10595428"/>
              <a:gd name="connsiteY561" fmla="*/ 3068813 h 3701512"/>
              <a:gd name="connsiteX562" fmla="*/ 1175433 w 10595428"/>
              <a:gd name="connsiteY562" fmla="*/ 3068813 h 3701512"/>
              <a:gd name="connsiteX563" fmla="*/ 1225807 w 10595428"/>
              <a:gd name="connsiteY563" fmla="*/ 3032864 h 3701512"/>
              <a:gd name="connsiteX564" fmla="*/ 1334954 w 10595428"/>
              <a:gd name="connsiteY564" fmla="*/ 2917829 h 3701512"/>
              <a:gd name="connsiteX565" fmla="*/ 1343353 w 10595428"/>
              <a:gd name="connsiteY565" fmla="*/ 2917829 h 3701512"/>
              <a:gd name="connsiteX566" fmla="*/ 1334954 w 10595428"/>
              <a:gd name="connsiteY566" fmla="*/ 2903448 h 3701512"/>
              <a:gd name="connsiteX567" fmla="*/ 1343353 w 10595428"/>
              <a:gd name="connsiteY567" fmla="*/ 2896260 h 3701512"/>
              <a:gd name="connsiteX568" fmla="*/ 1368540 w 10595428"/>
              <a:gd name="connsiteY568" fmla="*/ 2903448 h 3701512"/>
              <a:gd name="connsiteX569" fmla="*/ 1435707 w 10595428"/>
              <a:gd name="connsiteY569" fmla="*/ 2845931 h 3701512"/>
              <a:gd name="connsiteX570" fmla="*/ 1469289 w 10595428"/>
              <a:gd name="connsiteY570" fmla="*/ 2838742 h 3701512"/>
              <a:gd name="connsiteX571" fmla="*/ 1494480 w 10595428"/>
              <a:gd name="connsiteY571" fmla="*/ 2838742 h 3701512"/>
              <a:gd name="connsiteX572" fmla="*/ 1477687 w 10595428"/>
              <a:gd name="connsiteY572" fmla="*/ 2853123 h 3701512"/>
              <a:gd name="connsiteX573" fmla="*/ 1469289 w 10595428"/>
              <a:gd name="connsiteY573" fmla="*/ 2853123 h 3701512"/>
              <a:gd name="connsiteX574" fmla="*/ 3067468 w 10595428"/>
              <a:gd name="connsiteY574" fmla="*/ 2794724 h 3701512"/>
              <a:gd name="connsiteX575" fmla="*/ 3050119 w 10595428"/>
              <a:gd name="connsiteY575" fmla="*/ 2802682 h 3701512"/>
              <a:gd name="connsiteX576" fmla="*/ 3041333 w 10595428"/>
              <a:gd name="connsiteY576" fmla="*/ 2809194 h 3701512"/>
              <a:gd name="connsiteX577" fmla="*/ 3071238 w 10595428"/>
              <a:gd name="connsiteY577" fmla="*/ 2802793 h 3701512"/>
              <a:gd name="connsiteX578" fmla="*/ 9331258 w 10595428"/>
              <a:gd name="connsiteY578" fmla="*/ 2786032 h 3701512"/>
              <a:gd name="connsiteX579" fmla="*/ 9260183 w 10595428"/>
              <a:gd name="connsiteY579" fmla="*/ 2794772 h 3701512"/>
              <a:gd name="connsiteX580" fmla="*/ 9232896 w 10595428"/>
              <a:gd name="connsiteY580" fmla="*/ 2813466 h 3701512"/>
              <a:gd name="connsiteX581" fmla="*/ 9216103 w 10595428"/>
              <a:gd name="connsiteY581" fmla="*/ 2806278 h 3701512"/>
              <a:gd name="connsiteX582" fmla="*/ 9207709 w 10595428"/>
              <a:gd name="connsiteY582" fmla="*/ 2806278 h 3701512"/>
              <a:gd name="connsiteX583" fmla="*/ 9197181 w 10595428"/>
              <a:gd name="connsiteY583" fmla="*/ 2824307 h 3701512"/>
              <a:gd name="connsiteX584" fmla="*/ 9230506 w 10595428"/>
              <a:gd name="connsiteY584" fmla="*/ 2817173 h 3701512"/>
              <a:gd name="connsiteX585" fmla="*/ 9272486 w 10595428"/>
              <a:gd name="connsiteY585" fmla="*/ 2831550 h 3701512"/>
              <a:gd name="connsiteX586" fmla="*/ 9314466 w 10595428"/>
              <a:gd name="connsiteY586" fmla="*/ 2809982 h 3701512"/>
              <a:gd name="connsiteX587" fmla="*/ 9331258 w 10595428"/>
              <a:gd name="connsiteY587" fmla="*/ 2795601 h 3701512"/>
              <a:gd name="connsiteX588" fmla="*/ 8420169 w 10595428"/>
              <a:gd name="connsiteY588" fmla="*/ 2784706 h 3701512"/>
              <a:gd name="connsiteX589" fmla="*/ 8403376 w 10595428"/>
              <a:gd name="connsiteY589" fmla="*/ 2791898 h 3701512"/>
              <a:gd name="connsiteX590" fmla="*/ 8396638 w 10595428"/>
              <a:gd name="connsiteY590" fmla="*/ 2786125 h 3701512"/>
              <a:gd name="connsiteX591" fmla="*/ 8395528 w 10595428"/>
              <a:gd name="connsiteY591" fmla="*/ 2786616 h 3701512"/>
              <a:gd name="connsiteX592" fmla="*/ 8394982 w 10595428"/>
              <a:gd name="connsiteY592" fmla="*/ 2787295 h 3701512"/>
              <a:gd name="connsiteX593" fmla="*/ 8394982 w 10595428"/>
              <a:gd name="connsiteY593" fmla="*/ 2799086 h 3701512"/>
              <a:gd name="connsiteX594" fmla="*/ 8411771 w 10595428"/>
              <a:gd name="connsiteY594" fmla="*/ 2799086 h 3701512"/>
              <a:gd name="connsiteX595" fmla="*/ 8428563 w 10595428"/>
              <a:gd name="connsiteY595" fmla="*/ 2784706 h 3701512"/>
              <a:gd name="connsiteX596" fmla="*/ 4179503 w 10595428"/>
              <a:gd name="connsiteY596" fmla="*/ 2781224 h 3701512"/>
              <a:gd name="connsiteX597" fmla="*/ 4196296 w 10595428"/>
              <a:gd name="connsiteY597" fmla="*/ 2781224 h 3701512"/>
              <a:gd name="connsiteX598" fmla="*/ 4196296 w 10595428"/>
              <a:gd name="connsiteY598" fmla="*/ 2795601 h 3701512"/>
              <a:gd name="connsiteX599" fmla="*/ 4179503 w 10595428"/>
              <a:gd name="connsiteY599" fmla="*/ 2809982 h 3701512"/>
              <a:gd name="connsiteX600" fmla="*/ 4171109 w 10595428"/>
              <a:gd name="connsiteY600" fmla="*/ 2809982 h 3701512"/>
              <a:gd name="connsiteX601" fmla="*/ 4179503 w 10595428"/>
              <a:gd name="connsiteY601" fmla="*/ 2781224 h 3701512"/>
              <a:gd name="connsiteX602" fmla="*/ 2391167 w 10595428"/>
              <a:gd name="connsiteY602" fmla="*/ 2774033 h 3701512"/>
              <a:gd name="connsiteX603" fmla="*/ 2382769 w 10595428"/>
              <a:gd name="connsiteY603" fmla="*/ 2802793 h 3701512"/>
              <a:gd name="connsiteX604" fmla="*/ 2424749 w 10595428"/>
              <a:gd name="connsiteY604" fmla="*/ 2831550 h 3701512"/>
              <a:gd name="connsiteX605" fmla="*/ 2441541 w 10595428"/>
              <a:gd name="connsiteY605" fmla="*/ 2831550 h 3701512"/>
              <a:gd name="connsiteX606" fmla="*/ 2458335 w 10595428"/>
              <a:gd name="connsiteY606" fmla="*/ 2824362 h 3701512"/>
              <a:gd name="connsiteX607" fmla="*/ 2458335 w 10595428"/>
              <a:gd name="connsiteY607" fmla="*/ 2845931 h 3701512"/>
              <a:gd name="connsiteX608" fmla="*/ 2483521 w 10595428"/>
              <a:gd name="connsiteY608" fmla="*/ 2845931 h 3701512"/>
              <a:gd name="connsiteX609" fmla="*/ 2491916 w 10595428"/>
              <a:gd name="connsiteY609" fmla="*/ 2838742 h 3701512"/>
              <a:gd name="connsiteX610" fmla="*/ 2517103 w 10595428"/>
              <a:gd name="connsiteY610" fmla="*/ 2845931 h 3701512"/>
              <a:gd name="connsiteX611" fmla="*/ 2525502 w 10595428"/>
              <a:gd name="connsiteY611" fmla="*/ 2845931 h 3701512"/>
              <a:gd name="connsiteX612" fmla="*/ 2525502 w 10595428"/>
              <a:gd name="connsiteY612" fmla="*/ 2838742 h 3701512"/>
              <a:gd name="connsiteX613" fmla="*/ 2441541 w 10595428"/>
              <a:gd name="connsiteY613" fmla="*/ 2788413 h 3701512"/>
              <a:gd name="connsiteX614" fmla="*/ 2407956 w 10595428"/>
              <a:gd name="connsiteY614" fmla="*/ 2774033 h 3701512"/>
              <a:gd name="connsiteX615" fmla="*/ 6260021 w 10595428"/>
              <a:gd name="connsiteY615" fmla="*/ 2766844 h 3701512"/>
              <a:gd name="connsiteX616" fmla="*/ 6234830 w 10595428"/>
              <a:gd name="connsiteY616" fmla="*/ 2788413 h 3701512"/>
              <a:gd name="connsiteX617" fmla="*/ 6234830 w 10595428"/>
              <a:gd name="connsiteY617" fmla="*/ 2795601 h 3701512"/>
              <a:gd name="connsiteX618" fmla="*/ 6251623 w 10595428"/>
              <a:gd name="connsiteY618" fmla="*/ 2795601 h 3701512"/>
              <a:gd name="connsiteX619" fmla="*/ 6251623 w 10595428"/>
              <a:gd name="connsiteY619" fmla="*/ 2802793 h 3701512"/>
              <a:gd name="connsiteX620" fmla="*/ 6201248 w 10595428"/>
              <a:gd name="connsiteY620" fmla="*/ 2802793 h 3701512"/>
              <a:gd name="connsiteX621" fmla="*/ 6176061 w 10595428"/>
              <a:gd name="connsiteY621" fmla="*/ 2788413 h 3701512"/>
              <a:gd name="connsiteX622" fmla="*/ 6176061 w 10595428"/>
              <a:gd name="connsiteY622" fmla="*/ 2802793 h 3701512"/>
              <a:gd name="connsiteX623" fmla="*/ 6218041 w 10595428"/>
              <a:gd name="connsiteY623" fmla="*/ 2824362 h 3701512"/>
              <a:gd name="connsiteX624" fmla="*/ 6226435 w 10595428"/>
              <a:gd name="connsiteY624" fmla="*/ 2817173 h 3701512"/>
              <a:gd name="connsiteX625" fmla="*/ 6243228 w 10595428"/>
              <a:gd name="connsiteY625" fmla="*/ 2860311 h 3701512"/>
              <a:gd name="connsiteX626" fmla="*/ 6318790 w 10595428"/>
              <a:gd name="connsiteY626" fmla="*/ 2817173 h 3701512"/>
              <a:gd name="connsiteX627" fmla="*/ 6327188 w 10595428"/>
              <a:gd name="connsiteY627" fmla="*/ 2817173 h 3701512"/>
              <a:gd name="connsiteX628" fmla="*/ 6318790 w 10595428"/>
              <a:gd name="connsiteY628" fmla="*/ 2766844 h 3701512"/>
              <a:gd name="connsiteX629" fmla="*/ 3717727 w 10595428"/>
              <a:gd name="connsiteY629" fmla="*/ 2766844 h 3701512"/>
              <a:gd name="connsiteX630" fmla="*/ 3692540 w 10595428"/>
              <a:gd name="connsiteY630" fmla="*/ 2774033 h 3701512"/>
              <a:gd name="connsiteX631" fmla="*/ 3692540 w 10595428"/>
              <a:gd name="connsiteY631" fmla="*/ 2795601 h 3701512"/>
              <a:gd name="connsiteX632" fmla="*/ 3709329 w 10595428"/>
              <a:gd name="connsiteY632" fmla="*/ 2795601 h 3701512"/>
              <a:gd name="connsiteX633" fmla="*/ 3717727 w 10595428"/>
              <a:gd name="connsiteY633" fmla="*/ 2766844 h 3701512"/>
              <a:gd name="connsiteX634" fmla="*/ 3541413 w 10595428"/>
              <a:gd name="connsiteY634" fmla="*/ 2766844 h 3701512"/>
              <a:gd name="connsiteX635" fmla="*/ 3558201 w 10595428"/>
              <a:gd name="connsiteY635" fmla="*/ 2781224 h 3701512"/>
              <a:gd name="connsiteX636" fmla="*/ 3558201 w 10595428"/>
              <a:gd name="connsiteY636" fmla="*/ 2788413 h 3701512"/>
              <a:gd name="connsiteX637" fmla="*/ 3533014 w 10595428"/>
              <a:gd name="connsiteY637" fmla="*/ 2795601 h 3701512"/>
              <a:gd name="connsiteX638" fmla="*/ 3524620 w 10595428"/>
              <a:gd name="connsiteY638" fmla="*/ 2781224 h 3701512"/>
              <a:gd name="connsiteX639" fmla="*/ 3541413 w 10595428"/>
              <a:gd name="connsiteY639" fmla="*/ 2766844 h 3701512"/>
              <a:gd name="connsiteX640" fmla="*/ 6562276 w 10595428"/>
              <a:gd name="connsiteY640" fmla="*/ 2752464 h 3701512"/>
              <a:gd name="connsiteX641" fmla="*/ 6562276 w 10595428"/>
              <a:gd name="connsiteY641" fmla="*/ 2781224 h 3701512"/>
              <a:gd name="connsiteX642" fmla="*/ 6570670 w 10595428"/>
              <a:gd name="connsiteY642" fmla="*/ 2795601 h 3701512"/>
              <a:gd name="connsiteX643" fmla="*/ 6562276 w 10595428"/>
              <a:gd name="connsiteY643" fmla="*/ 2802793 h 3701512"/>
              <a:gd name="connsiteX644" fmla="*/ 6570670 w 10595428"/>
              <a:gd name="connsiteY644" fmla="*/ 2809982 h 3701512"/>
              <a:gd name="connsiteX645" fmla="*/ 6587463 w 10595428"/>
              <a:gd name="connsiteY645" fmla="*/ 2802793 h 3701512"/>
              <a:gd name="connsiteX646" fmla="*/ 6595857 w 10595428"/>
              <a:gd name="connsiteY646" fmla="*/ 2802793 h 3701512"/>
              <a:gd name="connsiteX647" fmla="*/ 6612650 w 10595428"/>
              <a:gd name="connsiteY647" fmla="*/ 2824362 h 3701512"/>
              <a:gd name="connsiteX648" fmla="*/ 6629443 w 10595428"/>
              <a:gd name="connsiteY648" fmla="*/ 2817173 h 3701512"/>
              <a:gd name="connsiteX649" fmla="*/ 6637837 w 10595428"/>
              <a:gd name="connsiteY649" fmla="*/ 2817173 h 3701512"/>
              <a:gd name="connsiteX650" fmla="*/ 6637837 w 10595428"/>
              <a:gd name="connsiteY650" fmla="*/ 2831550 h 3701512"/>
              <a:gd name="connsiteX651" fmla="*/ 6621044 w 10595428"/>
              <a:gd name="connsiteY651" fmla="*/ 2831550 h 3701512"/>
              <a:gd name="connsiteX652" fmla="*/ 6621044 w 10595428"/>
              <a:gd name="connsiteY652" fmla="*/ 2838742 h 3701512"/>
              <a:gd name="connsiteX653" fmla="*/ 6654630 w 10595428"/>
              <a:gd name="connsiteY653" fmla="*/ 2860311 h 3701512"/>
              <a:gd name="connsiteX654" fmla="*/ 6671423 w 10595428"/>
              <a:gd name="connsiteY654" fmla="*/ 2867499 h 3701512"/>
              <a:gd name="connsiteX655" fmla="*/ 6663024 w 10595428"/>
              <a:gd name="connsiteY655" fmla="*/ 2874691 h 3701512"/>
              <a:gd name="connsiteX656" fmla="*/ 6671423 w 10595428"/>
              <a:gd name="connsiteY656" fmla="*/ 2896260 h 3701512"/>
              <a:gd name="connsiteX657" fmla="*/ 6679817 w 10595428"/>
              <a:gd name="connsiteY657" fmla="*/ 2896260 h 3701512"/>
              <a:gd name="connsiteX658" fmla="*/ 6679817 w 10595428"/>
              <a:gd name="connsiteY658" fmla="*/ 2881880 h 3701512"/>
              <a:gd name="connsiteX659" fmla="*/ 6696610 w 10595428"/>
              <a:gd name="connsiteY659" fmla="*/ 2889068 h 3701512"/>
              <a:gd name="connsiteX660" fmla="*/ 6705004 w 10595428"/>
              <a:gd name="connsiteY660" fmla="*/ 2889068 h 3701512"/>
              <a:gd name="connsiteX661" fmla="*/ 6705004 w 10595428"/>
              <a:gd name="connsiteY661" fmla="*/ 2867499 h 3701512"/>
              <a:gd name="connsiteX662" fmla="*/ 6671423 w 10595428"/>
              <a:gd name="connsiteY662" fmla="*/ 2867499 h 3701512"/>
              <a:gd name="connsiteX663" fmla="*/ 6679817 w 10595428"/>
              <a:gd name="connsiteY663" fmla="*/ 2853123 h 3701512"/>
              <a:gd name="connsiteX664" fmla="*/ 6679817 w 10595428"/>
              <a:gd name="connsiteY664" fmla="*/ 2838742 h 3701512"/>
              <a:gd name="connsiteX665" fmla="*/ 6663024 w 10595428"/>
              <a:gd name="connsiteY665" fmla="*/ 2838742 h 3701512"/>
              <a:gd name="connsiteX666" fmla="*/ 6671423 w 10595428"/>
              <a:gd name="connsiteY666" fmla="*/ 2853123 h 3701512"/>
              <a:gd name="connsiteX667" fmla="*/ 6671423 w 10595428"/>
              <a:gd name="connsiteY667" fmla="*/ 2860311 h 3701512"/>
              <a:gd name="connsiteX668" fmla="*/ 6654630 w 10595428"/>
              <a:gd name="connsiteY668" fmla="*/ 2860311 h 3701512"/>
              <a:gd name="connsiteX669" fmla="*/ 6646232 w 10595428"/>
              <a:gd name="connsiteY669" fmla="*/ 2831550 h 3701512"/>
              <a:gd name="connsiteX670" fmla="*/ 6654630 w 10595428"/>
              <a:gd name="connsiteY670" fmla="*/ 2809982 h 3701512"/>
              <a:gd name="connsiteX671" fmla="*/ 6654630 w 10595428"/>
              <a:gd name="connsiteY671" fmla="*/ 2802793 h 3701512"/>
              <a:gd name="connsiteX672" fmla="*/ 6646232 w 10595428"/>
              <a:gd name="connsiteY672" fmla="*/ 2802793 h 3701512"/>
              <a:gd name="connsiteX673" fmla="*/ 6646232 w 10595428"/>
              <a:gd name="connsiteY673" fmla="*/ 2817173 h 3701512"/>
              <a:gd name="connsiteX674" fmla="*/ 6604252 w 10595428"/>
              <a:gd name="connsiteY674" fmla="*/ 2759652 h 3701512"/>
              <a:gd name="connsiteX675" fmla="*/ 6587463 w 10595428"/>
              <a:gd name="connsiteY675" fmla="*/ 2759652 h 3701512"/>
              <a:gd name="connsiteX676" fmla="*/ 6587463 w 10595428"/>
              <a:gd name="connsiteY676" fmla="*/ 2766844 h 3701512"/>
              <a:gd name="connsiteX677" fmla="*/ 6612650 w 10595428"/>
              <a:gd name="connsiteY677" fmla="*/ 2781224 h 3701512"/>
              <a:gd name="connsiteX678" fmla="*/ 6595857 w 10595428"/>
              <a:gd name="connsiteY678" fmla="*/ 2795601 h 3701512"/>
              <a:gd name="connsiteX679" fmla="*/ 6570670 w 10595428"/>
              <a:gd name="connsiteY679" fmla="*/ 2788413 h 3701512"/>
              <a:gd name="connsiteX680" fmla="*/ 6579064 w 10595428"/>
              <a:gd name="connsiteY680" fmla="*/ 2774033 h 3701512"/>
              <a:gd name="connsiteX681" fmla="*/ 6570670 w 10595428"/>
              <a:gd name="connsiteY681" fmla="*/ 2759652 h 3701512"/>
              <a:gd name="connsiteX682" fmla="*/ 6579064 w 10595428"/>
              <a:gd name="connsiteY682" fmla="*/ 2752464 h 3701512"/>
              <a:gd name="connsiteX683" fmla="*/ 4137523 w 10595428"/>
              <a:gd name="connsiteY683" fmla="*/ 2752464 h 3701512"/>
              <a:gd name="connsiteX684" fmla="*/ 4087149 w 10595428"/>
              <a:gd name="connsiteY684" fmla="*/ 2838742 h 3701512"/>
              <a:gd name="connsiteX685" fmla="*/ 4112336 w 10595428"/>
              <a:gd name="connsiteY685" fmla="*/ 2853123 h 3701512"/>
              <a:gd name="connsiteX686" fmla="*/ 4103941 w 10595428"/>
              <a:gd name="connsiteY686" fmla="*/ 2867499 h 3701512"/>
              <a:gd name="connsiteX687" fmla="*/ 4112336 w 10595428"/>
              <a:gd name="connsiteY687" fmla="*/ 2867499 h 3701512"/>
              <a:gd name="connsiteX688" fmla="*/ 4120730 w 10595428"/>
              <a:gd name="connsiteY688" fmla="*/ 2860311 h 3701512"/>
              <a:gd name="connsiteX689" fmla="*/ 4129129 w 10595428"/>
              <a:gd name="connsiteY689" fmla="*/ 2867499 h 3701512"/>
              <a:gd name="connsiteX690" fmla="*/ 4154316 w 10595428"/>
              <a:gd name="connsiteY690" fmla="*/ 2845931 h 3701512"/>
              <a:gd name="connsiteX691" fmla="*/ 4160612 w 10595428"/>
              <a:gd name="connsiteY691" fmla="*/ 2862108 h 3701512"/>
              <a:gd name="connsiteX692" fmla="*/ 4167261 w 10595428"/>
              <a:gd name="connsiteY692" fmla="*/ 2864005 h 3701512"/>
              <a:gd name="connsiteX693" fmla="*/ 4165101 w 10595428"/>
              <a:gd name="connsiteY693" fmla="*/ 2856604 h 3701512"/>
              <a:gd name="connsiteX694" fmla="*/ 4179503 w 10595428"/>
              <a:gd name="connsiteY694" fmla="*/ 2864827 h 3701512"/>
              <a:gd name="connsiteX695" fmla="*/ 4179503 w 10595428"/>
              <a:gd name="connsiteY695" fmla="*/ 2860311 h 3701512"/>
              <a:gd name="connsiteX696" fmla="*/ 4171109 w 10595428"/>
              <a:gd name="connsiteY696" fmla="*/ 2853123 h 3701512"/>
              <a:gd name="connsiteX697" fmla="*/ 4198686 w 10595428"/>
              <a:gd name="connsiteY697" fmla="*/ 2845250 h 3701512"/>
              <a:gd name="connsiteX698" fmla="*/ 4198686 w 10595428"/>
              <a:gd name="connsiteY698" fmla="*/ 2835035 h 3701512"/>
              <a:gd name="connsiteX699" fmla="*/ 4181894 w 10595428"/>
              <a:gd name="connsiteY699" fmla="*/ 2842223 h 3701512"/>
              <a:gd name="connsiteX700" fmla="*/ 4165101 w 10595428"/>
              <a:gd name="connsiteY700" fmla="*/ 2842223 h 3701512"/>
              <a:gd name="connsiteX701" fmla="*/ 4165101 w 10595428"/>
              <a:gd name="connsiteY701" fmla="*/ 2827847 h 3701512"/>
              <a:gd name="connsiteX702" fmla="*/ 4221483 w 10595428"/>
              <a:gd name="connsiteY702" fmla="*/ 2820947 h 3701512"/>
              <a:gd name="connsiteX703" fmla="*/ 4221483 w 10595428"/>
              <a:gd name="connsiteY703" fmla="*/ 2817585 h 3701512"/>
              <a:gd name="connsiteX704" fmla="*/ 4215564 w 10595428"/>
              <a:gd name="connsiteY704" fmla="*/ 2809982 h 3701512"/>
              <a:gd name="connsiteX705" fmla="*/ 4204690 w 10595428"/>
              <a:gd name="connsiteY705" fmla="*/ 2809982 h 3701512"/>
              <a:gd name="connsiteX706" fmla="*/ 4207199 w 10595428"/>
              <a:gd name="connsiteY706" fmla="*/ 2799238 h 3701512"/>
              <a:gd name="connsiteX707" fmla="*/ 4207081 w 10595428"/>
              <a:gd name="connsiteY707" fmla="*/ 2799086 h 3701512"/>
              <a:gd name="connsiteX708" fmla="*/ 4207273 w 10595428"/>
              <a:gd name="connsiteY708" fmla="*/ 2798922 h 3701512"/>
              <a:gd name="connsiteX709" fmla="*/ 4213085 w 10595428"/>
              <a:gd name="connsiteY709" fmla="*/ 2774033 h 3701512"/>
              <a:gd name="connsiteX710" fmla="*/ 4213085 w 10595428"/>
              <a:gd name="connsiteY710" fmla="*/ 2766844 h 3701512"/>
              <a:gd name="connsiteX711" fmla="*/ 4196296 w 10595428"/>
              <a:gd name="connsiteY711" fmla="*/ 2766844 h 3701512"/>
              <a:gd name="connsiteX712" fmla="*/ 4179503 w 10595428"/>
              <a:gd name="connsiteY712" fmla="*/ 2774033 h 3701512"/>
              <a:gd name="connsiteX713" fmla="*/ 4154316 w 10595428"/>
              <a:gd name="connsiteY713" fmla="*/ 2752464 h 3701512"/>
              <a:gd name="connsiteX714" fmla="*/ 4145917 w 10595428"/>
              <a:gd name="connsiteY714" fmla="*/ 2759652 h 3701512"/>
              <a:gd name="connsiteX715" fmla="*/ 4137523 w 10595428"/>
              <a:gd name="connsiteY715" fmla="*/ 2752464 h 3701512"/>
              <a:gd name="connsiteX716" fmla="*/ 226689 w 10595428"/>
              <a:gd name="connsiteY716" fmla="*/ 2752464 h 3701512"/>
              <a:gd name="connsiteX717" fmla="*/ 226689 w 10595428"/>
              <a:gd name="connsiteY717" fmla="*/ 2766844 h 3701512"/>
              <a:gd name="connsiteX718" fmla="*/ 201502 w 10595428"/>
              <a:gd name="connsiteY718" fmla="*/ 2788413 h 3701512"/>
              <a:gd name="connsiteX719" fmla="*/ 201502 w 10595428"/>
              <a:gd name="connsiteY719" fmla="*/ 2781224 h 3701512"/>
              <a:gd name="connsiteX720" fmla="*/ 209896 w 10595428"/>
              <a:gd name="connsiteY720" fmla="*/ 2766844 h 3701512"/>
              <a:gd name="connsiteX721" fmla="*/ 193107 w 10595428"/>
              <a:gd name="connsiteY721" fmla="*/ 2774033 h 3701512"/>
              <a:gd name="connsiteX722" fmla="*/ 184709 w 10595428"/>
              <a:gd name="connsiteY722" fmla="*/ 2774033 h 3701512"/>
              <a:gd name="connsiteX723" fmla="*/ 184709 w 10595428"/>
              <a:gd name="connsiteY723" fmla="*/ 2759652 h 3701512"/>
              <a:gd name="connsiteX724" fmla="*/ 5479198 w 10595428"/>
              <a:gd name="connsiteY724" fmla="*/ 2746714 h 3701512"/>
              <a:gd name="connsiteX725" fmla="*/ 5479198 w 10595428"/>
              <a:gd name="connsiteY725" fmla="*/ 2759652 h 3701512"/>
              <a:gd name="connsiteX726" fmla="*/ 5490532 w 10595428"/>
              <a:gd name="connsiteY726" fmla="*/ 2756417 h 3701512"/>
              <a:gd name="connsiteX727" fmla="*/ 1469289 w 10595428"/>
              <a:gd name="connsiteY727" fmla="*/ 2745275 h 3701512"/>
              <a:gd name="connsiteX728" fmla="*/ 1477687 w 10595428"/>
              <a:gd name="connsiteY728" fmla="*/ 2745275 h 3701512"/>
              <a:gd name="connsiteX729" fmla="*/ 1494480 w 10595428"/>
              <a:gd name="connsiteY729" fmla="*/ 2759652 h 3701512"/>
              <a:gd name="connsiteX730" fmla="*/ 1494480 w 10595428"/>
              <a:gd name="connsiteY730" fmla="*/ 2766844 h 3701512"/>
              <a:gd name="connsiteX731" fmla="*/ 1477687 w 10595428"/>
              <a:gd name="connsiteY731" fmla="*/ 2781224 h 3701512"/>
              <a:gd name="connsiteX732" fmla="*/ 1469289 w 10595428"/>
              <a:gd name="connsiteY732" fmla="*/ 2781224 h 3701512"/>
              <a:gd name="connsiteX733" fmla="*/ 1469289 w 10595428"/>
              <a:gd name="connsiteY733" fmla="*/ 2766844 h 3701512"/>
              <a:gd name="connsiteX734" fmla="*/ 1477687 w 10595428"/>
              <a:gd name="connsiteY734" fmla="*/ 2752464 h 3701512"/>
              <a:gd name="connsiteX735" fmla="*/ 1469289 w 10595428"/>
              <a:gd name="connsiteY735" fmla="*/ 2745275 h 3701512"/>
              <a:gd name="connsiteX736" fmla="*/ 3014856 w 10595428"/>
              <a:gd name="connsiteY736" fmla="*/ 2741568 h 3701512"/>
              <a:gd name="connsiteX737" fmla="*/ 3014856 w 10595428"/>
              <a:gd name="connsiteY737" fmla="*/ 2755949 h 3701512"/>
              <a:gd name="connsiteX738" fmla="*/ 3031649 w 10595428"/>
              <a:gd name="connsiteY738" fmla="*/ 2755949 h 3701512"/>
              <a:gd name="connsiteX739" fmla="*/ 3048441 w 10595428"/>
              <a:gd name="connsiteY739" fmla="*/ 2741568 h 3701512"/>
              <a:gd name="connsiteX740" fmla="*/ 8448859 w 10595428"/>
              <a:gd name="connsiteY740" fmla="*/ 2731247 h 3701512"/>
              <a:gd name="connsiteX741" fmla="*/ 8432889 w 10595428"/>
              <a:gd name="connsiteY741" fmla="*/ 2738083 h 3701512"/>
              <a:gd name="connsiteX742" fmla="*/ 8431870 w 10595428"/>
              <a:gd name="connsiteY742" fmla="*/ 2737429 h 3701512"/>
              <a:gd name="connsiteX743" fmla="*/ 8428563 w 10595428"/>
              <a:gd name="connsiteY743" fmla="*/ 2748757 h 3701512"/>
              <a:gd name="connsiteX744" fmla="*/ 8452073 w 10595428"/>
              <a:gd name="connsiteY744" fmla="*/ 2748757 h 3701512"/>
              <a:gd name="connsiteX745" fmla="*/ 8452073 w 10595428"/>
              <a:gd name="connsiteY745" fmla="*/ 2741568 h 3701512"/>
              <a:gd name="connsiteX746" fmla="*/ 5479198 w 10595428"/>
              <a:gd name="connsiteY746" fmla="*/ 2730895 h 3701512"/>
              <a:gd name="connsiteX747" fmla="*/ 5479198 w 10595428"/>
              <a:gd name="connsiteY747" fmla="*/ 2743392 h 3701512"/>
              <a:gd name="connsiteX748" fmla="*/ 5486495 w 10595428"/>
              <a:gd name="connsiteY748" fmla="*/ 2737144 h 3701512"/>
              <a:gd name="connsiteX749" fmla="*/ 5042609 w 10595428"/>
              <a:gd name="connsiteY749" fmla="*/ 2730895 h 3701512"/>
              <a:gd name="connsiteX750" fmla="*/ 5009023 w 10595428"/>
              <a:gd name="connsiteY750" fmla="*/ 2752464 h 3701512"/>
              <a:gd name="connsiteX751" fmla="*/ 4967043 w 10595428"/>
              <a:gd name="connsiteY751" fmla="*/ 2845931 h 3701512"/>
              <a:gd name="connsiteX752" fmla="*/ 4925063 w 10595428"/>
              <a:gd name="connsiteY752" fmla="*/ 2910640 h 3701512"/>
              <a:gd name="connsiteX753" fmla="*/ 4899876 w 10595428"/>
              <a:gd name="connsiteY753" fmla="*/ 2903448 h 3701512"/>
              <a:gd name="connsiteX754" fmla="*/ 4899876 w 10595428"/>
              <a:gd name="connsiteY754" fmla="*/ 2917829 h 3701512"/>
              <a:gd name="connsiteX755" fmla="*/ 4925063 w 10595428"/>
              <a:gd name="connsiteY755" fmla="*/ 2960966 h 3701512"/>
              <a:gd name="connsiteX756" fmla="*/ 4958649 w 10595428"/>
              <a:gd name="connsiteY756" fmla="*/ 2968158 h 3701512"/>
              <a:gd name="connsiteX757" fmla="*/ 5017417 w 10595428"/>
              <a:gd name="connsiteY757" fmla="*/ 2903448 h 3701512"/>
              <a:gd name="connsiteX758" fmla="*/ 5009023 w 10595428"/>
              <a:gd name="connsiteY758" fmla="*/ 2889068 h 3701512"/>
              <a:gd name="connsiteX759" fmla="*/ 5034210 w 10595428"/>
              <a:gd name="connsiteY759" fmla="*/ 2874691 h 3701512"/>
              <a:gd name="connsiteX760" fmla="*/ 5025816 w 10595428"/>
              <a:gd name="connsiteY760" fmla="*/ 2860311 h 3701512"/>
              <a:gd name="connsiteX761" fmla="*/ 5059397 w 10595428"/>
              <a:gd name="connsiteY761" fmla="*/ 2853123 h 3701512"/>
              <a:gd name="connsiteX762" fmla="*/ 5059397 w 10595428"/>
              <a:gd name="connsiteY762" fmla="*/ 2838742 h 3701512"/>
              <a:gd name="connsiteX763" fmla="*/ 5034210 w 10595428"/>
              <a:gd name="connsiteY763" fmla="*/ 2838742 h 3701512"/>
              <a:gd name="connsiteX764" fmla="*/ 5092983 w 10595428"/>
              <a:gd name="connsiteY764" fmla="*/ 2774033 h 3701512"/>
              <a:gd name="connsiteX765" fmla="*/ 5092983 w 10595428"/>
              <a:gd name="connsiteY765" fmla="*/ 2766844 h 3701512"/>
              <a:gd name="connsiteX766" fmla="*/ 5084585 w 10595428"/>
              <a:gd name="connsiteY766" fmla="*/ 2766844 h 3701512"/>
              <a:gd name="connsiteX767" fmla="*/ 5084585 w 10595428"/>
              <a:gd name="connsiteY767" fmla="*/ 2781224 h 3701512"/>
              <a:gd name="connsiteX768" fmla="*/ 5076190 w 10595428"/>
              <a:gd name="connsiteY768" fmla="*/ 2781224 h 3701512"/>
              <a:gd name="connsiteX769" fmla="*/ 5076190 w 10595428"/>
              <a:gd name="connsiteY769" fmla="*/ 2759652 h 3701512"/>
              <a:gd name="connsiteX770" fmla="*/ 5092983 w 10595428"/>
              <a:gd name="connsiteY770" fmla="*/ 2752464 h 3701512"/>
              <a:gd name="connsiteX771" fmla="*/ 5088810 w 10595428"/>
              <a:gd name="connsiteY771" fmla="*/ 2741748 h 3701512"/>
              <a:gd name="connsiteX772" fmla="*/ 5088653 w 10595428"/>
              <a:gd name="connsiteY772" fmla="*/ 2741568 h 3701512"/>
              <a:gd name="connsiteX773" fmla="*/ 5080259 w 10595428"/>
              <a:gd name="connsiteY773" fmla="*/ 2741568 h 3701512"/>
              <a:gd name="connsiteX774" fmla="*/ 5083925 w 10595428"/>
              <a:gd name="connsiteY774" fmla="*/ 2730895 h 3701512"/>
              <a:gd name="connsiteX775" fmla="*/ 1183827 w 10595428"/>
              <a:gd name="connsiteY775" fmla="*/ 2730895 h 3701512"/>
              <a:gd name="connsiteX776" fmla="*/ 1168358 w 10595428"/>
              <a:gd name="connsiteY776" fmla="*/ 2737517 h 3701512"/>
              <a:gd name="connsiteX777" fmla="*/ 1177640 w 10595428"/>
              <a:gd name="connsiteY777" fmla="*/ 2741490 h 3701512"/>
              <a:gd name="connsiteX778" fmla="*/ 167916 w 10595428"/>
              <a:gd name="connsiteY778" fmla="*/ 2730895 h 3701512"/>
              <a:gd name="connsiteX779" fmla="*/ 176315 w 10595428"/>
              <a:gd name="connsiteY779" fmla="*/ 2730895 h 3701512"/>
              <a:gd name="connsiteX780" fmla="*/ 184709 w 10595428"/>
              <a:gd name="connsiteY780" fmla="*/ 2752464 h 3701512"/>
              <a:gd name="connsiteX781" fmla="*/ 167916 w 10595428"/>
              <a:gd name="connsiteY781" fmla="*/ 2752464 h 3701512"/>
              <a:gd name="connsiteX782" fmla="*/ 3516221 w 10595428"/>
              <a:gd name="connsiteY782" fmla="*/ 2723707 h 3701512"/>
              <a:gd name="connsiteX783" fmla="*/ 3524620 w 10595428"/>
              <a:gd name="connsiteY783" fmla="*/ 2759652 h 3701512"/>
              <a:gd name="connsiteX784" fmla="*/ 3507827 w 10595428"/>
              <a:gd name="connsiteY784" fmla="*/ 2759652 h 3701512"/>
              <a:gd name="connsiteX785" fmla="*/ 3499433 w 10595428"/>
              <a:gd name="connsiteY785" fmla="*/ 2730895 h 3701512"/>
              <a:gd name="connsiteX786" fmla="*/ 1576758 w 10595428"/>
              <a:gd name="connsiteY786" fmla="*/ 2723707 h 3701512"/>
              <a:gd name="connsiteX787" fmla="*/ 1593551 w 10595428"/>
              <a:gd name="connsiteY787" fmla="*/ 2738083 h 3701512"/>
              <a:gd name="connsiteX788" fmla="*/ 1593551 w 10595428"/>
              <a:gd name="connsiteY788" fmla="*/ 2745275 h 3701512"/>
              <a:gd name="connsiteX789" fmla="*/ 1576758 w 10595428"/>
              <a:gd name="connsiteY789" fmla="*/ 2745275 h 3701512"/>
              <a:gd name="connsiteX790" fmla="*/ 6805757 w 10595428"/>
              <a:gd name="connsiteY790" fmla="*/ 2716515 h 3701512"/>
              <a:gd name="connsiteX791" fmla="*/ 6805757 w 10595428"/>
              <a:gd name="connsiteY791" fmla="*/ 2723703 h 3701512"/>
              <a:gd name="connsiteX792" fmla="*/ 6814152 w 10595428"/>
              <a:gd name="connsiteY792" fmla="*/ 2716515 h 3701512"/>
              <a:gd name="connsiteX793" fmla="*/ 6780570 w 10595428"/>
              <a:gd name="connsiteY793" fmla="*/ 2716515 h 3701512"/>
              <a:gd name="connsiteX794" fmla="*/ 6797359 w 10595428"/>
              <a:gd name="connsiteY794" fmla="*/ 2730895 h 3701512"/>
              <a:gd name="connsiteX795" fmla="*/ 6805757 w 10595428"/>
              <a:gd name="connsiteY795" fmla="*/ 2723707 h 3701512"/>
              <a:gd name="connsiteX796" fmla="*/ 6788964 w 10595428"/>
              <a:gd name="connsiteY796" fmla="*/ 2716515 h 3701512"/>
              <a:gd name="connsiteX797" fmla="*/ 4137523 w 10595428"/>
              <a:gd name="connsiteY797" fmla="*/ 2716515 h 3701512"/>
              <a:gd name="connsiteX798" fmla="*/ 4171109 w 10595428"/>
              <a:gd name="connsiteY798" fmla="*/ 2745275 h 3701512"/>
              <a:gd name="connsiteX799" fmla="*/ 4196296 w 10595428"/>
              <a:gd name="connsiteY799" fmla="*/ 2716515 h 3701512"/>
              <a:gd name="connsiteX800" fmla="*/ 4187897 w 10595428"/>
              <a:gd name="connsiteY800" fmla="*/ 2716515 h 3701512"/>
              <a:gd name="connsiteX801" fmla="*/ 4162710 w 10595428"/>
              <a:gd name="connsiteY801" fmla="*/ 2723707 h 3701512"/>
              <a:gd name="connsiteX802" fmla="*/ 4137523 w 10595428"/>
              <a:gd name="connsiteY802" fmla="*/ 2716515 h 3701512"/>
              <a:gd name="connsiteX803" fmla="*/ 1544854 w 10595428"/>
              <a:gd name="connsiteY803" fmla="*/ 2716515 h 3701512"/>
              <a:gd name="connsiteX804" fmla="*/ 1576758 w 10595428"/>
              <a:gd name="connsiteY804" fmla="*/ 2716515 h 3701512"/>
              <a:gd name="connsiteX805" fmla="*/ 1544854 w 10595428"/>
              <a:gd name="connsiteY805" fmla="*/ 2738083 h 3701512"/>
              <a:gd name="connsiteX806" fmla="*/ 8452073 w 10595428"/>
              <a:gd name="connsiteY806" fmla="*/ 2712808 h 3701512"/>
              <a:gd name="connsiteX807" fmla="*/ 8468865 w 10595428"/>
              <a:gd name="connsiteY807" fmla="*/ 2727188 h 3701512"/>
              <a:gd name="connsiteX808" fmla="*/ 8477260 w 10595428"/>
              <a:gd name="connsiteY808" fmla="*/ 2727188 h 3701512"/>
              <a:gd name="connsiteX809" fmla="*/ 8460467 w 10595428"/>
              <a:gd name="connsiteY809" fmla="*/ 2712808 h 3701512"/>
              <a:gd name="connsiteX810" fmla="*/ 3175127 w 10595428"/>
              <a:gd name="connsiteY810" fmla="*/ 2695106 h 3701512"/>
              <a:gd name="connsiteX811" fmla="*/ 3157589 w 10595428"/>
              <a:gd name="connsiteY811" fmla="*/ 2705619 h 3701512"/>
              <a:gd name="connsiteX812" fmla="*/ 3160887 w 10595428"/>
              <a:gd name="connsiteY812" fmla="*/ 2705619 h 3701512"/>
              <a:gd name="connsiteX813" fmla="*/ 3174507 w 10595428"/>
              <a:gd name="connsiteY813" fmla="*/ 2696744 h 3701512"/>
              <a:gd name="connsiteX814" fmla="*/ 923552 w 10595428"/>
              <a:gd name="connsiteY814" fmla="*/ 2694946 h 3701512"/>
              <a:gd name="connsiteX815" fmla="*/ 931951 w 10595428"/>
              <a:gd name="connsiteY815" fmla="*/ 2694946 h 3701512"/>
              <a:gd name="connsiteX816" fmla="*/ 948740 w 10595428"/>
              <a:gd name="connsiteY816" fmla="*/ 2709326 h 3701512"/>
              <a:gd name="connsiteX817" fmla="*/ 948740 w 10595428"/>
              <a:gd name="connsiteY817" fmla="*/ 2716515 h 3701512"/>
              <a:gd name="connsiteX818" fmla="*/ 923552 w 10595428"/>
              <a:gd name="connsiteY818" fmla="*/ 2694946 h 3701512"/>
              <a:gd name="connsiteX819" fmla="*/ 5546365 w 10595428"/>
              <a:gd name="connsiteY819" fmla="*/ 2687758 h 3701512"/>
              <a:gd name="connsiteX820" fmla="*/ 5529572 w 10595428"/>
              <a:gd name="connsiteY820" fmla="*/ 2702134 h 3701512"/>
              <a:gd name="connsiteX821" fmla="*/ 5529572 w 10595428"/>
              <a:gd name="connsiteY821" fmla="*/ 2709326 h 3701512"/>
              <a:gd name="connsiteX822" fmla="*/ 5554759 w 10595428"/>
              <a:gd name="connsiteY822" fmla="*/ 2687758 h 3701512"/>
              <a:gd name="connsiteX823" fmla="*/ 4154316 w 10595428"/>
              <a:gd name="connsiteY823" fmla="*/ 2687758 h 3701512"/>
              <a:gd name="connsiteX824" fmla="*/ 4154316 w 10595428"/>
              <a:gd name="connsiteY824" fmla="*/ 2709326 h 3701512"/>
              <a:gd name="connsiteX825" fmla="*/ 4171109 w 10595428"/>
              <a:gd name="connsiteY825" fmla="*/ 2694946 h 3701512"/>
              <a:gd name="connsiteX826" fmla="*/ 3583393 w 10595428"/>
              <a:gd name="connsiteY826" fmla="*/ 2687758 h 3701512"/>
              <a:gd name="connsiteX827" fmla="*/ 3600181 w 10595428"/>
              <a:gd name="connsiteY827" fmla="*/ 2687758 h 3701512"/>
              <a:gd name="connsiteX828" fmla="*/ 3600181 w 10595428"/>
              <a:gd name="connsiteY828" fmla="*/ 2702134 h 3701512"/>
              <a:gd name="connsiteX829" fmla="*/ 3566600 w 10595428"/>
              <a:gd name="connsiteY829" fmla="*/ 2702134 h 3701512"/>
              <a:gd name="connsiteX830" fmla="*/ 3583393 w 10595428"/>
              <a:gd name="connsiteY830" fmla="*/ 2687758 h 3701512"/>
              <a:gd name="connsiteX831" fmla="*/ 226689 w 10595428"/>
              <a:gd name="connsiteY831" fmla="*/ 2687758 h 3701512"/>
              <a:gd name="connsiteX832" fmla="*/ 226689 w 10595428"/>
              <a:gd name="connsiteY832" fmla="*/ 2716515 h 3701512"/>
              <a:gd name="connsiteX833" fmla="*/ 235087 w 10595428"/>
              <a:gd name="connsiteY833" fmla="*/ 2716515 h 3701512"/>
              <a:gd name="connsiteX834" fmla="*/ 235087 w 10595428"/>
              <a:gd name="connsiteY834" fmla="*/ 2687758 h 3701512"/>
              <a:gd name="connsiteX835" fmla="*/ 8468865 w 10595428"/>
              <a:gd name="connsiteY835" fmla="*/ 2684051 h 3701512"/>
              <a:gd name="connsiteX836" fmla="*/ 8468865 w 10595428"/>
              <a:gd name="connsiteY836" fmla="*/ 2698431 h 3701512"/>
              <a:gd name="connsiteX837" fmla="*/ 8485658 w 10595428"/>
              <a:gd name="connsiteY837" fmla="*/ 2712808 h 3701512"/>
              <a:gd name="connsiteX838" fmla="*/ 8502447 w 10595428"/>
              <a:gd name="connsiteY838" fmla="*/ 2712808 h 3701512"/>
              <a:gd name="connsiteX839" fmla="*/ 8502447 w 10595428"/>
              <a:gd name="connsiteY839" fmla="*/ 2698431 h 3701512"/>
              <a:gd name="connsiteX840" fmla="*/ 8485658 w 10595428"/>
              <a:gd name="connsiteY840" fmla="*/ 2684051 h 3701512"/>
              <a:gd name="connsiteX841" fmla="*/ 5498377 w 10595428"/>
              <a:gd name="connsiteY841" fmla="*/ 2684051 h 3701512"/>
              <a:gd name="connsiteX842" fmla="*/ 5487592 w 10595428"/>
              <a:gd name="connsiteY842" fmla="*/ 2695133 h 3701512"/>
              <a:gd name="connsiteX843" fmla="*/ 5487592 w 10595428"/>
              <a:gd name="connsiteY843" fmla="*/ 2723707 h 3701512"/>
              <a:gd name="connsiteX844" fmla="*/ 5495986 w 10595428"/>
              <a:gd name="connsiteY844" fmla="*/ 2723707 h 3701512"/>
              <a:gd name="connsiteX845" fmla="*/ 5521178 w 10595428"/>
              <a:gd name="connsiteY845" fmla="*/ 2709326 h 3701512"/>
              <a:gd name="connsiteX846" fmla="*/ 5511057 w 10595428"/>
              <a:gd name="connsiteY846" fmla="*/ 2684051 h 3701512"/>
              <a:gd name="connsiteX847" fmla="*/ 831198 w 10595428"/>
              <a:gd name="connsiteY847" fmla="*/ 2680566 h 3701512"/>
              <a:gd name="connsiteX848" fmla="*/ 847991 w 10595428"/>
              <a:gd name="connsiteY848" fmla="*/ 2694946 h 3701512"/>
              <a:gd name="connsiteX849" fmla="*/ 839592 w 10595428"/>
              <a:gd name="connsiteY849" fmla="*/ 2702134 h 3701512"/>
              <a:gd name="connsiteX850" fmla="*/ 856385 w 10595428"/>
              <a:gd name="connsiteY850" fmla="*/ 2716515 h 3701512"/>
              <a:gd name="connsiteX851" fmla="*/ 831198 w 10595428"/>
              <a:gd name="connsiteY851" fmla="*/ 2716515 h 3701512"/>
              <a:gd name="connsiteX852" fmla="*/ 822804 w 10595428"/>
              <a:gd name="connsiteY852" fmla="*/ 2702134 h 3701512"/>
              <a:gd name="connsiteX853" fmla="*/ 831198 w 10595428"/>
              <a:gd name="connsiteY853" fmla="*/ 2680566 h 3701512"/>
              <a:gd name="connsiteX854" fmla="*/ 8510845 w 10595428"/>
              <a:gd name="connsiteY854" fmla="*/ 2676862 h 3701512"/>
              <a:gd name="connsiteX855" fmla="*/ 8519240 w 10595428"/>
              <a:gd name="connsiteY855" fmla="*/ 2712808 h 3701512"/>
              <a:gd name="connsiteX856" fmla="*/ 8527634 w 10595428"/>
              <a:gd name="connsiteY856" fmla="*/ 2712808 h 3701512"/>
              <a:gd name="connsiteX857" fmla="*/ 8536033 w 10595428"/>
              <a:gd name="connsiteY857" fmla="*/ 2684051 h 3701512"/>
              <a:gd name="connsiteX858" fmla="*/ 8519240 w 10595428"/>
              <a:gd name="connsiteY858" fmla="*/ 2676862 h 3701512"/>
              <a:gd name="connsiteX859" fmla="*/ 3207963 w 10595428"/>
              <a:gd name="connsiteY859" fmla="*/ 2669670 h 3701512"/>
              <a:gd name="connsiteX860" fmla="*/ 3197178 w 10595428"/>
              <a:gd name="connsiteY860" fmla="*/ 2681061 h 3701512"/>
              <a:gd name="connsiteX861" fmla="*/ 3197178 w 10595428"/>
              <a:gd name="connsiteY861" fmla="*/ 2687758 h 3701512"/>
              <a:gd name="connsiteX862" fmla="*/ 3205572 w 10595428"/>
              <a:gd name="connsiteY862" fmla="*/ 2687758 h 3701512"/>
              <a:gd name="connsiteX863" fmla="*/ 3210544 w 10595428"/>
              <a:gd name="connsiteY863" fmla="*/ 2683500 h 3701512"/>
              <a:gd name="connsiteX864" fmla="*/ 3216357 w 10595428"/>
              <a:gd name="connsiteY864" fmla="*/ 2669670 h 3701512"/>
              <a:gd name="connsiteX865" fmla="*/ 3667349 w 10595428"/>
              <a:gd name="connsiteY865" fmla="*/ 2666185 h 3701512"/>
              <a:gd name="connsiteX866" fmla="*/ 3658954 w 10595428"/>
              <a:gd name="connsiteY866" fmla="*/ 2702134 h 3701512"/>
              <a:gd name="connsiteX867" fmla="*/ 3667349 w 10595428"/>
              <a:gd name="connsiteY867" fmla="*/ 2716515 h 3701512"/>
              <a:gd name="connsiteX868" fmla="*/ 3650560 w 10595428"/>
              <a:gd name="connsiteY868" fmla="*/ 2716515 h 3701512"/>
              <a:gd name="connsiteX869" fmla="*/ 3692540 w 10595428"/>
              <a:gd name="connsiteY869" fmla="*/ 2745275 h 3701512"/>
              <a:gd name="connsiteX870" fmla="*/ 3684141 w 10595428"/>
              <a:gd name="connsiteY870" fmla="*/ 2752464 h 3701512"/>
              <a:gd name="connsiteX871" fmla="*/ 3709329 w 10595428"/>
              <a:gd name="connsiteY871" fmla="*/ 2759652 h 3701512"/>
              <a:gd name="connsiteX872" fmla="*/ 3709329 w 10595428"/>
              <a:gd name="connsiteY872" fmla="*/ 2752464 h 3701512"/>
              <a:gd name="connsiteX873" fmla="*/ 3692540 w 10595428"/>
              <a:gd name="connsiteY873" fmla="*/ 2730895 h 3701512"/>
              <a:gd name="connsiteX874" fmla="*/ 3700934 w 10595428"/>
              <a:gd name="connsiteY874" fmla="*/ 2730895 h 3701512"/>
              <a:gd name="connsiteX875" fmla="*/ 3717727 w 10595428"/>
              <a:gd name="connsiteY875" fmla="*/ 2738083 h 3701512"/>
              <a:gd name="connsiteX876" fmla="*/ 3733218 w 10595428"/>
              <a:gd name="connsiteY876" fmla="*/ 2718182 h 3701512"/>
              <a:gd name="connsiteX877" fmla="*/ 3728512 w 10595428"/>
              <a:gd name="connsiteY877" fmla="*/ 2712808 h 3701512"/>
              <a:gd name="connsiteX878" fmla="*/ 3725767 w 10595428"/>
              <a:gd name="connsiteY878" fmla="*/ 2702235 h 3701512"/>
              <a:gd name="connsiteX879" fmla="*/ 3700934 w 10595428"/>
              <a:gd name="connsiteY879" fmla="*/ 2709326 h 3701512"/>
              <a:gd name="connsiteX880" fmla="*/ 3709329 w 10595428"/>
              <a:gd name="connsiteY880" fmla="*/ 2694946 h 3701512"/>
              <a:gd name="connsiteX881" fmla="*/ 3709329 w 10595428"/>
              <a:gd name="connsiteY881" fmla="*/ 2680566 h 3701512"/>
              <a:gd name="connsiteX882" fmla="*/ 3700934 w 10595428"/>
              <a:gd name="connsiteY882" fmla="*/ 2680566 h 3701512"/>
              <a:gd name="connsiteX883" fmla="*/ 3675747 w 10595428"/>
              <a:gd name="connsiteY883" fmla="*/ 2687758 h 3701512"/>
              <a:gd name="connsiteX884" fmla="*/ 3684141 w 10595428"/>
              <a:gd name="connsiteY884" fmla="*/ 2673377 h 3701512"/>
              <a:gd name="connsiteX885" fmla="*/ 3684141 w 10595428"/>
              <a:gd name="connsiteY885" fmla="*/ 2666185 h 3701512"/>
              <a:gd name="connsiteX886" fmla="*/ 1049492 w 10595428"/>
              <a:gd name="connsiteY886" fmla="*/ 2666185 h 3701512"/>
              <a:gd name="connsiteX887" fmla="*/ 1025927 w 10595428"/>
              <a:gd name="connsiteY887" fmla="*/ 2676275 h 3701512"/>
              <a:gd name="connsiteX888" fmla="*/ 1033147 w 10595428"/>
              <a:gd name="connsiteY888" fmla="*/ 2683031 h 3701512"/>
              <a:gd name="connsiteX889" fmla="*/ 1036898 w 10595428"/>
              <a:gd name="connsiteY889" fmla="*/ 2680925 h 3701512"/>
              <a:gd name="connsiteX890" fmla="*/ 1049492 w 10595428"/>
              <a:gd name="connsiteY890" fmla="*/ 2666185 h 3701512"/>
              <a:gd name="connsiteX891" fmla="*/ 5563158 w 10595428"/>
              <a:gd name="connsiteY891" fmla="*/ 2663504 h 3701512"/>
              <a:gd name="connsiteX892" fmla="*/ 5552950 w 10595428"/>
              <a:gd name="connsiteY892" fmla="*/ 2667874 h 3701512"/>
              <a:gd name="connsiteX893" fmla="*/ 5551522 w 10595428"/>
              <a:gd name="connsiteY893" fmla="*/ 2673377 h 3701512"/>
              <a:gd name="connsiteX894" fmla="*/ 5563158 w 10595428"/>
              <a:gd name="connsiteY894" fmla="*/ 2673377 h 3701512"/>
              <a:gd name="connsiteX895" fmla="*/ 7878759 w 10595428"/>
              <a:gd name="connsiteY895" fmla="*/ 2658997 h 3701512"/>
              <a:gd name="connsiteX896" fmla="*/ 7878759 w 10595428"/>
              <a:gd name="connsiteY896" fmla="*/ 2666185 h 3701512"/>
              <a:gd name="connsiteX897" fmla="*/ 7895552 w 10595428"/>
              <a:gd name="connsiteY897" fmla="*/ 2666185 h 3701512"/>
              <a:gd name="connsiteX898" fmla="*/ 7895552 w 10595428"/>
              <a:gd name="connsiteY898" fmla="*/ 2673377 h 3701512"/>
              <a:gd name="connsiteX899" fmla="*/ 7872043 w 10595428"/>
              <a:gd name="connsiteY899" fmla="*/ 2673377 h 3701512"/>
              <a:gd name="connsiteX900" fmla="*/ 7872043 w 10595428"/>
              <a:gd name="connsiteY900" fmla="*/ 2680566 h 3701512"/>
              <a:gd name="connsiteX901" fmla="*/ 7878759 w 10595428"/>
              <a:gd name="connsiteY901" fmla="*/ 2694946 h 3701512"/>
              <a:gd name="connsiteX902" fmla="*/ 7855250 w 10595428"/>
              <a:gd name="connsiteY902" fmla="*/ 2702134 h 3701512"/>
              <a:gd name="connsiteX903" fmla="*/ 7846855 w 10595428"/>
              <a:gd name="connsiteY903" fmla="*/ 2673377 h 3701512"/>
              <a:gd name="connsiteX904" fmla="*/ 7830062 w 10595428"/>
              <a:gd name="connsiteY904" fmla="*/ 2673377 h 3701512"/>
              <a:gd name="connsiteX905" fmla="*/ 7804875 w 10595428"/>
              <a:gd name="connsiteY905" fmla="*/ 2687758 h 3701512"/>
              <a:gd name="connsiteX906" fmla="*/ 7804875 w 10595428"/>
              <a:gd name="connsiteY906" fmla="*/ 2701397 h 3701512"/>
              <a:gd name="connsiteX907" fmla="*/ 7807262 w 10595428"/>
              <a:gd name="connsiteY907" fmla="*/ 2698431 h 3701512"/>
              <a:gd name="connsiteX908" fmla="*/ 7826588 w 10595428"/>
              <a:gd name="connsiteY908" fmla="*/ 2705523 h 3701512"/>
              <a:gd name="connsiteX909" fmla="*/ 7838457 w 10595428"/>
              <a:gd name="connsiteY909" fmla="*/ 2702134 h 3701512"/>
              <a:gd name="connsiteX910" fmla="*/ 7834733 w 10595428"/>
              <a:gd name="connsiteY910" fmla="*/ 2708513 h 3701512"/>
              <a:gd name="connsiteX911" fmla="*/ 7846855 w 10595428"/>
              <a:gd name="connsiteY911" fmla="*/ 2712961 h 3701512"/>
              <a:gd name="connsiteX912" fmla="*/ 7846855 w 10595428"/>
              <a:gd name="connsiteY912" fmla="*/ 2709326 h 3701512"/>
              <a:gd name="connsiteX913" fmla="*/ 7872043 w 10595428"/>
              <a:gd name="connsiteY913" fmla="*/ 2709326 h 3701512"/>
              <a:gd name="connsiteX914" fmla="*/ 7873809 w 10595428"/>
              <a:gd name="connsiteY914" fmla="*/ 2714103 h 3701512"/>
              <a:gd name="connsiteX915" fmla="*/ 7880728 w 10595428"/>
              <a:gd name="connsiteY915" fmla="*/ 2708856 h 3701512"/>
              <a:gd name="connsiteX916" fmla="*/ 7913564 w 10595428"/>
              <a:gd name="connsiteY916" fmla="*/ 2701090 h 3701512"/>
              <a:gd name="connsiteX917" fmla="*/ 7920739 w 10595428"/>
              <a:gd name="connsiteY917" fmla="*/ 2694946 h 3701512"/>
              <a:gd name="connsiteX918" fmla="*/ 7912344 w 10595428"/>
              <a:gd name="connsiteY918" fmla="*/ 2658997 h 3701512"/>
              <a:gd name="connsiteX919" fmla="*/ 7903946 w 10595428"/>
              <a:gd name="connsiteY919" fmla="*/ 2666185 h 3701512"/>
              <a:gd name="connsiteX920" fmla="*/ 7887153 w 10595428"/>
              <a:gd name="connsiteY920" fmla="*/ 2658997 h 3701512"/>
              <a:gd name="connsiteX921" fmla="*/ 1135843 w 10595428"/>
              <a:gd name="connsiteY921" fmla="*/ 2657332 h 3701512"/>
              <a:gd name="connsiteX922" fmla="*/ 1133453 w 10595428"/>
              <a:gd name="connsiteY922" fmla="*/ 2658997 h 3701512"/>
              <a:gd name="connsiteX923" fmla="*/ 1135843 w 10595428"/>
              <a:gd name="connsiteY923" fmla="*/ 2658997 h 3701512"/>
              <a:gd name="connsiteX924" fmla="*/ 2659836 w 10595428"/>
              <a:gd name="connsiteY924" fmla="*/ 2651809 h 3701512"/>
              <a:gd name="connsiteX925" fmla="*/ 2668230 w 10595428"/>
              <a:gd name="connsiteY925" fmla="*/ 2651809 h 3701512"/>
              <a:gd name="connsiteX926" fmla="*/ 2685023 w 10595428"/>
              <a:gd name="connsiteY926" fmla="*/ 2666185 h 3701512"/>
              <a:gd name="connsiteX927" fmla="*/ 2659836 w 10595428"/>
              <a:gd name="connsiteY927" fmla="*/ 2666185 h 3701512"/>
              <a:gd name="connsiteX928" fmla="*/ 1276182 w 10595428"/>
              <a:gd name="connsiteY928" fmla="*/ 2651809 h 3701512"/>
              <a:gd name="connsiteX929" fmla="*/ 1318162 w 10595428"/>
              <a:gd name="connsiteY929" fmla="*/ 2680566 h 3701512"/>
              <a:gd name="connsiteX930" fmla="*/ 1318162 w 10595428"/>
              <a:gd name="connsiteY930" fmla="*/ 2687758 h 3701512"/>
              <a:gd name="connsiteX931" fmla="*/ 1292974 w 10595428"/>
              <a:gd name="connsiteY931" fmla="*/ 2702134 h 3701512"/>
              <a:gd name="connsiteX932" fmla="*/ 1309767 w 10595428"/>
              <a:gd name="connsiteY932" fmla="*/ 2702134 h 3701512"/>
              <a:gd name="connsiteX933" fmla="*/ 1334954 w 10595428"/>
              <a:gd name="connsiteY933" fmla="*/ 2687758 h 3701512"/>
              <a:gd name="connsiteX934" fmla="*/ 1368540 w 10595428"/>
              <a:gd name="connsiteY934" fmla="*/ 2694946 h 3701512"/>
              <a:gd name="connsiteX935" fmla="*/ 1368540 w 10595428"/>
              <a:gd name="connsiteY935" fmla="*/ 2702134 h 3701512"/>
              <a:gd name="connsiteX936" fmla="*/ 1334954 w 10595428"/>
              <a:gd name="connsiteY936" fmla="*/ 2730895 h 3701512"/>
              <a:gd name="connsiteX937" fmla="*/ 1301373 w 10595428"/>
              <a:gd name="connsiteY937" fmla="*/ 2738083 h 3701512"/>
              <a:gd name="connsiteX938" fmla="*/ 1276182 w 10595428"/>
              <a:gd name="connsiteY938" fmla="*/ 2651809 h 3701512"/>
              <a:gd name="connsiteX939" fmla="*/ 3282857 w 10595428"/>
              <a:gd name="connsiteY939" fmla="*/ 2648864 h 3701512"/>
              <a:gd name="connsiteX940" fmla="*/ 3280278 w 10595428"/>
              <a:gd name="connsiteY940" fmla="*/ 2651809 h 3701512"/>
              <a:gd name="connsiteX941" fmla="*/ 3281138 w 10595428"/>
              <a:gd name="connsiteY941" fmla="*/ 2651809 h 3701512"/>
              <a:gd name="connsiteX942" fmla="*/ 9912967 w 10595428"/>
              <a:gd name="connsiteY942" fmla="*/ 2648101 h 3701512"/>
              <a:gd name="connsiteX943" fmla="*/ 9893878 w 10595428"/>
              <a:gd name="connsiteY943" fmla="*/ 2660362 h 3701512"/>
              <a:gd name="connsiteX944" fmla="*/ 9906963 w 10595428"/>
              <a:gd name="connsiteY944" fmla="*/ 2665963 h 3701512"/>
              <a:gd name="connsiteX945" fmla="*/ 9932150 w 10595428"/>
              <a:gd name="connsiteY945" fmla="*/ 2665963 h 3701512"/>
              <a:gd name="connsiteX946" fmla="*/ 9965732 w 10595428"/>
              <a:gd name="connsiteY946" fmla="*/ 2694724 h 3701512"/>
              <a:gd name="connsiteX947" fmla="*/ 9940860 w 10595428"/>
              <a:gd name="connsiteY947" fmla="*/ 2723033 h 3701512"/>
              <a:gd name="connsiteX948" fmla="*/ 9938154 w 10595428"/>
              <a:gd name="connsiteY948" fmla="*/ 2725652 h 3701512"/>
              <a:gd name="connsiteX949" fmla="*/ 9938154 w 10595428"/>
              <a:gd name="connsiteY949" fmla="*/ 2727188 h 3701512"/>
              <a:gd name="connsiteX950" fmla="*/ 9954947 w 10595428"/>
              <a:gd name="connsiteY950" fmla="*/ 2727188 h 3701512"/>
              <a:gd name="connsiteX951" fmla="*/ 9971740 w 10595428"/>
              <a:gd name="connsiteY951" fmla="*/ 2691239 h 3701512"/>
              <a:gd name="connsiteX952" fmla="*/ 9912967 w 10595428"/>
              <a:gd name="connsiteY952" fmla="*/ 2648101 h 3701512"/>
              <a:gd name="connsiteX953" fmla="*/ 4204043 w 10595428"/>
              <a:gd name="connsiteY953" fmla="*/ 2644839 h 3701512"/>
              <a:gd name="connsiteX954" fmla="*/ 4176319 w 10595428"/>
              <a:gd name="connsiteY954" fmla="*/ 2654335 h 3701512"/>
              <a:gd name="connsiteX955" fmla="*/ 4181894 w 10595428"/>
              <a:gd name="connsiteY955" fmla="*/ 2655290 h 3701512"/>
              <a:gd name="connsiteX956" fmla="*/ 4181894 w 10595428"/>
              <a:gd name="connsiteY956" fmla="*/ 2676862 h 3701512"/>
              <a:gd name="connsiteX957" fmla="*/ 4165101 w 10595428"/>
              <a:gd name="connsiteY957" fmla="*/ 2676862 h 3701512"/>
              <a:gd name="connsiteX958" fmla="*/ 4162710 w 10595428"/>
              <a:gd name="connsiteY958" fmla="*/ 2675497 h 3701512"/>
              <a:gd name="connsiteX959" fmla="*/ 4162710 w 10595428"/>
              <a:gd name="connsiteY959" fmla="*/ 2680566 h 3701512"/>
              <a:gd name="connsiteX960" fmla="*/ 4221483 w 10595428"/>
              <a:gd name="connsiteY960" fmla="*/ 2709326 h 3701512"/>
              <a:gd name="connsiteX961" fmla="*/ 4229877 w 10595428"/>
              <a:gd name="connsiteY961" fmla="*/ 2709326 h 3701512"/>
              <a:gd name="connsiteX962" fmla="*/ 4237559 w 10595428"/>
              <a:gd name="connsiteY962" fmla="*/ 2689598 h 3701512"/>
              <a:gd name="connsiteX963" fmla="*/ 4198686 w 10595428"/>
              <a:gd name="connsiteY963" fmla="*/ 2684051 h 3701512"/>
              <a:gd name="connsiteX964" fmla="*/ 4198686 w 10595428"/>
              <a:gd name="connsiteY964" fmla="*/ 2655290 h 3701512"/>
              <a:gd name="connsiteX965" fmla="*/ 4225588 w 10595428"/>
              <a:gd name="connsiteY965" fmla="*/ 2664506 h 3701512"/>
              <a:gd name="connsiteX966" fmla="*/ 4229877 w 10595428"/>
              <a:gd name="connsiteY966" fmla="*/ 2658997 h 3701512"/>
              <a:gd name="connsiteX967" fmla="*/ 4206115 w 10595428"/>
              <a:gd name="connsiteY967" fmla="*/ 2645430 h 3701512"/>
              <a:gd name="connsiteX968" fmla="*/ 8747612 w 10595428"/>
              <a:gd name="connsiteY968" fmla="*/ 2640913 h 3701512"/>
              <a:gd name="connsiteX969" fmla="*/ 8760335 w 10595428"/>
              <a:gd name="connsiteY969" fmla="*/ 2651809 h 3701512"/>
              <a:gd name="connsiteX970" fmla="*/ 8760335 w 10595428"/>
              <a:gd name="connsiteY970" fmla="*/ 2640913 h 3701512"/>
              <a:gd name="connsiteX971" fmla="*/ 3229316 w 10595428"/>
              <a:gd name="connsiteY971" fmla="*/ 2640290 h 3701512"/>
              <a:gd name="connsiteX972" fmla="*/ 3224756 w 10595428"/>
              <a:gd name="connsiteY972" fmla="*/ 2648101 h 3701512"/>
              <a:gd name="connsiteX973" fmla="*/ 3229085 w 10595428"/>
              <a:gd name="connsiteY973" fmla="*/ 2651809 h 3701512"/>
              <a:gd name="connsiteX974" fmla="*/ 3230760 w 10595428"/>
              <a:gd name="connsiteY974" fmla="*/ 2651809 h 3701512"/>
              <a:gd name="connsiteX975" fmla="*/ 3230760 w 10595428"/>
              <a:gd name="connsiteY975" fmla="*/ 2644617 h 3701512"/>
              <a:gd name="connsiteX976" fmla="*/ 2878131 w 10595428"/>
              <a:gd name="connsiteY976" fmla="*/ 2637428 h 3701512"/>
              <a:gd name="connsiteX977" fmla="*/ 2911716 w 10595428"/>
              <a:gd name="connsiteY977" fmla="*/ 2637428 h 3701512"/>
              <a:gd name="connsiteX978" fmla="*/ 2911716 w 10595428"/>
              <a:gd name="connsiteY978" fmla="*/ 2644617 h 3701512"/>
              <a:gd name="connsiteX979" fmla="*/ 2894923 w 10595428"/>
              <a:gd name="connsiteY979" fmla="*/ 2644617 h 3701512"/>
              <a:gd name="connsiteX980" fmla="*/ 2903318 w 10595428"/>
              <a:gd name="connsiteY980" fmla="*/ 2658997 h 3701512"/>
              <a:gd name="connsiteX981" fmla="*/ 2886525 w 10595428"/>
              <a:gd name="connsiteY981" fmla="*/ 2673377 h 3701512"/>
              <a:gd name="connsiteX982" fmla="*/ 1396118 w 10595428"/>
              <a:gd name="connsiteY982" fmla="*/ 2637428 h 3701512"/>
              <a:gd name="connsiteX983" fmla="*/ 1396118 w 10595428"/>
              <a:gd name="connsiteY983" fmla="*/ 2640913 h 3701512"/>
              <a:gd name="connsiteX984" fmla="*/ 1393727 w 10595428"/>
              <a:gd name="connsiteY984" fmla="*/ 2642476 h 3701512"/>
              <a:gd name="connsiteX985" fmla="*/ 1393727 w 10595428"/>
              <a:gd name="connsiteY985" fmla="*/ 2644617 h 3701512"/>
              <a:gd name="connsiteX986" fmla="*/ 1402122 w 10595428"/>
              <a:gd name="connsiteY986" fmla="*/ 2666185 h 3701512"/>
              <a:gd name="connsiteX987" fmla="*/ 1418914 w 10595428"/>
              <a:gd name="connsiteY987" fmla="*/ 2666185 h 3701512"/>
              <a:gd name="connsiteX988" fmla="*/ 1410520 w 10595428"/>
              <a:gd name="connsiteY988" fmla="*/ 2637428 h 3701512"/>
              <a:gd name="connsiteX989" fmla="*/ 3275130 w 10595428"/>
              <a:gd name="connsiteY989" fmla="*/ 2633721 h 3701512"/>
              <a:gd name="connsiteX990" fmla="*/ 3272739 w 10595428"/>
              <a:gd name="connsiteY990" fmla="*/ 2634745 h 3701512"/>
              <a:gd name="connsiteX991" fmla="*/ 3272739 w 10595428"/>
              <a:gd name="connsiteY991" fmla="*/ 2637428 h 3701512"/>
              <a:gd name="connsiteX992" fmla="*/ 3266475 w 10595428"/>
              <a:gd name="connsiteY992" fmla="*/ 2637428 h 3701512"/>
              <a:gd name="connsiteX993" fmla="*/ 3264345 w 10595428"/>
              <a:gd name="connsiteY993" fmla="*/ 2638340 h 3701512"/>
              <a:gd name="connsiteX994" fmla="*/ 3264345 w 10595428"/>
              <a:gd name="connsiteY994" fmla="*/ 2648101 h 3701512"/>
              <a:gd name="connsiteX995" fmla="*/ 3283302 w 10595428"/>
              <a:gd name="connsiteY995" fmla="*/ 2648101 h 3701512"/>
              <a:gd name="connsiteX996" fmla="*/ 3287179 w 10595428"/>
              <a:gd name="connsiteY996" fmla="*/ 2641459 h 3701512"/>
              <a:gd name="connsiteX997" fmla="*/ 3642161 w 10595428"/>
              <a:gd name="connsiteY997" fmla="*/ 2630240 h 3701512"/>
              <a:gd name="connsiteX998" fmla="*/ 3625373 w 10595428"/>
              <a:gd name="connsiteY998" fmla="*/ 2644617 h 3701512"/>
              <a:gd name="connsiteX999" fmla="*/ 3625373 w 10595428"/>
              <a:gd name="connsiteY999" fmla="*/ 2651809 h 3701512"/>
              <a:gd name="connsiteX1000" fmla="*/ 3642161 w 10595428"/>
              <a:gd name="connsiteY1000" fmla="*/ 2651809 h 3701512"/>
              <a:gd name="connsiteX1001" fmla="*/ 8760335 w 10595428"/>
              <a:gd name="connsiteY1001" fmla="*/ 2623048 h 3701512"/>
              <a:gd name="connsiteX1002" fmla="*/ 8758462 w 10595428"/>
              <a:gd name="connsiteY1002" fmla="*/ 2624652 h 3701512"/>
              <a:gd name="connsiteX1003" fmla="*/ 8760335 w 10595428"/>
              <a:gd name="connsiteY1003" fmla="*/ 2627059 h 3701512"/>
              <a:gd name="connsiteX1004" fmla="*/ 8578013 w 10595428"/>
              <a:gd name="connsiteY1004" fmla="*/ 2619341 h 3701512"/>
              <a:gd name="connsiteX1005" fmla="*/ 8594805 w 10595428"/>
              <a:gd name="connsiteY1005" fmla="*/ 2633721 h 3701512"/>
              <a:gd name="connsiteX1006" fmla="*/ 8594805 w 10595428"/>
              <a:gd name="connsiteY1006" fmla="*/ 2640913 h 3701512"/>
              <a:gd name="connsiteX1007" fmla="*/ 8578013 w 10595428"/>
              <a:gd name="connsiteY1007" fmla="*/ 2626533 h 3701512"/>
              <a:gd name="connsiteX1008" fmla="*/ 1318162 w 10595428"/>
              <a:gd name="connsiteY1008" fmla="*/ 2608668 h 3701512"/>
              <a:gd name="connsiteX1009" fmla="*/ 1301373 w 10595428"/>
              <a:gd name="connsiteY1009" fmla="*/ 2623048 h 3701512"/>
              <a:gd name="connsiteX1010" fmla="*/ 1301373 w 10595428"/>
              <a:gd name="connsiteY1010" fmla="*/ 2630240 h 3701512"/>
              <a:gd name="connsiteX1011" fmla="*/ 1318162 w 10595428"/>
              <a:gd name="connsiteY1011" fmla="*/ 2623048 h 3701512"/>
              <a:gd name="connsiteX1012" fmla="*/ 1319165 w 10595428"/>
              <a:gd name="connsiteY1012" fmla="*/ 2625626 h 3701512"/>
              <a:gd name="connsiteX1013" fmla="*/ 1326560 w 10595428"/>
              <a:gd name="connsiteY1013" fmla="*/ 2620876 h 3701512"/>
              <a:gd name="connsiteX1014" fmla="*/ 1326560 w 10595428"/>
              <a:gd name="connsiteY1014" fmla="*/ 2608668 h 3701512"/>
              <a:gd name="connsiteX1015" fmla="*/ 747238 w 10595428"/>
              <a:gd name="connsiteY1015" fmla="*/ 2579910 h 3701512"/>
              <a:gd name="connsiteX1016" fmla="*/ 747238 w 10595428"/>
              <a:gd name="connsiteY1016" fmla="*/ 2594291 h 3701512"/>
              <a:gd name="connsiteX1017" fmla="*/ 772425 w 10595428"/>
              <a:gd name="connsiteY1017" fmla="*/ 2594291 h 3701512"/>
              <a:gd name="connsiteX1018" fmla="*/ 772425 w 10595428"/>
              <a:gd name="connsiteY1018" fmla="*/ 2579910 h 3701512"/>
              <a:gd name="connsiteX1019" fmla="*/ 8569614 w 10595428"/>
              <a:gd name="connsiteY1019" fmla="*/ 2576203 h 3701512"/>
              <a:gd name="connsiteX1020" fmla="*/ 8594805 w 10595428"/>
              <a:gd name="connsiteY1020" fmla="*/ 2583395 h 3701512"/>
              <a:gd name="connsiteX1021" fmla="*/ 8594805 w 10595428"/>
              <a:gd name="connsiteY1021" fmla="*/ 2597772 h 3701512"/>
              <a:gd name="connsiteX1022" fmla="*/ 8586407 w 10595428"/>
              <a:gd name="connsiteY1022" fmla="*/ 2597772 h 3701512"/>
              <a:gd name="connsiteX1023" fmla="*/ 8569614 w 10595428"/>
              <a:gd name="connsiteY1023" fmla="*/ 2583395 h 3701512"/>
              <a:gd name="connsiteX1024" fmla="*/ 3667349 w 10595428"/>
              <a:gd name="connsiteY1024" fmla="*/ 2564908 h 3701512"/>
              <a:gd name="connsiteX1025" fmla="*/ 3667349 w 10595428"/>
              <a:gd name="connsiteY1025" fmla="*/ 2572719 h 3701512"/>
              <a:gd name="connsiteX1026" fmla="*/ 3682548 w 10595428"/>
              <a:gd name="connsiteY1026" fmla="*/ 2572719 h 3701512"/>
              <a:gd name="connsiteX1027" fmla="*/ 789218 w 10595428"/>
              <a:gd name="connsiteY1027" fmla="*/ 2551150 h 3701512"/>
              <a:gd name="connsiteX1028" fmla="*/ 772425 w 10595428"/>
              <a:gd name="connsiteY1028" fmla="*/ 2565530 h 3701512"/>
              <a:gd name="connsiteX1029" fmla="*/ 806011 w 10595428"/>
              <a:gd name="connsiteY1029" fmla="*/ 2565530 h 3701512"/>
              <a:gd name="connsiteX1030" fmla="*/ 789218 w 10595428"/>
              <a:gd name="connsiteY1030" fmla="*/ 2551150 h 3701512"/>
              <a:gd name="connsiteX1031" fmla="*/ 705258 w 10595428"/>
              <a:gd name="connsiteY1031" fmla="*/ 2551150 h 3701512"/>
              <a:gd name="connsiteX1032" fmla="*/ 713656 w 10595428"/>
              <a:gd name="connsiteY1032" fmla="*/ 2551150 h 3701512"/>
              <a:gd name="connsiteX1033" fmla="*/ 721169 w 10595428"/>
              <a:gd name="connsiteY1033" fmla="*/ 2576882 h 3701512"/>
              <a:gd name="connsiteX1034" fmla="*/ 718998 w 10595428"/>
              <a:gd name="connsiteY1034" fmla="*/ 2581217 h 3701512"/>
              <a:gd name="connsiteX1035" fmla="*/ 705258 w 10595428"/>
              <a:gd name="connsiteY1035" fmla="*/ 2587099 h 3701512"/>
              <a:gd name="connsiteX1036" fmla="*/ 3262182 w 10595428"/>
              <a:gd name="connsiteY1036" fmla="*/ 2547446 h 3701512"/>
              <a:gd name="connsiteX1037" fmla="*/ 3264345 w 10595428"/>
              <a:gd name="connsiteY1037" fmla="*/ 2551150 h 3701512"/>
              <a:gd name="connsiteX1038" fmla="*/ 3247552 w 10595428"/>
              <a:gd name="connsiteY1038" fmla="*/ 2558342 h 3701512"/>
              <a:gd name="connsiteX1039" fmla="*/ 3236118 w 10595428"/>
              <a:gd name="connsiteY1039" fmla="*/ 2553445 h 3701512"/>
              <a:gd name="connsiteX1040" fmla="*/ 3241545 w 10595428"/>
              <a:gd name="connsiteY1040" fmla="*/ 2569015 h 3701512"/>
              <a:gd name="connsiteX1041" fmla="*/ 3266736 w 10595428"/>
              <a:gd name="connsiteY1041" fmla="*/ 2569015 h 3701512"/>
              <a:gd name="connsiteX1042" fmla="*/ 3258338 w 10595428"/>
              <a:gd name="connsiteY1042" fmla="*/ 2554635 h 3701512"/>
              <a:gd name="connsiteX1043" fmla="*/ 3275130 w 10595428"/>
              <a:gd name="connsiteY1043" fmla="*/ 2554635 h 3701512"/>
              <a:gd name="connsiteX1044" fmla="*/ 3275130 w 10595428"/>
              <a:gd name="connsiteY1044" fmla="*/ 2547446 h 3701512"/>
              <a:gd name="connsiteX1045" fmla="*/ 3255947 w 10595428"/>
              <a:gd name="connsiteY1045" fmla="*/ 2536770 h 3701512"/>
              <a:gd name="connsiteX1046" fmla="*/ 3258338 w 10595428"/>
              <a:gd name="connsiteY1046" fmla="*/ 2540863 h 3701512"/>
              <a:gd name="connsiteX1047" fmla="*/ 3258338 w 10595428"/>
              <a:gd name="connsiteY1047" fmla="*/ 2536770 h 3701512"/>
              <a:gd name="connsiteX1048" fmla="*/ 579318 w 10595428"/>
              <a:gd name="connsiteY1048" fmla="*/ 2536770 h 3701512"/>
              <a:gd name="connsiteX1049" fmla="*/ 579318 w 10595428"/>
              <a:gd name="connsiteY1049" fmla="*/ 2543961 h 3701512"/>
              <a:gd name="connsiteX1050" fmla="*/ 562529 w 10595428"/>
              <a:gd name="connsiteY1050" fmla="*/ 2558342 h 3701512"/>
              <a:gd name="connsiteX1051" fmla="*/ 554131 w 10595428"/>
              <a:gd name="connsiteY1051" fmla="*/ 2558342 h 3701512"/>
              <a:gd name="connsiteX1052" fmla="*/ 579318 w 10595428"/>
              <a:gd name="connsiteY1052" fmla="*/ 2536770 h 3701512"/>
              <a:gd name="connsiteX1053" fmla="*/ 9176514 w 10595428"/>
              <a:gd name="connsiteY1053" fmla="*/ 2529359 h 3701512"/>
              <a:gd name="connsiteX1054" fmla="*/ 9168119 w 10595428"/>
              <a:gd name="connsiteY1054" fmla="*/ 2558120 h 3701512"/>
              <a:gd name="connsiteX1055" fmla="*/ 9142928 w 10595428"/>
              <a:gd name="connsiteY1055" fmla="*/ 2543739 h 3701512"/>
              <a:gd name="connsiteX1056" fmla="*/ 9117741 w 10595428"/>
              <a:gd name="connsiteY1056" fmla="*/ 2543739 h 3701512"/>
              <a:gd name="connsiteX1057" fmla="*/ 9126139 w 10595428"/>
              <a:gd name="connsiteY1057" fmla="*/ 2558120 h 3701512"/>
              <a:gd name="connsiteX1058" fmla="*/ 9110791 w 10595428"/>
              <a:gd name="connsiteY1058" fmla="*/ 2566879 h 3701512"/>
              <a:gd name="connsiteX1059" fmla="*/ 9120099 w 10595428"/>
              <a:gd name="connsiteY1059" fmla="*/ 2579640 h 3701512"/>
              <a:gd name="connsiteX1060" fmla="*/ 9136472 w 10595428"/>
              <a:gd name="connsiteY1060" fmla="*/ 2611904 h 3701512"/>
              <a:gd name="connsiteX1061" fmla="*/ 9139968 w 10595428"/>
              <a:gd name="connsiteY1061" fmla="*/ 2620685 h 3701512"/>
              <a:gd name="connsiteX1062" fmla="*/ 9148516 w 10595428"/>
              <a:gd name="connsiteY1062" fmla="*/ 2602446 h 3701512"/>
              <a:gd name="connsiteX1063" fmla="*/ 9165729 w 10595428"/>
              <a:gd name="connsiteY1063" fmla="*/ 2576203 h 3701512"/>
              <a:gd name="connsiteX1064" fmla="*/ 9209806 w 10595428"/>
              <a:gd name="connsiteY1064" fmla="*/ 2539267 h 3701512"/>
              <a:gd name="connsiteX1065" fmla="*/ 9212868 w 10595428"/>
              <a:gd name="connsiteY1065" fmla="*/ 2535584 h 3701512"/>
              <a:gd name="connsiteX1066" fmla="*/ 3239158 w 10595428"/>
              <a:gd name="connsiteY1066" fmla="*/ 2522393 h 3701512"/>
              <a:gd name="connsiteX1067" fmla="*/ 3223368 w 10595428"/>
              <a:gd name="connsiteY1067" fmla="*/ 2529152 h 3701512"/>
              <a:gd name="connsiteX1068" fmla="*/ 3233150 w 10595428"/>
              <a:gd name="connsiteY1068" fmla="*/ 2544928 h 3701512"/>
              <a:gd name="connsiteX1069" fmla="*/ 3233614 w 10595428"/>
              <a:gd name="connsiteY1069" fmla="*/ 2546261 h 3701512"/>
              <a:gd name="connsiteX1070" fmla="*/ 3247552 w 10595428"/>
              <a:gd name="connsiteY1070" fmla="*/ 2522393 h 3701512"/>
              <a:gd name="connsiteX1071" fmla="*/ 8527634 w 10595428"/>
              <a:gd name="connsiteY1071" fmla="*/ 2518470 h 3701512"/>
              <a:gd name="connsiteX1072" fmla="*/ 8527634 w 10595428"/>
              <a:gd name="connsiteY1072" fmla="*/ 2518686 h 3701512"/>
              <a:gd name="connsiteX1073" fmla="*/ 8552825 w 10595428"/>
              <a:gd name="connsiteY1073" fmla="*/ 2533066 h 3701512"/>
              <a:gd name="connsiteX1074" fmla="*/ 8527634 w 10595428"/>
              <a:gd name="connsiteY1074" fmla="*/ 2583395 h 3701512"/>
              <a:gd name="connsiteX1075" fmla="*/ 8519240 w 10595428"/>
              <a:gd name="connsiteY1075" fmla="*/ 2583395 h 3701512"/>
              <a:gd name="connsiteX1076" fmla="*/ 8519240 w 10595428"/>
              <a:gd name="connsiteY1076" fmla="*/ 2561823 h 3701512"/>
              <a:gd name="connsiteX1077" fmla="*/ 8527634 w 10595428"/>
              <a:gd name="connsiteY1077" fmla="*/ 2547446 h 3701512"/>
              <a:gd name="connsiteX1078" fmla="*/ 8519240 w 10595428"/>
              <a:gd name="connsiteY1078" fmla="*/ 2547446 h 3701512"/>
              <a:gd name="connsiteX1079" fmla="*/ 8510845 w 10595428"/>
              <a:gd name="connsiteY1079" fmla="*/ 2561823 h 3701512"/>
              <a:gd name="connsiteX1080" fmla="*/ 8510845 w 10595428"/>
              <a:gd name="connsiteY1080" fmla="*/ 2576203 h 3701512"/>
              <a:gd name="connsiteX1081" fmla="*/ 8519240 w 10595428"/>
              <a:gd name="connsiteY1081" fmla="*/ 2590584 h 3701512"/>
              <a:gd name="connsiteX1082" fmla="*/ 8502447 w 10595428"/>
              <a:gd name="connsiteY1082" fmla="*/ 2597772 h 3701512"/>
              <a:gd name="connsiteX1083" fmla="*/ 8502447 w 10595428"/>
              <a:gd name="connsiteY1083" fmla="*/ 2583395 h 3701512"/>
              <a:gd name="connsiteX1084" fmla="*/ 8485658 w 10595428"/>
              <a:gd name="connsiteY1084" fmla="*/ 2597772 h 3701512"/>
              <a:gd name="connsiteX1085" fmla="*/ 8502447 w 10595428"/>
              <a:gd name="connsiteY1085" fmla="*/ 2612152 h 3701512"/>
              <a:gd name="connsiteX1086" fmla="*/ 8502447 w 10595428"/>
              <a:gd name="connsiteY1086" fmla="*/ 2619341 h 3701512"/>
              <a:gd name="connsiteX1087" fmla="*/ 8494053 w 10595428"/>
              <a:gd name="connsiteY1087" fmla="*/ 2633721 h 3701512"/>
              <a:gd name="connsiteX1088" fmla="*/ 8510845 w 10595428"/>
              <a:gd name="connsiteY1088" fmla="*/ 2655290 h 3701512"/>
              <a:gd name="connsiteX1089" fmla="*/ 8569614 w 10595428"/>
              <a:gd name="connsiteY1089" fmla="*/ 2626533 h 3701512"/>
              <a:gd name="connsiteX1090" fmla="*/ 8569614 w 10595428"/>
              <a:gd name="connsiteY1090" fmla="*/ 2648101 h 3701512"/>
              <a:gd name="connsiteX1091" fmla="*/ 8561220 w 10595428"/>
              <a:gd name="connsiteY1091" fmla="*/ 2662482 h 3701512"/>
              <a:gd name="connsiteX1092" fmla="*/ 8578013 w 10595428"/>
              <a:gd name="connsiteY1092" fmla="*/ 2655290 h 3701512"/>
              <a:gd name="connsiteX1093" fmla="*/ 8586407 w 10595428"/>
              <a:gd name="connsiteY1093" fmla="*/ 2655290 h 3701512"/>
              <a:gd name="connsiteX1094" fmla="*/ 8586407 w 10595428"/>
              <a:gd name="connsiteY1094" fmla="*/ 2669670 h 3701512"/>
              <a:gd name="connsiteX1095" fmla="*/ 8569614 w 10595428"/>
              <a:gd name="connsiteY1095" fmla="*/ 2669670 h 3701512"/>
              <a:gd name="connsiteX1096" fmla="*/ 8569614 w 10595428"/>
              <a:gd name="connsiteY1096" fmla="*/ 2676862 h 3701512"/>
              <a:gd name="connsiteX1097" fmla="*/ 8578013 w 10595428"/>
              <a:gd name="connsiteY1097" fmla="*/ 2676862 h 3701512"/>
              <a:gd name="connsiteX1098" fmla="*/ 8628387 w 10595428"/>
              <a:gd name="connsiteY1098" fmla="*/ 2640913 h 3701512"/>
              <a:gd name="connsiteX1099" fmla="*/ 8645180 w 10595428"/>
              <a:gd name="connsiteY1099" fmla="*/ 2640913 h 3701512"/>
              <a:gd name="connsiteX1100" fmla="*/ 8645180 w 10595428"/>
              <a:gd name="connsiteY1100" fmla="*/ 2597772 h 3701512"/>
              <a:gd name="connsiteX1101" fmla="*/ 8657250 w 10595428"/>
              <a:gd name="connsiteY1101" fmla="*/ 2582584 h 3701512"/>
              <a:gd name="connsiteX1102" fmla="*/ 8659905 w 10595428"/>
              <a:gd name="connsiteY1102" fmla="*/ 2576454 h 3701512"/>
              <a:gd name="connsiteX1103" fmla="*/ 8634395 w 10595428"/>
              <a:gd name="connsiteY1103" fmla="*/ 2565530 h 3701512"/>
              <a:gd name="connsiteX1104" fmla="*/ 8634395 w 10595428"/>
              <a:gd name="connsiteY1104" fmla="*/ 2558342 h 3701512"/>
              <a:gd name="connsiteX1105" fmla="*/ 8642789 w 10595428"/>
              <a:gd name="connsiteY1105" fmla="*/ 2551150 h 3701512"/>
              <a:gd name="connsiteX1106" fmla="*/ 8638463 w 10595428"/>
              <a:gd name="connsiteY1106" fmla="*/ 2543739 h 3701512"/>
              <a:gd name="connsiteX1107" fmla="*/ 8632455 w 10595428"/>
              <a:gd name="connsiteY1107" fmla="*/ 2543739 h 3701512"/>
              <a:gd name="connsiteX1108" fmla="*/ 8598874 w 10595428"/>
              <a:gd name="connsiteY1108" fmla="*/ 2522170 h 3701512"/>
              <a:gd name="connsiteX1109" fmla="*/ 8582081 w 10595428"/>
              <a:gd name="connsiteY1109" fmla="*/ 2529359 h 3701512"/>
              <a:gd name="connsiteX1110" fmla="*/ 8535484 w 10595428"/>
              <a:gd name="connsiteY1110" fmla="*/ 2522170 h 3701512"/>
              <a:gd name="connsiteX1111" fmla="*/ 2525502 w 10595428"/>
              <a:gd name="connsiteY1111" fmla="*/ 2515201 h 3701512"/>
              <a:gd name="connsiteX1112" fmla="*/ 2517103 w 10595428"/>
              <a:gd name="connsiteY1112" fmla="*/ 2529581 h 3701512"/>
              <a:gd name="connsiteX1113" fmla="*/ 2517103 w 10595428"/>
              <a:gd name="connsiteY1113" fmla="*/ 2536770 h 3701512"/>
              <a:gd name="connsiteX1114" fmla="*/ 2525502 w 10595428"/>
              <a:gd name="connsiteY1114" fmla="*/ 2536770 h 3701512"/>
              <a:gd name="connsiteX1115" fmla="*/ 2533896 w 10595428"/>
              <a:gd name="connsiteY1115" fmla="*/ 2515201 h 3701512"/>
              <a:gd name="connsiteX1116" fmla="*/ 3409465 w 10595428"/>
              <a:gd name="connsiteY1116" fmla="*/ 2511497 h 3701512"/>
              <a:gd name="connsiteX1117" fmla="*/ 3403570 w 10595428"/>
              <a:gd name="connsiteY1117" fmla="*/ 2516545 h 3701512"/>
              <a:gd name="connsiteX1118" fmla="*/ 3404205 w 10595428"/>
              <a:gd name="connsiteY1118" fmla="*/ 2516953 h 3701512"/>
              <a:gd name="connsiteX1119" fmla="*/ 3417859 w 10595428"/>
              <a:gd name="connsiteY1119" fmla="*/ 2511497 h 3701512"/>
              <a:gd name="connsiteX1120" fmla="*/ 1074680 w 10595428"/>
              <a:gd name="connsiteY1120" fmla="*/ 2479252 h 3701512"/>
              <a:gd name="connsiteX1121" fmla="*/ 1074680 w 10595428"/>
              <a:gd name="connsiteY1121" fmla="*/ 2486444 h 3701512"/>
              <a:gd name="connsiteX1122" fmla="*/ 1083078 w 10595428"/>
              <a:gd name="connsiteY1122" fmla="*/ 2500824 h 3701512"/>
              <a:gd name="connsiteX1123" fmla="*/ 1074680 w 10595428"/>
              <a:gd name="connsiteY1123" fmla="*/ 2508012 h 3701512"/>
              <a:gd name="connsiteX1124" fmla="*/ 1083078 w 10595428"/>
              <a:gd name="connsiteY1124" fmla="*/ 2508012 h 3701512"/>
              <a:gd name="connsiteX1125" fmla="*/ 1099867 w 10595428"/>
              <a:gd name="connsiteY1125" fmla="*/ 2493632 h 3701512"/>
              <a:gd name="connsiteX1126" fmla="*/ 1083078 w 10595428"/>
              <a:gd name="connsiteY1126" fmla="*/ 2479252 h 3701512"/>
              <a:gd name="connsiteX1127" fmla="*/ 5546365 w 10595428"/>
              <a:gd name="connsiteY1127" fmla="*/ 2457683 h 3701512"/>
              <a:gd name="connsiteX1128" fmla="*/ 5532737 w 10595428"/>
              <a:gd name="connsiteY1128" fmla="*/ 2461574 h 3701512"/>
              <a:gd name="connsiteX1129" fmla="*/ 5525769 w 10595428"/>
              <a:gd name="connsiteY1129" fmla="*/ 2475097 h 3701512"/>
              <a:gd name="connsiteX1130" fmla="*/ 5523332 w 10595428"/>
              <a:gd name="connsiteY1130" fmla="*/ 2479252 h 3701512"/>
              <a:gd name="connsiteX1131" fmla="*/ 5537966 w 10595428"/>
              <a:gd name="connsiteY1131" fmla="*/ 2479252 h 3701512"/>
              <a:gd name="connsiteX1132" fmla="*/ 5537966 w 10595428"/>
              <a:gd name="connsiteY1132" fmla="*/ 2464875 h 3701512"/>
              <a:gd name="connsiteX1133" fmla="*/ 5554759 w 10595428"/>
              <a:gd name="connsiteY1133" fmla="*/ 2472063 h 3701512"/>
              <a:gd name="connsiteX1134" fmla="*/ 5546365 w 10595428"/>
              <a:gd name="connsiteY1134" fmla="*/ 2486444 h 3701512"/>
              <a:gd name="connsiteX1135" fmla="*/ 5546365 w 10595428"/>
              <a:gd name="connsiteY1135" fmla="*/ 2500824 h 3701512"/>
              <a:gd name="connsiteX1136" fmla="*/ 5571552 w 10595428"/>
              <a:gd name="connsiteY1136" fmla="*/ 2500824 h 3701512"/>
              <a:gd name="connsiteX1137" fmla="*/ 5546365 w 10595428"/>
              <a:gd name="connsiteY1137" fmla="*/ 2457683 h 3701512"/>
              <a:gd name="connsiteX1138" fmla="*/ 999118 w 10595428"/>
              <a:gd name="connsiteY1138" fmla="*/ 2450495 h 3701512"/>
              <a:gd name="connsiteX1139" fmla="*/ 999118 w 10595428"/>
              <a:gd name="connsiteY1139" fmla="*/ 2464875 h 3701512"/>
              <a:gd name="connsiteX1140" fmla="*/ 982325 w 10595428"/>
              <a:gd name="connsiteY1140" fmla="*/ 2457683 h 3701512"/>
              <a:gd name="connsiteX1141" fmla="*/ 973931 w 10595428"/>
              <a:gd name="connsiteY1141" fmla="*/ 2457683 h 3701512"/>
              <a:gd name="connsiteX1142" fmla="*/ 973931 w 10595428"/>
              <a:gd name="connsiteY1142" fmla="*/ 2472063 h 3701512"/>
              <a:gd name="connsiteX1143" fmla="*/ 1007512 w 10595428"/>
              <a:gd name="connsiteY1143" fmla="*/ 2500824 h 3701512"/>
              <a:gd name="connsiteX1144" fmla="*/ 1057887 w 10595428"/>
              <a:gd name="connsiteY1144" fmla="*/ 2515201 h 3701512"/>
              <a:gd name="connsiteX1145" fmla="*/ 1057887 w 10595428"/>
              <a:gd name="connsiteY1145" fmla="*/ 2500824 h 3701512"/>
              <a:gd name="connsiteX1146" fmla="*/ 1032700 w 10595428"/>
              <a:gd name="connsiteY1146" fmla="*/ 2464875 h 3701512"/>
              <a:gd name="connsiteX1147" fmla="*/ 1041098 w 10595428"/>
              <a:gd name="connsiteY1147" fmla="*/ 2450495 h 3701512"/>
              <a:gd name="connsiteX1148" fmla="*/ 1032700 w 10595428"/>
              <a:gd name="connsiteY1148" fmla="*/ 2450495 h 3701512"/>
              <a:gd name="connsiteX1149" fmla="*/ 1024305 w 10595428"/>
              <a:gd name="connsiteY1149" fmla="*/ 2457683 h 3701512"/>
              <a:gd name="connsiteX1150" fmla="*/ 1007512 w 10595428"/>
              <a:gd name="connsiteY1150" fmla="*/ 2450495 h 3701512"/>
              <a:gd name="connsiteX1151" fmla="*/ 2701816 w 10595428"/>
              <a:gd name="connsiteY1151" fmla="*/ 2443303 h 3701512"/>
              <a:gd name="connsiteX1152" fmla="*/ 2659836 w 10595428"/>
              <a:gd name="connsiteY1152" fmla="*/ 2464875 h 3701512"/>
              <a:gd name="connsiteX1153" fmla="*/ 2634649 w 10595428"/>
              <a:gd name="connsiteY1153" fmla="*/ 2464875 h 3701512"/>
              <a:gd name="connsiteX1154" fmla="*/ 2634649 w 10595428"/>
              <a:gd name="connsiteY1154" fmla="*/ 2472063 h 3701512"/>
              <a:gd name="connsiteX1155" fmla="*/ 2609462 w 10595428"/>
              <a:gd name="connsiteY1155" fmla="*/ 2457683 h 3701512"/>
              <a:gd name="connsiteX1156" fmla="*/ 2601063 w 10595428"/>
              <a:gd name="connsiteY1156" fmla="*/ 2457683 h 3701512"/>
              <a:gd name="connsiteX1157" fmla="*/ 2567482 w 10595428"/>
              <a:gd name="connsiteY1157" fmla="*/ 2500824 h 3701512"/>
              <a:gd name="connsiteX1158" fmla="*/ 2559083 w 10595428"/>
              <a:gd name="connsiteY1158" fmla="*/ 2500824 h 3701512"/>
              <a:gd name="connsiteX1159" fmla="*/ 2550689 w 10595428"/>
              <a:gd name="connsiteY1159" fmla="*/ 2479252 h 3701512"/>
              <a:gd name="connsiteX1160" fmla="*/ 2533896 w 10595428"/>
              <a:gd name="connsiteY1160" fmla="*/ 2479252 h 3701512"/>
              <a:gd name="connsiteX1161" fmla="*/ 2559083 w 10595428"/>
              <a:gd name="connsiteY1161" fmla="*/ 2500824 h 3701512"/>
              <a:gd name="connsiteX1162" fmla="*/ 2567482 w 10595428"/>
              <a:gd name="connsiteY1162" fmla="*/ 2508012 h 3701512"/>
              <a:gd name="connsiteX1163" fmla="*/ 2575876 w 10595428"/>
              <a:gd name="connsiteY1163" fmla="*/ 2500824 h 3701512"/>
              <a:gd name="connsiteX1164" fmla="*/ 2575876 w 10595428"/>
              <a:gd name="connsiteY1164" fmla="*/ 2515201 h 3701512"/>
              <a:gd name="connsiteX1165" fmla="*/ 2533896 w 10595428"/>
              <a:gd name="connsiteY1165" fmla="*/ 2536770 h 3701512"/>
              <a:gd name="connsiteX1166" fmla="*/ 2550689 w 10595428"/>
              <a:gd name="connsiteY1166" fmla="*/ 2551150 h 3701512"/>
              <a:gd name="connsiteX1167" fmla="*/ 2550689 w 10595428"/>
              <a:gd name="connsiteY1167" fmla="*/ 2536770 h 3701512"/>
              <a:gd name="connsiteX1168" fmla="*/ 2559083 w 10595428"/>
              <a:gd name="connsiteY1168" fmla="*/ 2536770 h 3701512"/>
              <a:gd name="connsiteX1169" fmla="*/ 2592669 w 10595428"/>
              <a:gd name="connsiteY1169" fmla="*/ 2558342 h 3701512"/>
              <a:gd name="connsiteX1170" fmla="*/ 2609462 w 10595428"/>
              <a:gd name="connsiteY1170" fmla="*/ 2587099 h 3701512"/>
              <a:gd name="connsiteX1171" fmla="*/ 2617856 w 10595428"/>
              <a:gd name="connsiteY1171" fmla="*/ 2587099 h 3701512"/>
              <a:gd name="connsiteX1172" fmla="*/ 2617856 w 10595428"/>
              <a:gd name="connsiteY1172" fmla="*/ 2615860 h 3701512"/>
              <a:gd name="connsiteX1173" fmla="*/ 2601063 w 10595428"/>
              <a:gd name="connsiteY1173" fmla="*/ 2615860 h 3701512"/>
              <a:gd name="connsiteX1174" fmla="*/ 2643043 w 10595428"/>
              <a:gd name="connsiteY1174" fmla="*/ 2651809 h 3701512"/>
              <a:gd name="connsiteX1175" fmla="*/ 2685023 w 10595428"/>
              <a:gd name="connsiteY1175" fmla="*/ 2738083 h 3701512"/>
              <a:gd name="connsiteX1176" fmla="*/ 2676629 w 10595428"/>
              <a:gd name="connsiteY1176" fmla="*/ 2774033 h 3701512"/>
              <a:gd name="connsiteX1177" fmla="*/ 2693422 w 10595428"/>
              <a:gd name="connsiteY1177" fmla="*/ 2781224 h 3701512"/>
              <a:gd name="connsiteX1178" fmla="*/ 2710210 w 10595428"/>
              <a:gd name="connsiteY1178" fmla="*/ 2774033 h 3701512"/>
              <a:gd name="connsiteX1179" fmla="*/ 2718609 w 10595428"/>
              <a:gd name="connsiteY1179" fmla="*/ 2774033 h 3701512"/>
              <a:gd name="connsiteX1180" fmla="*/ 2718609 w 10595428"/>
              <a:gd name="connsiteY1180" fmla="*/ 2788413 h 3701512"/>
              <a:gd name="connsiteX1181" fmla="*/ 2701816 w 10595428"/>
              <a:gd name="connsiteY1181" fmla="*/ 2788413 h 3701512"/>
              <a:gd name="connsiteX1182" fmla="*/ 2701816 w 10595428"/>
              <a:gd name="connsiteY1182" fmla="*/ 2802793 h 3701512"/>
              <a:gd name="connsiteX1183" fmla="*/ 2718609 w 10595428"/>
              <a:gd name="connsiteY1183" fmla="*/ 2802793 h 3701512"/>
              <a:gd name="connsiteX1184" fmla="*/ 2714410 w 10595428"/>
              <a:gd name="connsiteY1184" fmla="*/ 2820047 h 3701512"/>
              <a:gd name="connsiteX1185" fmla="*/ 2712803 w 10595428"/>
              <a:gd name="connsiteY1185" fmla="*/ 2823348 h 3701512"/>
              <a:gd name="connsiteX1186" fmla="*/ 2790553 w 10595428"/>
              <a:gd name="connsiteY1186" fmla="*/ 2809759 h 3701512"/>
              <a:gd name="connsiteX1187" fmla="*/ 2913136 w 10595428"/>
              <a:gd name="connsiteY1187" fmla="*/ 2831329 h 3701512"/>
              <a:gd name="connsiteX1188" fmla="*/ 2974835 w 10595428"/>
              <a:gd name="connsiteY1188" fmla="*/ 2855345 h 3701512"/>
              <a:gd name="connsiteX1189" fmla="*/ 3020864 w 10595428"/>
              <a:gd name="connsiteY1189" fmla="*/ 2802793 h 3701512"/>
              <a:gd name="connsiteX1190" fmla="*/ 3021181 w 10595428"/>
              <a:gd name="connsiteY1190" fmla="*/ 2802929 h 3701512"/>
              <a:gd name="connsiteX1191" fmla="*/ 3033327 w 10595428"/>
              <a:gd name="connsiteY1191" fmla="*/ 2788302 h 3701512"/>
              <a:gd name="connsiteX1192" fmla="*/ 3042928 w 10595428"/>
              <a:gd name="connsiteY1192" fmla="*/ 2783898 h 3701512"/>
              <a:gd name="connsiteX1193" fmla="*/ 3046050 w 10595428"/>
              <a:gd name="connsiteY1193" fmla="*/ 2781224 h 3701512"/>
              <a:gd name="connsiteX1194" fmla="*/ 3048755 w 10595428"/>
              <a:gd name="connsiteY1194" fmla="*/ 2781224 h 3701512"/>
              <a:gd name="connsiteX1195" fmla="*/ 3056836 w 10595428"/>
              <a:gd name="connsiteY1195" fmla="*/ 2777517 h 3701512"/>
              <a:gd name="connsiteX1196" fmla="*/ 3056836 w 10595428"/>
              <a:gd name="connsiteY1196" fmla="*/ 2771962 h 3701512"/>
              <a:gd name="connsiteX1197" fmla="*/ 3054445 w 10595428"/>
              <a:gd name="connsiteY1197" fmla="*/ 2766844 h 3701512"/>
              <a:gd name="connsiteX1198" fmla="*/ 3056836 w 10595428"/>
              <a:gd name="connsiteY1198" fmla="*/ 2766844 h 3701512"/>
              <a:gd name="connsiteX1199" fmla="*/ 3056836 w 10595428"/>
              <a:gd name="connsiteY1199" fmla="*/ 2763137 h 3701512"/>
              <a:gd name="connsiteX1200" fmla="*/ 2989668 w 10595428"/>
              <a:gd name="connsiteY1200" fmla="*/ 2799086 h 3701512"/>
              <a:gd name="connsiteX1201" fmla="*/ 2964482 w 10595428"/>
              <a:gd name="connsiteY1201" fmla="*/ 2763137 h 3701512"/>
              <a:gd name="connsiteX1202" fmla="*/ 2956083 w 10595428"/>
              <a:gd name="connsiteY1202" fmla="*/ 2770329 h 3701512"/>
              <a:gd name="connsiteX1203" fmla="*/ 2956083 w 10595428"/>
              <a:gd name="connsiteY1203" fmla="*/ 2763137 h 3701512"/>
              <a:gd name="connsiteX1204" fmla="*/ 2972876 w 10595428"/>
              <a:gd name="connsiteY1204" fmla="*/ 2748757 h 3701512"/>
              <a:gd name="connsiteX1205" fmla="*/ 2989668 w 10595428"/>
              <a:gd name="connsiteY1205" fmla="*/ 2755949 h 3701512"/>
              <a:gd name="connsiteX1206" fmla="*/ 2989668 w 10595428"/>
              <a:gd name="connsiteY1206" fmla="*/ 2748757 h 3701512"/>
              <a:gd name="connsiteX1207" fmla="*/ 2964482 w 10595428"/>
              <a:gd name="connsiteY1207" fmla="*/ 2741568 h 3701512"/>
              <a:gd name="connsiteX1208" fmla="*/ 2964482 w 10595428"/>
              <a:gd name="connsiteY1208" fmla="*/ 2734380 h 3701512"/>
              <a:gd name="connsiteX1209" fmla="*/ 2972876 w 10595428"/>
              <a:gd name="connsiteY1209" fmla="*/ 2720000 h 3701512"/>
              <a:gd name="connsiteX1210" fmla="*/ 2956083 w 10595428"/>
              <a:gd name="connsiteY1210" fmla="*/ 2705619 h 3701512"/>
              <a:gd name="connsiteX1211" fmla="*/ 2964482 w 10595428"/>
              <a:gd name="connsiteY1211" fmla="*/ 2698431 h 3701512"/>
              <a:gd name="connsiteX1212" fmla="*/ 2939165 w 10595428"/>
              <a:gd name="connsiteY1212" fmla="*/ 2693010 h 3701512"/>
              <a:gd name="connsiteX1213" fmla="*/ 2936904 w 10595428"/>
              <a:gd name="connsiteY1213" fmla="*/ 2694946 h 3701512"/>
              <a:gd name="connsiteX1214" fmla="*/ 2911716 w 10595428"/>
              <a:gd name="connsiteY1214" fmla="*/ 2694946 h 3701512"/>
              <a:gd name="connsiteX1215" fmla="*/ 2911716 w 10595428"/>
              <a:gd name="connsiteY1215" fmla="*/ 2687758 h 3701512"/>
              <a:gd name="connsiteX1216" fmla="*/ 2920111 w 10595428"/>
              <a:gd name="connsiteY1216" fmla="*/ 2680566 h 3701512"/>
              <a:gd name="connsiteX1217" fmla="*/ 2911716 w 10595428"/>
              <a:gd name="connsiteY1217" fmla="*/ 2666185 h 3701512"/>
              <a:gd name="connsiteX1218" fmla="*/ 2928505 w 10595428"/>
              <a:gd name="connsiteY1218" fmla="*/ 2644617 h 3701512"/>
              <a:gd name="connsiteX1219" fmla="*/ 2955348 w 10595428"/>
              <a:gd name="connsiteY1219" fmla="*/ 2650090 h 3701512"/>
              <a:gd name="connsiteX1220" fmla="*/ 2956083 w 10595428"/>
              <a:gd name="connsiteY1220" fmla="*/ 2648101 h 3701512"/>
              <a:gd name="connsiteX1221" fmla="*/ 2914103 w 10595428"/>
              <a:gd name="connsiteY1221" fmla="*/ 2612152 h 3701512"/>
              <a:gd name="connsiteX1222" fmla="*/ 2888916 w 10595428"/>
              <a:gd name="connsiteY1222" fmla="*/ 2626533 h 3701512"/>
              <a:gd name="connsiteX1223" fmla="*/ 2880521 w 10595428"/>
              <a:gd name="connsiteY1223" fmla="*/ 2626533 h 3701512"/>
              <a:gd name="connsiteX1224" fmla="*/ 2813354 w 10595428"/>
              <a:gd name="connsiteY1224" fmla="*/ 2590584 h 3701512"/>
              <a:gd name="connsiteX1225" fmla="*/ 2813354 w 10595428"/>
              <a:gd name="connsiteY1225" fmla="*/ 2576203 h 3701512"/>
              <a:gd name="connsiteX1226" fmla="*/ 2821748 w 10595428"/>
              <a:gd name="connsiteY1226" fmla="*/ 2525874 h 3701512"/>
              <a:gd name="connsiteX1227" fmla="*/ 2804956 w 10595428"/>
              <a:gd name="connsiteY1227" fmla="*/ 2511497 h 3701512"/>
              <a:gd name="connsiteX1228" fmla="*/ 2804956 w 10595428"/>
              <a:gd name="connsiteY1228" fmla="*/ 2497327 h 3701512"/>
              <a:gd name="connsiteX1229" fmla="*/ 2794171 w 10595428"/>
              <a:gd name="connsiteY1229" fmla="*/ 2493632 h 3701512"/>
              <a:gd name="connsiteX1230" fmla="*/ 2794171 w 10595428"/>
              <a:gd name="connsiteY1230" fmla="*/ 2486444 h 3701512"/>
              <a:gd name="connsiteX1231" fmla="*/ 2802569 w 10595428"/>
              <a:gd name="connsiteY1231" fmla="*/ 2472063 h 3701512"/>
              <a:gd name="connsiteX1232" fmla="*/ 2794171 w 10595428"/>
              <a:gd name="connsiteY1232" fmla="*/ 2472063 h 3701512"/>
              <a:gd name="connsiteX1233" fmla="*/ 2785776 w 10595428"/>
              <a:gd name="connsiteY1233" fmla="*/ 2479252 h 3701512"/>
              <a:gd name="connsiteX1234" fmla="*/ 2777378 w 10595428"/>
              <a:gd name="connsiteY1234" fmla="*/ 2464875 h 3701512"/>
              <a:gd name="connsiteX1235" fmla="*/ 2752191 w 10595428"/>
              <a:gd name="connsiteY1235" fmla="*/ 2464875 h 3701512"/>
              <a:gd name="connsiteX1236" fmla="*/ 2718609 w 10595428"/>
              <a:gd name="connsiteY1236" fmla="*/ 2443303 h 3701512"/>
              <a:gd name="connsiteX1237" fmla="*/ 3491034 w 10595428"/>
              <a:gd name="connsiteY1237" fmla="*/ 2436114 h 3701512"/>
              <a:gd name="connsiteX1238" fmla="*/ 3516221 w 10595428"/>
              <a:gd name="connsiteY1238" fmla="*/ 2436114 h 3701512"/>
              <a:gd name="connsiteX1239" fmla="*/ 3499433 w 10595428"/>
              <a:gd name="connsiteY1239" fmla="*/ 2450495 h 3701512"/>
              <a:gd name="connsiteX1240" fmla="*/ 3491034 w 10595428"/>
              <a:gd name="connsiteY1240" fmla="*/ 2450495 h 3701512"/>
              <a:gd name="connsiteX1241" fmla="*/ 3398680 w 10595428"/>
              <a:gd name="connsiteY1241" fmla="*/ 2436114 h 3701512"/>
              <a:gd name="connsiteX1242" fmla="*/ 3407074 w 10595428"/>
              <a:gd name="connsiteY1242" fmla="*/ 2436114 h 3701512"/>
              <a:gd name="connsiteX1243" fmla="*/ 3423867 w 10595428"/>
              <a:gd name="connsiteY1243" fmla="*/ 2450495 h 3701512"/>
              <a:gd name="connsiteX1244" fmla="*/ 3381887 w 10595428"/>
              <a:gd name="connsiteY1244" fmla="*/ 2450495 h 3701512"/>
              <a:gd name="connsiteX1245" fmla="*/ 3398680 w 10595428"/>
              <a:gd name="connsiteY1245" fmla="*/ 2436114 h 3701512"/>
              <a:gd name="connsiteX1246" fmla="*/ 1083078 w 10595428"/>
              <a:gd name="connsiteY1246" fmla="*/ 2428926 h 3701512"/>
              <a:gd name="connsiteX1247" fmla="*/ 1116660 w 10595428"/>
              <a:gd name="connsiteY1247" fmla="*/ 2472063 h 3701512"/>
              <a:gd name="connsiteX1248" fmla="*/ 1099867 w 10595428"/>
              <a:gd name="connsiteY1248" fmla="*/ 2472063 h 3701512"/>
              <a:gd name="connsiteX1249" fmla="*/ 1116660 w 10595428"/>
              <a:gd name="connsiteY1249" fmla="*/ 2486444 h 3701512"/>
              <a:gd name="connsiteX1250" fmla="*/ 1125058 w 10595428"/>
              <a:gd name="connsiteY1250" fmla="*/ 2486444 h 3701512"/>
              <a:gd name="connsiteX1251" fmla="*/ 1125058 w 10595428"/>
              <a:gd name="connsiteY1251" fmla="*/ 2479252 h 3701512"/>
              <a:gd name="connsiteX1252" fmla="*/ 1116660 w 10595428"/>
              <a:gd name="connsiteY1252" fmla="*/ 2428926 h 3701512"/>
              <a:gd name="connsiteX1253" fmla="*/ 4691658 w 10595428"/>
              <a:gd name="connsiteY1253" fmla="*/ 2414546 h 3701512"/>
              <a:gd name="connsiteX1254" fmla="*/ 4708446 w 10595428"/>
              <a:gd name="connsiteY1254" fmla="*/ 2428926 h 3701512"/>
              <a:gd name="connsiteX1255" fmla="*/ 4716845 w 10595428"/>
              <a:gd name="connsiteY1255" fmla="*/ 2414546 h 3701512"/>
              <a:gd name="connsiteX1256" fmla="*/ 1962973 w 10595428"/>
              <a:gd name="connsiteY1256" fmla="*/ 2414546 h 3701512"/>
              <a:gd name="connsiteX1257" fmla="*/ 1937785 w 10595428"/>
              <a:gd name="connsiteY1257" fmla="*/ 2436114 h 3701512"/>
              <a:gd name="connsiteX1258" fmla="*/ 1971367 w 10595428"/>
              <a:gd name="connsiteY1258" fmla="*/ 2436114 h 3701512"/>
              <a:gd name="connsiteX1259" fmla="*/ 1962973 w 10595428"/>
              <a:gd name="connsiteY1259" fmla="*/ 2472063 h 3701512"/>
              <a:gd name="connsiteX1260" fmla="*/ 1979765 w 10595428"/>
              <a:gd name="connsiteY1260" fmla="*/ 2472063 h 3701512"/>
              <a:gd name="connsiteX1261" fmla="*/ 1988160 w 10595428"/>
              <a:gd name="connsiteY1261" fmla="*/ 2443303 h 3701512"/>
              <a:gd name="connsiteX1262" fmla="*/ 1979765 w 10595428"/>
              <a:gd name="connsiteY1262" fmla="*/ 2414546 h 3701512"/>
              <a:gd name="connsiteX1263" fmla="*/ 999118 w 10595428"/>
              <a:gd name="connsiteY1263" fmla="*/ 2414546 h 3701512"/>
              <a:gd name="connsiteX1264" fmla="*/ 965532 w 10595428"/>
              <a:gd name="connsiteY1264" fmla="*/ 2450495 h 3701512"/>
              <a:gd name="connsiteX1265" fmla="*/ 982325 w 10595428"/>
              <a:gd name="connsiteY1265" fmla="*/ 2450495 h 3701512"/>
              <a:gd name="connsiteX1266" fmla="*/ 982325 w 10595428"/>
              <a:gd name="connsiteY1266" fmla="*/ 2436114 h 3701512"/>
              <a:gd name="connsiteX1267" fmla="*/ 999118 w 10595428"/>
              <a:gd name="connsiteY1267" fmla="*/ 2443303 h 3701512"/>
              <a:gd name="connsiteX1268" fmla="*/ 1032700 w 10595428"/>
              <a:gd name="connsiteY1268" fmla="*/ 2414546 h 3701512"/>
              <a:gd name="connsiteX1269" fmla="*/ 1024305 w 10595428"/>
              <a:gd name="connsiteY1269" fmla="*/ 2414546 h 3701512"/>
              <a:gd name="connsiteX1270" fmla="*/ 1007512 w 10595428"/>
              <a:gd name="connsiteY1270" fmla="*/ 2421734 h 3701512"/>
              <a:gd name="connsiteX1271" fmla="*/ 999118 w 10595428"/>
              <a:gd name="connsiteY1271" fmla="*/ 2414546 h 3701512"/>
              <a:gd name="connsiteX1272" fmla="*/ 4783777 w 10595428"/>
              <a:gd name="connsiteY1272" fmla="*/ 2410839 h 3701512"/>
              <a:gd name="connsiteX1273" fmla="*/ 4782334 w 10595428"/>
              <a:gd name="connsiteY1273" fmla="*/ 2414546 h 3701512"/>
              <a:gd name="connsiteX1274" fmla="*/ 4790728 w 10595428"/>
              <a:gd name="connsiteY1274" fmla="*/ 2414546 h 3701512"/>
              <a:gd name="connsiteX1275" fmla="*/ 4791350 w 10595428"/>
              <a:gd name="connsiteY1275" fmla="*/ 2414014 h 3701512"/>
              <a:gd name="connsiteX1276" fmla="*/ 4788878 w 10595428"/>
              <a:gd name="connsiteY1276" fmla="*/ 2410839 h 3701512"/>
              <a:gd name="connsiteX1277" fmla="*/ 8968296 w 10595428"/>
              <a:gd name="connsiteY1277" fmla="*/ 2398396 h 3701512"/>
              <a:gd name="connsiteX1278" fmla="*/ 8968296 w 10595428"/>
              <a:gd name="connsiteY1278" fmla="*/ 2399943 h 3701512"/>
              <a:gd name="connsiteX1279" fmla="*/ 8977332 w 10595428"/>
              <a:gd name="connsiteY1279" fmla="*/ 2399943 h 3701512"/>
              <a:gd name="connsiteX1280" fmla="*/ 4691973 w 10595428"/>
              <a:gd name="connsiteY1280" fmla="*/ 2391626 h 3701512"/>
              <a:gd name="connsiteX1281" fmla="*/ 4691292 w 10595428"/>
              <a:gd name="connsiteY1281" fmla="*/ 2392663 h 3701512"/>
              <a:gd name="connsiteX1282" fmla="*/ 4691658 w 10595428"/>
              <a:gd name="connsiteY1282" fmla="*/ 2392977 h 3701512"/>
              <a:gd name="connsiteX1283" fmla="*/ 9904572 w 10595428"/>
              <a:gd name="connsiteY1283" fmla="*/ 2386889 h 3701512"/>
              <a:gd name="connsiteX1284" fmla="*/ 9833497 w 10595428"/>
              <a:gd name="connsiteY1284" fmla="*/ 2395629 h 3701512"/>
              <a:gd name="connsiteX1285" fmla="*/ 9806210 w 10595428"/>
              <a:gd name="connsiteY1285" fmla="*/ 2414323 h 3701512"/>
              <a:gd name="connsiteX1286" fmla="*/ 9789417 w 10595428"/>
              <a:gd name="connsiteY1286" fmla="*/ 2407135 h 3701512"/>
              <a:gd name="connsiteX1287" fmla="*/ 9781023 w 10595428"/>
              <a:gd name="connsiteY1287" fmla="*/ 2407135 h 3701512"/>
              <a:gd name="connsiteX1288" fmla="*/ 9770495 w 10595428"/>
              <a:gd name="connsiteY1288" fmla="*/ 2425164 h 3701512"/>
              <a:gd name="connsiteX1289" fmla="*/ 9803820 w 10595428"/>
              <a:gd name="connsiteY1289" fmla="*/ 2418030 h 3701512"/>
              <a:gd name="connsiteX1290" fmla="*/ 9845800 w 10595428"/>
              <a:gd name="connsiteY1290" fmla="*/ 2432407 h 3701512"/>
              <a:gd name="connsiteX1291" fmla="*/ 9887780 w 10595428"/>
              <a:gd name="connsiteY1291" fmla="*/ 2410839 h 3701512"/>
              <a:gd name="connsiteX1292" fmla="*/ 9904572 w 10595428"/>
              <a:gd name="connsiteY1292" fmla="*/ 2396458 h 3701512"/>
              <a:gd name="connsiteX1293" fmla="*/ 394609 w 10595428"/>
              <a:gd name="connsiteY1293" fmla="*/ 2385785 h 3701512"/>
              <a:gd name="connsiteX1294" fmla="*/ 403003 w 10595428"/>
              <a:gd name="connsiteY1294" fmla="*/ 2385785 h 3701512"/>
              <a:gd name="connsiteX1295" fmla="*/ 428191 w 10595428"/>
              <a:gd name="connsiteY1295" fmla="*/ 2407357 h 3701512"/>
              <a:gd name="connsiteX1296" fmla="*/ 436589 w 10595428"/>
              <a:gd name="connsiteY1296" fmla="*/ 2407357 h 3701512"/>
              <a:gd name="connsiteX1297" fmla="*/ 453382 w 10595428"/>
              <a:gd name="connsiteY1297" fmla="*/ 2400165 h 3701512"/>
              <a:gd name="connsiteX1298" fmla="*/ 461776 w 10595428"/>
              <a:gd name="connsiteY1298" fmla="*/ 2414546 h 3701512"/>
              <a:gd name="connsiteX1299" fmla="*/ 478569 w 10595428"/>
              <a:gd name="connsiteY1299" fmla="*/ 2407357 h 3701512"/>
              <a:gd name="connsiteX1300" fmla="*/ 545736 w 10595428"/>
              <a:gd name="connsiteY1300" fmla="*/ 2464875 h 3701512"/>
              <a:gd name="connsiteX1301" fmla="*/ 528944 w 10595428"/>
              <a:gd name="connsiteY1301" fmla="*/ 2479252 h 3701512"/>
              <a:gd name="connsiteX1302" fmla="*/ 503756 w 10595428"/>
              <a:gd name="connsiteY1302" fmla="*/ 2464875 h 3701512"/>
              <a:gd name="connsiteX1303" fmla="*/ 486963 w 10595428"/>
              <a:gd name="connsiteY1303" fmla="*/ 2479252 h 3701512"/>
              <a:gd name="connsiteX1304" fmla="*/ 461776 w 10595428"/>
              <a:gd name="connsiteY1304" fmla="*/ 2479252 h 3701512"/>
              <a:gd name="connsiteX1305" fmla="*/ 470171 w 10595428"/>
              <a:gd name="connsiteY1305" fmla="*/ 2464875 h 3701512"/>
              <a:gd name="connsiteX1306" fmla="*/ 444983 w 10595428"/>
              <a:gd name="connsiteY1306" fmla="*/ 2464875 h 3701512"/>
              <a:gd name="connsiteX1307" fmla="*/ 453382 w 10595428"/>
              <a:gd name="connsiteY1307" fmla="*/ 2450495 h 3701512"/>
              <a:gd name="connsiteX1308" fmla="*/ 453382 w 10595428"/>
              <a:gd name="connsiteY1308" fmla="*/ 2443303 h 3701512"/>
              <a:gd name="connsiteX1309" fmla="*/ 444983 w 10595428"/>
              <a:gd name="connsiteY1309" fmla="*/ 2443303 h 3701512"/>
              <a:gd name="connsiteX1310" fmla="*/ 428191 w 10595428"/>
              <a:gd name="connsiteY1310" fmla="*/ 2450495 h 3701512"/>
              <a:gd name="connsiteX1311" fmla="*/ 394609 w 10595428"/>
              <a:gd name="connsiteY1311" fmla="*/ 2407357 h 3701512"/>
              <a:gd name="connsiteX1312" fmla="*/ 3986396 w 10595428"/>
              <a:gd name="connsiteY1312" fmla="*/ 2378597 h 3701512"/>
              <a:gd name="connsiteX1313" fmla="*/ 3978282 w 10595428"/>
              <a:gd name="connsiteY1313" fmla="*/ 2382457 h 3701512"/>
              <a:gd name="connsiteX1314" fmla="*/ 3972892 w 10595428"/>
              <a:gd name="connsiteY1314" fmla="*/ 2394458 h 3701512"/>
              <a:gd name="connsiteX1315" fmla="*/ 3978648 w 10595428"/>
              <a:gd name="connsiteY1315" fmla="*/ 2390761 h 3701512"/>
              <a:gd name="connsiteX1316" fmla="*/ 3986396 w 10595428"/>
              <a:gd name="connsiteY1316" fmla="*/ 2384128 h 3701512"/>
              <a:gd name="connsiteX1317" fmla="*/ 3482640 w 10595428"/>
              <a:gd name="connsiteY1317" fmla="*/ 2378597 h 3701512"/>
              <a:gd name="connsiteX1318" fmla="*/ 3482640 w 10595428"/>
              <a:gd name="connsiteY1318" fmla="*/ 2400165 h 3701512"/>
              <a:gd name="connsiteX1319" fmla="*/ 3465847 w 10595428"/>
              <a:gd name="connsiteY1319" fmla="*/ 2385785 h 3701512"/>
              <a:gd name="connsiteX1320" fmla="*/ 795030 w 10595428"/>
              <a:gd name="connsiteY1320" fmla="*/ 2371960 h 3701512"/>
              <a:gd name="connsiteX1321" fmla="*/ 785711 w 10595428"/>
              <a:gd name="connsiteY1321" fmla="*/ 2379940 h 3701512"/>
              <a:gd name="connsiteX1322" fmla="*/ 806011 w 10595428"/>
              <a:gd name="connsiteY1322" fmla="*/ 2392977 h 3701512"/>
              <a:gd name="connsiteX1323" fmla="*/ 814405 w 10595428"/>
              <a:gd name="connsiteY1323" fmla="*/ 2378597 h 3701512"/>
              <a:gd name="connsiteX1324" fmla="*/ 782939 w 10595428"/>
              <a:gd name="connsiteY1324" fmla="*/ 2367818 h 3701512"/>
              <a:gd name="connsiteX1325" fmla="*/ 773276 w 10595428"/>
              <a:gd name="connsiteY1325" fmla="*/ 2371955 h 3701512"/>
              <a:gd name="connsiteX1326" fmla="*/ 778696 w 10595428"/>
              <a:gd name="connsiteY1326" fmla="*/ 2375435 h 3701512"/>
              <a:gd name="connsiteX1327" fmla="*/ 783108 w 10595428"/>
              <a:gd name="connsiteY1327" fmla="*/ 2367876 h 3701512"/>
              <a:gd name="connsiteX1328" fmla="*/ 4769610 w 10595428"/>
              <a:gd name="connsiteY1328" fmla="*/ 2367701 h 3701512"/>
              <a:gd name="connsiteX1329" fmla="*/ 4752817 w 10595428"/>
              <a:gd name="connsiteY1329" fmla="*/ 2374890 h 3701512"/>
              <a:gd name="connsiteX1330" fmla="*/ 4750377 w 10595428"/>
              <a:gd name="connsiteY1330" fmla="*/ 2368619 h 3701512"/>
              <a:gd name="connsiteX1331" fmla="*/ 4748748 w 10595428"/>
              <a:gd name="connsiteY1331" fmla="*/ 2371408 h 3701512"/>
              <a:gd name="connsiteX1332" fmla="*/ 4752902 w 10595428"/>
              <a:gd name="connsiteY1332" fmla="*/ 2382081 h 3701512"/>
              <a:gd name="connsiteX1333" fmla="*/ 4769610 w 10595428"/>
              <a:gd name="connsiteY1333" fmla="*/ 2382081 h 3701512"/>
              <a:gd name="connsiteX1334" fmla="*/ 4769610 w 10595428"/>
              <a:gd name="connsiteY1334" fmla="*/ 2383685 h 3701512"/>
              <a:gd name="connsiteX1335" fmla="*/ 4775615 w 10595428"/>
              <a:gd name="connsiteY1335" fmla="*/ 2377159 h 3701512"/>
              <a:gd name="connsiteX1336" fmla="*/ 4782443 w 10595428"/>
              <a:gd name="connsiteY1336" fmla="*/ 2367701 h 3701512"/>
              <a:gd name="connsiteX1337" fmla="*/ 3440660 w 10595428"/>
              <a:gd name="connsiteY1337" fmla="*/ 2364216 h 3701512"/>
              <a:gd name="connsiteX1338" fmla="*/ 3457453 w 10595428"/>
              <a:gd name="connsiteY1338" fmla="*/ 2371408 h 3701512"/>
              <a:gd name="connsiteX1339" fmla="*/ 3373492 w 10595428"/>
              <a:gd name="connsiteY1339" fmla="*/ 2421734 h 3701512"/>
              <a:gd name="connsiteX1340" fmla="*/ 3373492 w 10595428"/>
              <a:gd name="connsiteY1340" fmla="*/ 2414546 h 3701512"/>
              <a:gd name="connsiteX1341" fmla="*/ 3398680 w 10595428"/>
              <a:gd name="connsiteY1341" fmla="*/ 2400165 h 3701512"/>
              <a:gd name="connsiteX1342" fmla="*/ 3390285 w 10595428"/>
              <a:gd name="connsiteY1342" fmla="*/ 2385785 h 3701512"/>
              <a:gd name="connsiteX1343" fmla="*/ 3390285 w 10595428"/>
              <a:gd name="connsiteY1343" fmla="*/ 2378597 h 3701512"/>
              <a:gd name="connsiteX1344" fmla="*/ 3415472 w 10595428"/>
              <a:gd name="connsiteY1344" fmla="*/ 2371408 h 3701512"/>
              <a:gd name="connsiteX1345" fmla="*/ 3440660 w 10595428"/>
              <a:gd name="connsiteY1345" fmla="*/ 2371408 h 3701512"/>
              <a:gd name="connsiteX1346" fmla="*/ 3381887 w 10595428"/>
              <a:gd name="connsiteY1346" fmla="*/ 2357028 h 3701512"/>
              <a:gd name="connsiteX1347" fmla="*/ 3390285 w 10595428"/>
              <a:gd name="connsiteY1347" fmla="*/ 2378597 h 3701512"/>
              <a:gd name="connsiteX1348" fmla="*/ 3365094 w 10595428"/>
              <a:gd name="connsiteY1348" fmla="*/ 2400165 h 3701512"/>
              <a:gd name="connsiteX1349" fmla="*/ 3356700 w 10595428"/>
              <a:gd name="connsiteY1349" fmla="*/ 2392977 h 3701512"/>
              <a:gd name="connsiteX1350" fmla="*/ 3314719 w 10595428"/>
              <a:gd name="connsiteY1350" fmla="*/ 2407357 h 3701512"/>
              <a:gd name="connsiteX1351" fmla="*/ 3381887 w 10595428"/>
              <a:gd name="connsiteY1351" fmla="*/ 2357028 h 3701512"/>
              <a:gd name="connsiteX1352" fmla="*/ 4727630 w 10595428"/>
              <a:gd name="connsiteY1352" fmla="*/ 2353321 h 3701512"/>
              <a:gd name="connsiteX1353" fmla="*/ 4726902 w 10595428"/>
              <a:gd name="connsiteY1353" fmla="*/ 2353944 h 3701512"/>
              <a:gd name="connsiteX1354" fmla="*/ 4731956 w 10595428"/>
              <a:gd name="connsiteY1354" fmla="*/ 2357028 h 3701512"/>
              <a:gd name="connsiteX1355" fmla="*/ 4735893 w 10595428"/>
              <a:gd name="connsiteY1355" fmla="*/ 2355679 h 3701512"/>
              <a:gd name="connsiteX1356" fmla="*/ 9022821 w 10595428"/>
              <a:gd name="connsiteY1356" fmla="*/ 2334184 h 3701512"/>
              <a:gd name="connsiteX1357" fmla="*/ 9014560 w 10595428"/>
              <a:gd name="connsiteY1357" fmla="*/ 2335363 h 3701512"/>
              <a:gd name="connsiteX1358" fmla="*/ 9006203 w 10595428"/>
              <a:gd name="connsiteY1358" fmla="*/ 2338940 h 3701512"/>
              <a:gd name="connsiteX1359" fmla="*/ 9005184 w 10595428"/>
              <a:gd name="connsiteY1359" fmla="*/ 2338286 h 3701512"/>
              <a:gd name="connsiteX1360" fmla="*/ 9003817 w 10595428"/>
              <a:gd name="connsiteY1360" fmla="*/ 2342968 h 3701512"/>
              <a:gd name="connsiteX1361" fmla="*/ 9003817 w 10595428"/>
              <a:gd name="connsiteY1361" fmla="*/ 2349614 h 3701512"/>
              <a:gd name="connsiteX1362" fmla="*/ 9007699 w 10595428"/>
              <a:gd name="connsiteY1362" fmla="*/ 2349614 h 3701512"/>
              <a:gd name="connsiteX1363" fmla="*/ 9020609 w 10595428"/>
              <a:gd name="connsiteY1363" fmla="*/ 2344084 h 3701512"/>
              <a:gd name="connsiteX1364" fmla="*/ 9025387 w 10595428"/>
              <a:gd name="connsiteY1364" fmla="*/ 2344084 h 3701512"/>
              <a:gd name="connsiteX1365" fmla="*/ 9025387 w 10595428"/>
              <a:gd name="connsiteY1365" fmla="*/ 2342425 h 3701512"/>
              <a:gd name="connsiteX1366" fmla="*/ 4761211 w 10595428"/>
              <a:gd name="connsiteY1366" fmla="*/ 2317372 h 3701512"/>
              <a:gd name="connsiteX1367" fmla="*/ 4757143 w 10595428"/>
              <a:gd name="connsiteY1367" fmla="*/ 2318533 h 3701512"/>
              <a:gd name="connsiteX1368" fmla="*/ 4757143 w 10595428"/>
              <a:gd name="connsiteY1368" fmla="*/ 2322516 h 3701512"/>
              <a:gd name="connsiteX1369" fmla="*/ 4751563 w 10595428"/>
              <a:gd name="connsiteY1369" fmla="*/ 2320127 h 3701512"/>
              <a:gd name="connsiteX1370" fmla="*/ 4740354 w 10595428"/>
              <a:gd name="connsiteY1370" fmla="*/ 2323327 h 3701512"/>
              <a:gd name="connsiteX1371" fmla="*/ 4740354 w 10595428"/>
              <a:gd name="connsiteY1371" fmla="*/ 2329708 h 3701512"/>
              <a:gd name="connsiteX1372" fmla="*/ 4725243 w 10595428"/>
              <a:gd name="connsiteY1372" fmla="*/ 2329708 h 3701512"/>
              <a:gd name="connsiteX1373" fmla="*/ 4744423 w 10595428"/>
              <a:gd name="connsiteY1373" fmla="*/ 2346132 h 3701512"/>
              <a:gd name="connsiteX1374" fmla="*/ 4769610 w 10595428"/>
              <a:gd name="connsiteY1374" fmla="*/ 2317372 h 3701512"/>
              <a:gd name="connsiteX1375" fmla="*/ 4710837 w 10595428"/>
              <a:gd name="connsiteY1375" fmla="*/ 2317372 h 3701512"/>
              <a:gd name="connsiteX1376" fmla="*/ 4725240 w 10595428"/>
              <a:gd name="connsiteY1376" fmla="*/ 2329706 h 3701512"/>
              <a:gd name="connsiteX1377" fmla="*/ 4729117 w 10595428"/>
              <a:gd name="connsiteY1377" fmla="*/ 2322591 h 3701512"/>
              <a:gd name="connsiteX1378" fmla="*/ 3314719 w 10595428"/>
              <a:gd name="connsiteY1378" fmla="*/ 2315327 h 3701512"/>
              <a:gd name="connsiteX1379" fmla="*/ 3297927 w 10595428"/>
              <a:gd name="connsiteY1379" fmla="*/ 2336896 h 3701512"/>
              <a:gd name="connsiteX1380" fmla="*/ 3297927 w 10595428"/>
              <a:gd name="connsiteY1380" fmla="*/ 2322516 h 3701512"/>
              <a:gd name="connsiteX1381" fmla="*/ 3264345 w 10595428"/>
              <a:gd name="connsiteY1381" fmla="*/ 2344084 h 3701512"/>
              <a:gd name="connsiteX1382" fmla="*/ 3272739 w 10595428"/>
              <a:gd name="connsiteY1382" fmla="*/ 2357028 h 3701512"/>
              <a:gd name="connsiteX1383" fmla="*/ 3255144 w 10595428"/>
              <a:gd name="connsiteY1383" fmla="*/ 2377117 h 3701512"/>
              <a:gd name="connsiteX1384" fmla="*/ 3265405 w 10595428"/>
              <a:gd name="connsiteY1384" fmla="*/ 2381511 h 3701512"/>
              <a:gd name="connsiteX1385" fmla="*/ 3281138 w 10595428"/>
              <a:gd name="connsiteY1385" fmla="*/ 2371408 h 3701512"/>
              <a:gd name="connsiteX1386" fmla="*/ 3285204 w 10595428"/>
              <a:gd name="connsiteY1386" fmla="*/ 2374890 h 3701512"/>
              <a:gd name="connsiteX1387" fmla="*/ 3291923 w 10595428"/>
              <a:gd name="connsiteY1387" fmla="*/ 2374890 h 3701512"/>
              <a:gd name="connsiteX1388" fmla="*/ 3291923 w 10595428"/>
              <a:gd name="connsiteY1388" fmla="*/ 2380644 h 3701512"/>
              <a:gd name="connsiteX1389" fmla="*/ 3297927 w 10595428"/>
              <a:gd name="connsiteY1389" fmla="*/ 2385785 h 3701512"/>
              <a:gd name="connsiteX1390" fmla="*/ 3285334 w 10595428"/>
              <a:gd name="connsiteY1390" fmla="*/ 2401964 h 3701512"/>
              <a:gd name="connsiteX1391" fmla="*/ 3275130 w 10595428"/>
              <a:gd name="connsiteY1391" fmla="*/ 2403420 h 3701512"/>
              <a:gd name="connsiteX1392" fmla="*/ 3275130 w 10595428"/>
              <a:gd name="connsiteY1392" fmla="*/ 2403650 h 3701512"/>
              <a:gd name="connsiteX1393" fmla="*/ 3291923 w 10595428"/>
              <a:gd name="connsiteY1393" fmla="*/ 2403650 h 3701512"/>
              <a:gd name="connsiteX1394" fmla="*/ 3287724 w 10595428"/>
              <a:gd name="connsiteY1394" fmla="*/ 2420904 h 3701512"/>
              <a:gd name="connsiteX1395" fmla="*/ 3285501 w 10595428"/>
              <a:gd name="connsiteY1395" fmla="*/ 2425472 h 3701512"/>
              <a:gd name="connsiteX1396" fmla="*/ 3289532 w 10595428"/>
              <a:gd name="connsiteY1396" fmla="*/ 2428926 h 3701512"/>
              <a:gd name="connsiteX1397" fmla="*/ 3297927 w 10595428"/>
              <a:gd name="connsiteY1397" fmla="*/ 2421734 h 3701512"/>
              <a:gd name="connsiteX1398" fmla="*/ 3297927 w 10595428"/>
              <a:gd name="connsiteY1398" fmla="*/ 2436114 h 3701512"/>
              <a:gd name="connsiteX1399" fmla="*/ 3281138 w 10595428"/>
              <a:gd name="connsiteY1399" fmla="*/ 2436114 h 3701512"/>
              <a:gd name="connsiteX1400" fmla="*/ 3285812 w 10595428"/>
              <a:gd name="connsiteY1400" fmla="*/ 2446788 h 3701512"/>
              <a:gd name="connsiteX1401" fmla="*/ 3291923 w 10595428"/>
              <a:gd name="connsiteY1401" fmla="*/ 2446788 h 3701512"/>
              <a:gd name="connsiteX1402" fmla="*/ 3291923 w 10595428"/>
              <a:gd name="connsiteY1402" fmla="*/ 2453980 h 3701512"/>
              <a:gd name="connsiteX1403" fmla="*/ 3289769 w 10595428"/>
              <a:gd name="connsiteY1403" fmla="*/ 2455824 h 3701512"/>
              <a:gd name="connsiteX1404" fmla="*/ 3306325 w 10595428"/>
              <a:gd name="connsiteY1404" fmla="*/ 2493632 h 3701512"/>
              <a:gd name="connsiteX1405" fmla="*/ 3306325 w 10595428"/>
              <a:gd name="connsiteY1405" fmla="*/ 2500824 h 3701512"/>
              <a:gd name="connsiteX1406" fmla="*/ 3289532 w 10595428"/>
              <a:gd name="connsiteY1406" fmla="*/ 2515201 h 3701512"/>
              <a:gd name="connsiteX1407" fmla="*/ 3289532 w 10595428"/>
              <a:gd name="connsiteY1407" fmla="*/ 2508012 h 3701512"/>
              <a:gd name="connsiteX1408" fmla="*/ 3297927 w 10595428"/>
              <a:gd name="connsiteY1408" fmla="*/ 2493632 h 3701512"/>
              <a:gd name="connsiteX1409" fmla="*/ 3264345 w 10595428"/>
              <a:gd name="connsiteY1409" fmla="*/ 2493632 h 3701512"/>
              <a:gd name="connsiteX1410" fmla="*/ 3260016 w 10595428"/>
              <a:gd name="connsiteY1410" fmla="*/ 2489925 h 3701512"/>
              <a:gd name="connsiteX1411" fmla="*/ 3258338 w 10595428"/>
              <a:gd name="connsiteY1411" fmla="*/ 2489925 h 3701512"/>
              <a:gd name="connsiteX1412" fmla="*/ 3266736 w 10595428"/>
              <a:gd name="connsiteY1412" fmla="*/ 2504305 h 3701512"/>
              <a:gd name="connsiteX1413" fmla="*/ 3256347 w 10595428"/>
              <a:gd name="connsiteY1413" fmla="*/ 2510236 h 3701512"/>
              <a:gd name="connsiteX1414" fmla="*/ 3281138 w 10595428"/>
              <a:gd name="connsiteY1414" fmla="*/ 2536770 h 3701512"/>
              <a:gd name="connsiteX1415" fmla="*/ 3279967 w 10595428"/>
              <a:gd name="connsiteY1415" fmla="*/ 2536770 h 3701512"/>
              <a:gd name="connsiteX1416" fmla="*/ 3300318 w 10595428"/>
              <a:gd name="connsiteY1416" fmla="*/ 2540254 h 3701512"/>
              <a:gd name="connsiteX1417" fmla="*/ 3283525 w 10595428"/>
              <a:gd name="connsiteY1417" fmla="*/ 2561823 h 3701512"/>
              <a:gd name="connsiteX1418" fmla="*/ 3291923 w 10595428"/>
              <a:gd name="connsiteY1418" fmla="*/ 2561823 h 3701512"/>
              <a:gd name="connsiteX1419" fmla="*/ 3347577 w 10595428"/>
              <a:gd name="connsiteY1419" fmla="*/ 2539582 h 3701512"/>
              <a:gd name="connsiteX1420" fmla="*/ 3365094 w 10595428"/>
              <a:gd name="connsiteY1420" fmla="*/ 2529581 h 3701512"/>
              <a:gd name="connsiteX1421" fmla="*/ 3372603 w 10595428"/>
              <a:gd name="connsiteY1421" fmla="*/ 2529581 h 3701512"/>
              <a:gd name="connsiteX1422" fmla="*/ 3393747 w 10595428"/>
              <a:gd name="connsiteY1422" fmla="*/ 2521131 h 3701512"/>
              <a:gd name="connsiteX1423" fmla="*/ 3390285 w 10595428"/>
              <a:gd name="connsiteY1423" fmla="*/ 2515201 h 3701512"/>
              <a:gd name="connsiteX1424" fmla="*/ 3390285 w 10595428"/>
              <a:gd name="connsiteY1424" fmla="*/ 2508012 h 3701512"/>
              <a:gd name="connsiteX1425" fmla="*/ 3401071 w 10595428"/>
              <a:gd name="connsiteY1425" fmla="*/ 2514940 h 3701512"/>
              <a:gd name="connsiteX1426" fmla="*/ 3401071 w 10595428"/>
              <a:gd name="connsiteY1426" fmla="*/ 2511497 h 3701512"/>
              <a:gd name="connsiteX1427" fmla="*/ 3409465 w 10595428"/>
              <a:gd name="connsiteY1427" fmla="*/ 2497117 h 3701512"/>
              <a:gd name="connsiteX1428" fmla="*/ 3417859 w 10595428"/>
              <a:gd name="connsiteY1428" fmla="*/ 2504305 h 3701512"/>
              <a:gd name="connsiteX1429" fmla="*/ 3459839 w 10595428"/>
              <a:gd name="connsiteY1429" fmla="*/ 2497117 h 3701512"/>
              <a:gd name="connsiteX1430" fmla="*/ 3485031 w 10595428"/>
              <a:gd name="connsiteY1430" fmla="*/ 2497117 h 3701512"/>
              <a:gd name="connsiteX1431" fmla="*/ 3501819 w 10595428"/>
              <a:gd name="connsiteY1431" fmla="*/ 2468356 h 3701512"/>
              <a:gd name="connsiteX1432" fmla="*/ 3493424 w 10595428"/>
              <a:gd name="connsiteY1432" fmla="*/ 2461168 h 3701512"/>
              <a:gd name="connsiteX1433" fmla="*/ 3510218 w 10595428"/>
              <a:gd name="connsiteY1433" fmla="*/ 2453980 h 3701512"/>
              <a:gd name="connsiteX1434" fmla="*/ 3518612 w 10595428"/>
              <a:gd name="connsiteY1434" fmla="*/ 2453980 h 3701512"/>
              <a:gd name="connsiteX1435" fmla="*/ 3510218 w 10595428"/>
              <a:gd name="connsiteY1435" fmla="*/ 2468356 h 3701512"/>
              <a:gd name="connsiteX1436" fmla="*/ 3518612 w 10595428"/>
              <a:gd name="connsiteY1436" fmla="*/ 2468356 h 3701512"/>
              <a:gd name="connsiteX1437" fmla="*/ 3510218 w 10595428"/>
              <a:gd name="connsiteY1437" fmla="*/ 2482737 h 3701512"/>
              <a:gd name="connsiteX1438" fmla="*/ 3510218 w 10595428"/>
              <a:gd name="connsiteY1438" fmla="*/ 2489925 h 3701512"/>
              <a:gd name="connsiteX1439" fmla="*/ 3518612 w 10595428"/>
              <a:gd name="connsiteY1439" fmla="*/ 2489925 h 3701512"/>
              <a:gd name="connsiteX1440" fmla="*/ 3552198 w 10595428"/>
              <a:gd name="connsiteY1440" fmla="*/ 2461168 h 3701512"/>
              <a:gd name="connsiteX1441" fmla="*/ 3543799 w 10595428"/>
              <a:gd name="connsiteY1441" fmla="*/ 2461168 h 3701512"/>
              <a:gd name="connsiteX1442" fmla="*/ 3556817 w 10595428"/>
              <a:gd name="connsiteY1442" fmla="*/ 2446305 h 3701512"/>
              <a:gd name="connsiteX1443" fmla="*/ 3549807 w 10595428"/>
              <a:gd name="connsiteY1443" fmla="*/ 2443303 h 3701512"/>
              <a:gd name="connsiteX1444" fmla="*/ 3533014 w 10595428"/>
              <a:gd name="connsiteY1444" fmla="*/ 2457683 h 3701512"/>
              <a:gd name="connsiteX1445" fmla="*/ 3533014 w 10595428"/>
              <a:gd name="connsiteY1445" fmla="*/ 2450495 h 3701512"/>
              <a:gd name="connsiteX1446" fmla="*/ 3541413 w 10595428"/>
              <a:gd name="connsiteY1446" fmla="*/ 2436114 h 3701512"/>
              <a:gd name="connsiteX1447" fmla="*/ 3499433 w 10595428"/>
              <a:gd name="connsiteY1447" fmla="*/ 2414546 h 3701512"/>
              <a:gd name="connsiteX1448" fmla="*/ 3524620 w 10595428"/>
              <a:gd name="connsiteY1448" fmla="*/ 2378597 h 3701512"/>
              <a:gd name="connsiteX1449" fmla="*/ 3499433 w 10595428"/>
              <a:gd name="connsiteY1449" fmla="*/ 2357028 h 3701512"/>
              <a:gd name="connsiteX1450" fmla="*/ 3482640 w 10595428"/>
              <a:gd name="connsiteY1450" fmla="*/ 2364216 h 3701512"/>
              <a:gd name="connsiteX1451" fmla="*/ 3474245 w 10595428"/>
              <a:gd name="connsiteY1451" fmla="*/ 2351276 h 3701512"/>
              <a:gd name="connsiteX1452" fmla="*/ 3474245 w 10595428"/>
              <a:gd name="connsiteY1452" fmla="*/ 2344084 h 3701512"/>
              <a:gd name="connsiteX1453" fmla="*/ 3482640 w 10595428"/>
              <a:gd name="connsiteY1453" fmla="*/ 2344084 h 3701512"/>
              <a:gd name="connsiteX1454" fmla="*/ 3499433 w 10595428"/>
              <a:gd name="connsiteY1454" fmla="*/ 2351276 h 3701512"/>
              <a:gd name="connsiteX1455" fmla="*/ 3499433 w 10595428"/>
              <a:gd name="connsiteY1455" fmla="*/ 2344084 h 3701512"/>
              <a:gd name="connsiteX1456" fmla="*/ 3482640 w 10595428"/>
              <a:gd name="connsiteY1456" fmla="*/ 2336896 h 3701512"/>
              <a:gd name="connsiteX1457" fmla="*/ 3440660 w 10595428"/>
              <a:gd name="connsiteY1457" fmla="*/ 2357028 h 3701512"/>
              <a:gd name="connsiteX1458" fmla="*/ 3432265 w 10595428"/>
              <a:gd name="connsiteY1458" fmla="*/ 2351276 h 3701512"/>
              <a:gd name="connsiteX1459" fmla="*/ 3440660 w 10595428"/>
              <a:gd name="connsiteY1459" fmla="*/ 2336896 h 3701512"/>
              <a:gd name="connsiteX1460" fmla="*/ 3440660 w 10595428"/>
              <a:gd name="connsiteY1460" fmla="*/ 2329708 h 3701512"/>
              <a:gd name="connsiteX1461" fmla="*/ 3432265 w 10595428"/>
              <a:gd name="connsiteY1461" fmla="*/ 2329708 h 3701512"/>
              <a:gd name="connsiteX1462" fmla="*/ 3407074 w 10595428"/>
              <a:gd name="connsiteY1462" fmla="*/ 2336896 h 3701512"/>
              <a:gd name="connsiteX1463" fmla="*/ 3407074 w 10595428"/>
              <a:gd name="connsiteY1463" fmla="*/ 2344084 h 3701512"/>
              <a:gd name="connsiteX1464" fmla="*/ 3415472 w 10595428"/>
              <a:gd name="connsiteY1464" fmla="*/ 2357028 h 3701512"/>
              <a:gd name="connsiteX1465" fmla="*/ 3390285 w 10595428"/>
              <a:gd name="connsiteY1465" fmla="*/ 2357028 h 3701512"/>
              <a:gd name="connsiteX1466" fmla="*/ 3398680 w 10595428"/>
              <a:gd name="connsiteY1466" fmla="*/ 2344084 h 3701512"/>
              <a:gd name="connsiteX1467" fmla="*/ 3398680 w 10595428"/>
              <a:gd name="connsiteY1467" fmla="*/ 2336896 h 3701512"/>
              <a:gd name="connsiteX1468" fmla="*/ 3390285 w 10595428"/>
              <a:gd name="connsiteY1468" fmla="*/ 2336896 h 3701512"/>
              <a:gd name="connsiteX1469" fmla="*/ 3356700 w 10595428"/>
              <a:gd name="connsiteY1469" fmla="*/ 2344084 h 3701512"/>
              <a:gd name="connsiteX1470" fmla="*/ 3323118 w 10595428"/>
              <a:gd name="connsiteY1470" fmla="*/ 2315327 h 3701512"/>
              <a:gd name="connsiteX1471" fmla="*/ 722051 w 10595428"/>
              <a:gd name="connsiteY1471" fmla="*/ 2315327 h 3701512"/>
              <a:gd name="connsiteX1472" fmla="*/ 696864 w 10595428"/>
              <a:gd name="connsiteY1472" fmla="*/ 2322516 h 3701512"/>
              <a:gd name="connsiteX1473" fmla="*/ 696864 w 10595428"/>
              <a:gd name="connsiteY1473" fmla="*/ 2336896 h 3701512"/>
              <a:gd name="connsiteX1474" fmla="*/ 722051 w 10595428"/>
              <a:gd name="connsiteY1474" fmla="*/ 2329708 h 3701512"/>
              <a:gd name="connsiteX1475" fmla="*/ 1452500 w 10595428"/>
              <a:gd name="connsiteY1475" fmla="*/ 2308135 h 3701512"/>
              <a:gd name="connsiteX1476" fmla="*/ 1494480 w 10595428"/>
              <a:gd name="connsiteY1476" fmla="*/ 2322516 h 3701512"/>
              <a:gd name="connsiteX1477" fmla="*/ 1486082 w 10595428"/>
              <a:gd name="connsiteY1477" fmla="*/ 2336896 h 3701512"/>
              <a:gd name="connsiteX1478" fmla="*/ 1494480 w 10595428"/>
              <a:gd name="connsiteY1478" fmla="*/ 2336896 h 3701512"/>
              <a:gd name="connsiteX1479" fmla="*/ 1502874 w 10595428"/>
              <a:gd name="connsiteY1479" fmla="*/ 2329708 h 3701512"/>
              <a:gd name="connsiteX1480" fmla="*/ 1502874 w 10595428"/>
              <a:gd name="connsiteY1480" fmla="*/ 2344084 h 3701512"/>
              <a:gd name="connsiteX1481" fmla="*/ 1494480 w 10595428"/>
              <a:gd name="connsiteY1481" fmla="*/ 2344084 h 3701512"/>
              <a:gd name="connsiteX1482" fmla="*/ 1452500 w 10595428"/>
              <a:gd name="connsiteY1482" fmla="*/ 2336896 h 3701512"/>
              <a:gd name="connsiteX1483" fmla="*/ 1444102 w 10595428"/>
              <a:gd name="connsiteY1483" fmla="*/ 2344084 h 3701512"/>
              <a:gd name="connsiteX1484" fmla="*/ 1435707 w 10595428"/>
              <a:gd name="connsiteY1484" fmla="*/ 2329708 h 3701512"/>
              <a:gd name="connsiteX1485" fmla="*/ 1435707 w 10595428"/>
              <a:gd name="connsiteY1485" fmla="*/ 2322516 h 3701512"/>
              <a:gd name="connsiteX1486" fmla="*/ 1452500 w 10595428"/>
              <a:gd name="connsiteY1486" fmla="*/ 2308135 h 3701512"/>
              <a:gd name="connsiteX1487" fmla="*/ 361023 w 10595428"/>
              <a:gd name="connsiteY1487" fmla="*/ 2308135 h 3701512"/>
              <a:gd name="connsiteX1488" fmla="*/ 377816 w 10595428"/>
              <a:gd name="connsiteY1488" fmla="*/ 2308135 h 3701512"/>
              <a:gd name="connsiteX1489" fmla="*/ 377816 w 10595428"/>
              <a:gd name="connsiteY1489" fmla="*/ 2344084 h 3701512"/>
              <a:gd name="connsiteX1490" fmla="*/ 394609 w 10595428"/>
              <a:gd name="connsiteY1490" fmla="*/ 2357028 h 3701512"/>
              <a:gd name="connsiteX1491" fmla="*/ 369422 w 10595428"/>
              <a:gd name="connsiteY1491" fmla="*/ 2392977 h 3701512"/>
              <a:gd name="connsiteX1492" fmla="*/ 319043 w 10595428"/>
              <a:gd name="connsiteY1492" fmla="*/ 2371408 h 3701512"/>
              <a:gd name="connsiteX1493" fmla="*/ 335836 w 10595428"/>
              <a:gd name="connsiteY1493" fmla="*/ 2351276 h 3701512"/>
              <a:gd name="connsiteX1494" fmla="*/ 327442 w 10595428"/>
              <a:gd name="connsiteY1494" fmla="*/ 2344084 h 3701512"/>
              <a:gd name="connsiteX1495" fmla="*/ 369422 w 10595428"/>
              <a:gd name="connsiteY1495" fmla="*/ 2329708 h 3701512"/>
              <a:gd name="connsiteX1496" fmla="*/ 361023 w 10595428"/>
              <a:gd name="connsiteY1496" fmla="*/ 2315327 h 3701512"/>
              <a:gd name="connsiteX1497" fmla="*/ 3365094 w 10595428"/>
              <a:gd name="connsiteY1497" fmla="*/ 2300947 h 3701512"/>
              <a:gd name="connsiteX1498" fmla="*/ 3348305 w 10595428"/>
              <a:gd name="connsiteY1498" fmla="*/ 2315327 h 3701512"/>
              <a:gd name="connsiteX1499" fmla="*/ 3348305 w 10595428"/>
              <a:gd name="connsiteY1499" fmla="*/ 2329708 h 3701512"/>
              <a:gd name="connsiteX1500" fmla="*/ 3381887 w 10595428"/>
              <a:gd name="connsiteY1500" fmla="*/ 2329708 h 3701512"/>
              <a:gd name="connsiteX1501" fmla="*/ 3381887 w 10595428"/>
              <a:gd name="connsiteY1501" fmla="*/ 2322516 h 3701512"/>
              <a:gd name="connsiteX1502" fmla="*/ 3365094 w 10595428"/>
              <a:gd name="connsiteY1502" fmla="*/ 2300947 h 3701512"/>
              <a:gd name="connsiteX1503" fmla="*/ 335836 w 10595428"/>
              <a:gd name="connsiteY1503" fmla="*/ 2300947 h 3701512"/>
              <a:gd name="connsiteX1504" fmla="*/ 352629 w 10595428"/>
              <a:gd name="connsiteY1504" fmla="*/ 2300947 h 3701512"/>
              <a:gd name="connsiteX1505" fmla="*/ 352629 w 10595428"/>
              <a:gd name="connsiteY1505" fmla="*/ 2322516 h 3701512"/>
              <a:gd name="connsiteX1506" fmla="*/ 335836 w 10595428"/>
              <a:gd name="connsiteY1506" fmla="*/ 2308135 h 3701512"/>
              <a:gd name="connsiteX1507" fmla="*/ 4727630 w 10595428"/>
              <a:gd name="connsiteY1507" fmla="*/ 2288615 h 3701512"/>
              <a:gd name="connsiteX1508" fmla="*/ 4727630 w 10595428"/>
              <a:gd name="connsiteY1508" fmla="*/ 2310183 h 3701512"/>
              <a:gd name="connsiteX1509" fmla="*/ 4744423 w 10595428"/>
              <a:gd name="connsiteY1509" fmla="*/ 2295803 h 3701512"/>
              <a:gd name="connsiteX1510" fmla="*/ 814675 w 10595428"/>
              <a:gd name="connsiteY1510" fmla="*/ 2286721 h 3701512"/>
              <a:gd name="connsiteX1511" fmla="*/ 816796 w 10595428"/>
              <a:gd name="connsiteY1511" fmla="*/ 2295803 h 3701512"/>
              <a:gd name="connsiteX1512" fmla="*/ 821592 w 10595428"/>
              <a:gd name="connsiteY1512" fmla="*/ 2290670 h 3701512"/>
              <a:gd name="connsiteX1513" fmla="*/ 4778284 w 10595428"/>
              <a:gd name="connsiteY1513" fmla="*/ 2285804 h 3701512"/>
              <a:gd name="connsiteX1514" fmla="*/ 4778135 w 10595428"/>
              <a:gd name="connsiteY1514" fmla="*/ 2286568 h 3701512"/>
              <a:gd name="connsiteX1515" fmla="*/ 4765541 w 10595428"/>
              <a:gd name="connsiteY1515" fmla="*/ 2293759 h 3701512"/>
              <a:gd name="connsiteX1516" fmla="*/ 4761233 w 10595428"/>
              <a:gd name="connsiteY1516" fmla="*/ 2293759 h 3701512"/>
              <a:gd name="connsiteX1517" fmla="*/ 4794797 w 10595428"/>
              <a:gd name="connsiteY1517" fmla="*/ 2310183 h 3701512"/>
              <a:gd name="connsiteX1518" fmla="*/ 4795528 w 10595428"/>
              <a:gd name="connsiteY1518" fmla="*/ 2310183 h 3701512"/>
              <a:gd name="connsiteX1519" fmla="*/ 4799123 w 10595428"/>
              <a:gd name="connsiteY1519" fmla="*/ 2300947 h 3701512"/>
              <a:gd name="connsiteX1520" fmla="*/ 4796183 w 10595428"/>
              <a:gd name="connsiteY1520" fmla="*/ 2288358 h 3701512"/>
              <a:gd name="connsiteX1521" fmla="*/ 9042179 w 10595428"/>
              <a:gd name="connsiteY1521" fmla="*/ 2284908 h 3701512"/>
              <a:gd name="connsiteX1522" fmla="*/ 9042179 w 10595428"/>
              <a:gd name="connsiteY1522" fmla="*/ 2299288 h 3701512"/>
              <a:gd name="connsiteX1523" fmla="*/ 9058972 w 10595428"/>
              <a:gd name="connsiteY1523" fmla="*/ 2313665 h 3701512"/>
              <a:gd name="connsiteX1524" fmla="*/ 9075761 w 10595428"/>
              <a:gd name="connsiteY1524" fmla="*/ 2313665 h 3701512"/>
              <a:gd name="connsiteX1525" fmla="*/ 9075761 w 10595428"/>
              <a:gd name="connsiteY1525" fmla="*/ 2299288 h 3701512"/>
              <a:gd name="connsiteX1526" fmla="*/ 9058972 w 10595428"/>
              <a:gd name="connsiteY1526" fmla="*/ 2284908 h 3701512"/>
              <a:gd name="connsiteX1527" fmla="*/ 1404512 w 10595428"/>
              <a:gd name="connsiteY1527" fmla="*/ 2281423 h 3701512"/>
              <a:gd name="connsiteX1528" fmla="*/ 1421305 w 10595428"/>
              <a:gd name="connsiteY1528" fmla="*/ 2295803 h 3701512"/>
              <a:gd name="connsiteX1529" fmla="*/ 1412907 w 10595428"/>
              <a:gd name="connsiteY1529" fmla="*/ 2302991 h 3701512"/>
              <a:gd name="connsiteX1530" fmla="*/ 1429700 w 10595428"/>
              <a:gd name="connsiteY1530" fmla="*/ 2317372 h 3701512"/>
              <a:gd name="connsiteX1531" fmla="*/ 1404512 w 10595428"/>
              <a:gd name="connsiteY1531" fmla="*/ 2317372 h 3701512"/>
              <a:gd name="connsiteX1532" fmla="*/ 1396118 w 10595428"/>
              <a:gd name="connsiteY1532" fmla="*/ 2302991 h 3701512"/>
              <a:gd name="connsiteX1533" fmla="*/ 1404512 w 10595428"/>
              <a:gd name="connsiteY1533" fmla="*/ 2281423 h 3701512"/>
              <a:gd name="connsiteX1534" fmla="*/ 706054 w 10595428"/>
              <a:gd name="connsiteY1534" fmla="*/ 2278019 h 3701512"/>
              <a:gd name="connsiteX1535" fmla="*/ 696864 w 10595428"/>
              <a:gd name="connsiteY1535" fmla="*/ 2293759 h 3701512"/>
              <a:gd name="connsiteX1536" fmla="*/ 713176 w 10595428"/>
              <a:gd name="connsiteY1536" fmla="*/ 2286773 h 3701512"/>
              <a:gd name="connsiteX1537" fmla="*/ 9084159 w 10595428"/>
              <a:gd name="connsiteY1537" fmla="*/ 2277719 h 3701512"/>
              <a:gd name="connsiteX1538" fmla="*/ 9092554 w 10595428"/>
              <a:gd name="connsiteY1538" fmla="*/ 2313665 h 3701512"/>
              <a:gd name="connsiteX1539" fmla="*/ 9100948 w 10595428"/>
              <a:gd name="connsiteY1539" fmla="*/ 2313665 h 3701512"/>
              <a:gd name="connsiteX1540" fmla="*/ 9109347 w 10595428"/>
              <a:gd name="connsiteY1540" fmla="*/ 2284908 h 3701512"/>
              <a:gd name="connsiteX1541" fmla="*/ 9092554 w 10595428"/>
              <a:gd name="connsiteY1541" fmla="*/ 2277719 h 3701512"/>
              <a:gd name="connsiteX1542" fmla="*/ 4736024 w 10595428"/>
              <a:gd name="connsiteY1542" fmla="*/ 2276354 h 3701512"/>
              <a:gd name="connsiteX1543" fmla="*/ 4736024 w 10595428"/>
              <a:gd name="connsiteY1543" fmla="*/ 2281423 h 3701512"/>
              <a:gd name="connsiteX1544" fmla="*/ 4744150 w 10595428"/>
              <a:gd name="connsiteY1544" fmla="*/ 2285399 h 3701512"/>
              <a:gd name="connsiteX1545" fmla="*/ 4747637 w 10595428"/>
              <a:gd name="connsiteY1545" fmla="*/ 2277719 h 3701512"/>
              <a:gd name="connsiteX1546" fmla="*/ 4738415 w 10595428"/>
              <a:gd name="connsiteY1546" fmla="*/ 2277719 h 3701512"/>
              <a:gd name="connsiteX1547" fmla="*/ 1404512 w 10595428"/>
              <a:gd name="connsiteY1547" fmla="*/ 2267042 h 3701512"/>
              <a:gd name="connsiteX1548" fmla="*/ 1391918 w 10595428"/>
              <a:gd name="connsiteY1548" fmla="*/ 2288972 h 3701512"/>
              <a:gd name="connsiteX1549" fmla="*/ 1370881 w 10595428"/>
              <a:gd name="connsiteY1549" fmla="*/ 2304786 h 3701512"/>
              <a:gd name="connsiteX1550" fmla="*/ 1373577 w 10595428"/>
              <a:gd name="connsiteY1550" fmla="*/ 2306341 h 3701512"/>
              <a:gd name="connsiteX1551" fmla="*/ 1385333 w 10595428"/>
              <a:gd name="connsiteY1551" fmla="*/ 2344084 h 3701512"/>
              <a:gd name="connsiteX1552" fmla="*/ 1402122 w 10595428"/>
              <a:gd name="connsiteY1552" fmla="*/ 2351276 h 3701512"/>
              <a:gd name="connsiteX1553" fmla="*/ 1427309 w 10595428"/>
              <a:gd name="connsiteY1553" fmla="*/ 2329708 h 3701512"/>
              <a:gd name="connsiteX1554" fmla="*/ 1427309 w 10595428"/>
              <a:gd name="connsiteY1554" fmla="*/ 2336896 h 3701512"/>
              <a:gd name="connsiteX1555" fmla="*/ 1402122 w 10595428"/>
              <a:gd name="connsiteY1555" fmla="*/ 2364216 h 3701512"/>
              <a:gd name="connsiteX1556" fmla="*/ 1469289 w 10595428"/>
              <a:gd name="connsiteY1556" fmla="*/ 2351276 h 3701512"/>
              <a:gd name="connsiteX1557" fmla="*/ 1519667 w 10595428"/>
              <a:gd name="connsiteY1557" fmla="*/ 2428926 h 3701512"/>
              <a:gd name="connsiteX1558" fmla="*/ 1561647 w 10595428"/>
              <a:gd name="connsiteY1558" fmla="*/ 2421734 h 3701512"/>
              <a:gd name="connsiteX1559" fmla="*/ 1544854 w 10595428"/>
              <a:gd name="connsiteY1559" fmla="*/ 2378597 h 3701512"/>
              <a:gd name="connsiteX1560" fmla="*/ 1561647 w 10595428"/>
              <a:gd name="connsiteY1560" fmla="*/ 2378597 h 3701512"/>
              <a:gd name="connsiteX1561" fmla="*/ 1494480 w 10595428"/>
              <a:gd name="connsiteY1561" fmla="*/ 2315327 h 3701512"/>
              <a:gd name="connsiteX1562" fmla="*/ 1502645 w 10595428"/>
              <a:gd name="connsiteY1562" fmla="*/ 2302986 h 3701512"/>
              <a:gd name="connsiteX1563" fmla="*/ 1496867 w 10595428"/>
              <a:gd name="connsiteY1563" fmla="*/ 2295803 h 3701512"/>
              <a:gd name="connsiteX1564" fmla="*/ 1505265 w 10595428"/>
              <a:gd name="connsiteY1564" fmla="*/ 2295803 h 3701512"/>
              <a:gd name="connsiteX1565" fmla="*/ 1506627 w 10595428"/>
              <a:gd name="connsiteY1565" fmla="*/ 2296969 h 3701512"/>
              <a:gd name="connsiteX1566" fmla="*/ 1512700 w 10595428"/>
              <a:gd name="connsiteY1566" fmla="*/ 2287790 h 3701512"/>
              <a:gd name="connsiteX1567" fmla="*/ 1507652 w 10595428"/>
              <a:gd name="connsiteY1567" fmla="*/ 2284908 h 3701512"/>
              <a:gd name="connsiteX1568" fmla="*/ 1499257 w 10595428"/>
              <a:gd name="connsiteY1568" fmla="*/ 2292096 h 3701512"/>
              <a:gd name="connsiteX1569" fmla="*/ 1483066 w 10595428"/>
              <a:gd name="connsiteY1569" fmla="*/ 2276497 h 3701512"/>
              <a:gd name="connsiteX1570" fmla="*/ 1454887 w 10595428"/>
              <a:gd name="connsiteY1570" fmla="*/ 2295803 h 3701512"/>
              <a:gd name="connsiteX1571" fmla="*/ 1446492 w 10595428"/>
              <a:gd name="connsiteY1571" fmla="*/ 2295803 h 3701512"/>
              <a:gd name="connsiteX1572" fmla="*/ 1438098 w 10595428"/>
              <a:gd name="connsiteY1572" fmla="*/ 2274234 h 3701512"/>
              <a:gd name="connsiteX1573" fmla="*/ 1454887 w 10595428"/>
              <a:gd name="connsiteY1573" fmla="*/ 2274234 h 3701512"/>
              <a:gd name="connsiteX1574" fmla="*/ 1454887 w 10595428"/>
              <a:gd name="connsiteY1574" fmla="*/ 2267042 h 3701512"/>
              <a:gd name="connsiteX1575" fmla="*/ 10486281 w 10595428"/>
              <a:gd name="connsiteY1575" fmla="*/ 2248958 h 3701512"/>
              <a:gd name="connsiteX1576" fmla="*/ 10452699 w 10595428"/>
              <a:gd name="connsiteY1576" fmla="*/ 2270527 h 3701512"/>
              <a:gd name="connsiteX1577" fmla="*/ 10511468 w 10595428"/>
              <a:gd name="connsiteY1577" fmla="*/ 2313665 h 3701512"/>
              <a:gd name="connsiteX1578" fmla="*/ 10511468 w 10595428"/>
              <a:gd name="connsiteY1578" fmla="*/ 2328045 h 3701512"/>
              <a:gd name="connsiteX1579" fmla="*/ 10528261 w 10595428"/>
              <a:gd name="connsiteY1579" fmla="*/ 2328045 h 3701512"/>
              <a:gd name="connsiteX1580" fmla="*/ 10545054 w 10595428"/>
              <a:gd name="connsiteY1580" fmla="*/ 2292096 h 3701512"/>
              <a:gd name="connsiteX1581" fmla="*/ 10486281 w 10595428"/>
              <a:gd name="connsiteY1581" fmla="*/ 2248958 h 3701512"/>
              <a:gd name="connsiteX1582" fmla="*/ 4777357 w 10595428"/>
              <a:gd name="connsiteY1582" fmla="*/ 2245696 h 3701512"/>
              <a:gd name="connsiteX1583" fmla="*/ 4749633 w 10595428"/>
              <a:gd name="connsiteY1583" fmla="*/ 2255192 h 3701512"/>
              <a:gd name="connsiteX1584" fmla="*/ 4755208 w 10595428"/>
              <a:gd name="connsiteY1584" fmla="*/ 2256147 h 3701512"/>
              <a:gd name="connsiteX1585" fmla="*/ 4755208 w 10595428"/>
              <a:gd name="connsiteY1585" fmla="*/ 2261339 h 3701512"/>
              <a:gd name="connsiteX1586" fmla="*/ 4782334 w 10595428"/>
              <a:gd name="connsiteY1586" fmla="*/ 2250618 h 3701512"/>
              <a:gd name="connsiteX1587" fmla="*/ 4782334 w 10595428"/>
              <a:gd name="connsiteY1587" fmla="*/ 2247945 h 3701512"/>
              <a:gd name="connsiteX1588" fmla="*/ 4779429 w 10595428"/>
              <a:gd name="connsiteY1588" fmla="*/ 2246287 h 3701512"/>
              <a:gd name="connsiteX1589" fmla="*/ 478569 w 10595428"/>
              <a:gd name="connsiteY1589" fmla="*/ 2243429 h 3701512"/>
              <a:gd name="connsiteX1590" fmla="*/ 478569 w 10595428"/>
              <a:gd name="connsiteY1590" fmla="*/ 2250618 h 3701512"/>
              <a:gd name="connsiteX1591" fmla="*/ 495362 w 10595428"/>
              <a:gd name="connsiteY1591" fmla="*/ 2257810 h 3701512"/>
              <a:gd name="connsiteX1592" fmla="*/ 503756 w 10595428"/>
              <a:gd name="connsiteY1592" fmla="*/ 2257810 h 3701512"/>
              <a:gd name="connsiteX1593" fmla="*/ 503756 w 10595428"/>
              <a:gd name="connsiteY1593" fmla="*/ 2250618 h 3701512"/>
              <a:gd name="connsiteX1594" fmla="*/ 478569 w 10595428"/>
              <a:gd name="connsiteY1594" fmla="*/ 2243429 h 3701512"/>
              <a:gd name="connsiteX1595" fmla="*/ 444983 w 10595428"/>
              <a:gd name="connsiteY1595" fmla="*/ 2243429 h 3701512"/>
              <a:gd name="connsiteX1596" fmla="*/ 470171 w 10595428"/>
              <a:gd name="connsiteY1596" fmla="*/ 2264998 h 3701512"/>
              <a:gd name="connsiteX1597" fmla="*/ 470171 w 10595428"/>
              <a:gd name="connsiteY1597" fmla="*/ 2257810 h 3701512"/>
              <a:gd name="connsiteX1598" fmla="*/ 453382 w 10595428"/>
              <a:gd name="connsiteY1598" fmla="*/ 2243429 h 3701512"/>
              <a:gd name="connsiteX1599" fmla="*/ 9320926 w 10595428"/>
              <a:gd name="connsiteY1599" fmla="*/ 2241770 h 3701512"/>
              <a:gd name="connsiteX1600" fmla="*/ 9333649 w 10595428"/>
              <a:gd name="connsiteY1600" fmla="*/ 2252666 h 3701512"/>
              <a:gd name="connsiteX1601" fmla="*/ 9333649 w 10595428"/>
              <a:gd name="connsiteY1601" fmla="*/ 2241770 h 3701512"/>
              <a:gd name="connsiteX1602" fmla="*/ 9333649 w 10595428"/>
              <a:gd name="connsiteY1602" fmla="*/ 2223905 h 3701512"/>
              <a:gd name="connsiteX1603" fmla="*/ 9331776 w 10595428"/>
              <a:gd name="connsiteY1603" fmla="*/ 2225509 h 3701512"/>
              <a:gd name="connsiteX1604" fmla="*/ 9333649 w 10595428"/>
              <a:gd name="connsiteY1604" fmla="*/ 2227916 h 3701512"/>
              <a:gd name="connsiteX1605" fmla="*/ 9079378 w 10595428"/>
              <a:gd name="connsiteY1605" fmla="*/ 2214669 h 3701512"/>
              <a:gd name="connsiteX1606" fmla="*/ 9079378 w 10595428"/>
              <a:gd name="connsiteY1606" fmla="*/ 2229049 h 3701512"/>
              <a:gd name="connsiteX1607" fmla="*/ 9071393 w 10595428"/>
              <a:gd name="connsiteY1607" fmla="*/ 2227682 h 3701512"/>
              <a:gd name="connsiteX1608" fmla="*/ 9067367 w 10595428"/>
              <a:gd name="connsiteY1608" fmla="*/ 2234578 h 3701512"/>
              <a:gd name="connsiteX1609" fmla="*/ 9071249 w 10595428"/>
              <a:gd name="connsiteY1609" fmla="*/ 2236241 h 3701512"/>
              <a:gd name="connsiteX1610" fmla="*/ 9087777 w 10595428"/>
              <a:gd name="connsiteY1610" fmla="*/ 2236241 h 3701512"/>
              <a:gd name="connsiteX1611" fmla="*/ 9087777 w 10595428"/>
              <a:gd name="connsiteY1611" fmla="*/ 2214669 h 3701512"/>
              <a:gd name="connsiteX1612" fmla="*/ 1320552 w 10595428"/>
              <a:gd name="connsiteY1612" fmla="*/ 2180767 h 3701512"/>
              <a:gd name="connsiteX1613" fmla="*/ 1320552 w 10595428"/>
              <a:gd name="connsiteY1613" fmla="*/ 2182813 h 3701512"/>
              <a:gd name="connsiteX1614" fmla="*/ 1326560 w 10595428"/>
              <a:gd name="connsiteY1614" fmla="*/ 2193100 h 3701512"/>
              <a:gd name="connsiteX1615" fmla="*/ 1320552 w 10595428"/>
              <a:gd name="connsiteY1615" fmla="*/ 2193100 h 3701512"/>
              <a:gd name="connsiteX1616" fmla="*/ 1320552 w 10595428"/>
              <a:gd name="connsiteY1616" fmla="*/ 2195148 h 3701512"/>
              <a:gd name="connsiteX1617" fmla="*/ 1326560 w 10595428"/>
              <a:gd name="connsiteY1617" fmla="*/ 2195148 h 3701512"/>
              <a:gd name="connsiteX1618" fmla="*/ 1326560 w 10595428"/>
              <a:gd name="connsiteY1618" fmla="*/ 2193100 h 3701512"/>
              <a:gd name="connsiteX1619" fmla="*/ 1334954 w 10595428"/>
              <a:gd name="connsiteY1619" fmla="*/ 2193100 h 3701512"/>
              <a:gd name="connsiteX1620" fmla="*/ 1335619 w 10595428"/>
              <a:gd name="connsiteY1620" fmla="*/ 2195148 h 3701512"/>
              <a:gd name="connsiteX1621" fmla="*/ 1345739 w 10595428"/>
              <a:gd name="connsiteY1621" fmla="*/ 2195148 h 3701512"/>
              <a:gd name="connsiteX1622" fmla="*/ 1345739 w 10595428"/>
              <a:gd name="connsiteY1622" fmla="*/ 2180767 h 3701512"/>
              <a:gd name="connsiteX1623" fmla="*/ 9142928 w 10595428"/>
              <a:gd name="connsiteY1623" fmla="*/ 2177060 h 3701512"/>
              <a:gd name="connsiteX1624" fmla="*/ 9168119 w 10595428"/>
              <a:gd name="connsiteY1624" fmla="*/ 2184252 h 3701512"/>
              <a:gd name="connsiteX1625" fmla="*/ 9168119 w 10595428"/>
              <a:gd name="connsiteY1625" fmla="*/ 2198629 h 3701512"/>
              <a:gd name="connsiteX1626" fmla="*/ 9159721 w 10595428"/>
              <a:gd name="connsiteY1626" fmla="*/ 2198629 h 3701512"/>
              <a:gd name="connsiteX1627" fmla="*/ 9142928 w 10595428"/>
              <a:gd name="connsiteY1627" fmla="*/ 2184252 h 3701512"/>
              <a:gd name="connsiteX1628" fmla="*/ 1278572 w 10595428"/>
              <a:gd name="connsiteY1628" fmla="*/ 2152007 h 3701512"/>
              <a:gd name="connsiteX1629" fmla="*/ 1286971 w 10595428"/>
              <a:gd name="connsiteY1629" fmla="*/ 2152007 h 3701512"/>
              <a:gd name="connsiteX1630" fmla="*/ 1294483 w 10595428"/>
              <a:gd name="connsiteY1630" fmla="*/ 2177739 h 3701512"/>
              <a:gd name="connsiteX1631" fmla="*/ 1292313 w 10595428"/>
              <a:gd name="connsiteY1631" fmla="*/ 2182074 h 3701512"/>
              <a:gd name="connsiteX1632" fmla="*/ 1278572 w 10595428"/>
              <a:gd name="connsiteY1632" fmla="*/ 2187956 h 3701512"/>
              <a:gd name="connsiteX1633" fmla="*/ 999118 w 10595428"/>
              <a:gd name="connsiteY1633" fmla="*/ 2149962 h 3701512"/>
              <a:gd name="connsiteX1634" fmla="*/ 1032700 w 10595428"/>
              <a:gd name="connsiteY1634" fmla="*/ 2193100 h 3701512"/>
              <a:gd name="connsiteX1635" fmla="*/ 1007512 w 10595428"/>
              <a:gd name="connsiteY1635" fmla="*/ 2193100 h 3701512"/>
              <a:gd name="connsiteX1636" fmla="*/ 1015907 w 10595428"/>
              <a:gd name="connsiteY1636" fmla="*/ 2207480 h 3701512"/>
              <a:gd name="connsiteX1637" fmla="*/ 1015907 w 10595428"/>
              <a:gd name="connsiteY1637" fmla="*/ 2214669 h 3701512"/>
              <a:gd name="connsiteX1638" fmla="*/ 982325 w 10595428"/>
              <a:gd name="connsiteY1638" fmla="*/ 2229049 h 3701512"/>
              <a:gd name="connsiteX1639" fmla="*/ 1024305 w 10595428"/>
              <a:gd name="connsiteY1639" fmla="*/ 2257810 h 3701512"/>
              <a:gd name="connsiteX1640" fmla="*/ 1047612 w 10595428"/>
              <a:gd name="connsiteY1640" fmla="*/ 2255591 h 3701512"/>
              <a:gd name="connsiteX1641" fmla="*/ 1051883 w 10595428"/>
              <a:gd name="connsiteY1641" fmla="*/ 2252666 h 3701512"/>
              <a:gd name="connsiteX1642" fmla="*/ 1060030 w 10595428"/>
              <a:gd name="connsiteY1642" fmla="*/ 2254409 h 3701512"/>
              <a:gd name="connsiteX1643" fmla="*/ 1088226 w 10595428"/>
              <a:gd name="connsiteY1643" fmla="*/ 2251726 h 3701512"/>
              <a:gd name="connsiteX1644" fmla="*/ 1096099 w 10595428"/>
              <a:gd name="connsiteY1644" fmla="*/ 2228546 h 3701512"/>
              <a:gd name="connsiteX1645" fmla="*/ 1049492 w 10595428"/>
              <a:gd name="connsiteY1645" fmla="*/ 2171531 h 3701512"/>
              <a:gd name="connsiteX1646" fmla="*/ 1015907 w 10595428"/>
              <a:gd name="connsiteY1646" fmla="*/ 2149962 h 3701512"/>
              <a:gd name="connsiteX1647" fmla="*/ 9092554 w 10595428"/>
              <a:gd name="connsiteY1647" fmla="*/ 2148303 h 3701512"/>
              <a:gd name="connsiteX1648" fmla="*/ 9091218 w 10595428"/>
              <a:gd name="connsiteY1648" fmla="*/ 2150591 h 3701512"/>
              <a:gd name="connsiteX1649" fmla="*/ 9095952 w 10595428"/>
              <a:gd name="connsiteY1649" fmla="*/ 2156860 h 3701512"/>
              <a:gd name="connsiteX1650" fmla="*/ 9100948 w 10595428"/>
              <a:gd name="connsiteY1650" fmla="*/ 2148303 h 3701512"/>
              <a:gd name="connsiteX1651" fmla="*/ 3835496 w 10595428"/>
              <a:gd name="connsiteY1651" fmla="*/ 2148303 h 3701512"/>
              <a:gd name="connsiteX1652" fmla="*/ 3837659 w 10595428"/>
              <a:gd name="connsiteY1652" fmla="*/ 2152007 h 3701512"/>
              <a:gd name="connsiteX1653" fmla="*/ 3820866 w 10595428"/>
              <a:gd name="connsiteY1653" fmla="*/ 2159199 h 3701512"/>
              <a:gd name="connsiteX1654" fmla="*/ 3809432 w 10595428"/>
              <a:gd name="connsiteY1654" fmla="*/ 2154302 h 3701512"/>
              <a:gd name="connsiteX1655" fmla="*/ 3814859 w 10595428"/>
              <a:gd name="connsiteY1655" fmla="*/ 2169872 h 3701512"/>
              <a:gd name="connsiteX1656" fmla="*/ 3840050 w 10595428"/>
              <a:gd name="connsiteY1656" fmla="*/ 2169872 h 3701512"/>
              <a:gd name="connsiteX1657" fmla="*/ 3831651 w 10595428"/>
              <a:gd name="connsiteY1657" fmla="*/ 2155492 h 3701512"/>
              <a:gd name="connsiteX1658" fmla="*/ 3848444 w 10595428"/>
              <a:gd name="connsiteY1658" fmla="*/ 2155492 h 3701512"/>
              <a:gd name="connsiteX1659" fmla="*/ 3848444 w 10595428"/>
              <a:gd name="connsiteY1659" fmla="*/ 2148303 h 3701512"/>
              <a:gd name="connsiteX1660" fmla="*/ 3871267 w 10595428"/>
              <a:gd name="connsiteY1660" fmla="*/ 2144148 h 3701512"/>
              <a:gd name="connsiteX1661" fmla="*/ 3856838 w 10595428"/>
              <a:gd name="connsiteY1661" fmla="*/ 2162680 h 3701512"/>
              <a:gd name="connsiteX1662" fmla="*/ 3865237 w 10595428"/>
              <a:gd name="connsiteY1662" fmla="*/ 2162680 h 3701512"/>
              <a:gd name="connsiteX1663" fmla="*/ 3887878 w 10595428"/>
              <a:gd name="connsiteY1663" fmla="*/ 2153632 h 3701512"/>
              <a:gd name="connsiteX1664" fmla="*/ 3829261 w 10595428"/>
              <a:gd name="connsiteY1664" fmla="*/ 2137627 h 3701512"/>
              <a:gd name="connsiteX1665" fmla="*/ 3831651 w 10595428"/>
              <a:gd name="connsiteY1665" fmla="*/ 2141720 h 3701512"/>
              <a:gd name="connsiteX1666" fmla="*/ 3831651 w 10595428"/>
              <a:gd name="connsiteY1666" fmla="*/ 2137627 h 3701512"/>
              <a:gd name="connsiteX1667" fmla="*/ 3817402 w 10595428"/>
              <a:gd name="connsiteY1667" fmla="*/ 2129181 h 3701512"/>
              <a:gd name="connsiteX1668" fmla="*/ 3803784 w 10595428"/>
              <a:gd name="connsiteY1668" fmla="*/ 2139177 h 3701512"/>
              <a:gd name="connsiteX1669" fmla="*/ 3803297 w 10595428"/>
              <a:gd name="connsiteY1669" fmla="*/ 2140677 h 3701512"/>
              <a:gd name="connsiteX1670" fmla="*/ 3806464 w 10595428"/>
              <a:gd name="connsiteY1670" fmla="*/ 2145785 h 3701512"/>
              <a:gd name="connsiteX1671" fmla="*/ 3806928 w 10595428"/>
              <a:gd name="connsiteY1671" fmla="*/ 2147118 h 3701512"/>
              <a:gd name="connsiteX1672" fmla="*/ 3814338 w 10595428"/>
              <a:gd name="connsiteY1672" fmla="*/ 2123250 h 3701512"/>
              <a:gd name="connsiteX1673" fmla="*/ 3818120 w 10595428"/>
              <a:gd name="connsiteY1673" fmla="*/ 2127952 h 3701512"/>
              <a:gd name="connsiteX1674" fmla="*/ 3820866 w 10595428"/>
              <a:gd name="connsiteY1674" fmla="*/ 2123250 h 3701512"/>
              <a:gd name="connsiteX1675" fmla="*/ 690856 w 10595428"/>
              <a:gd name="connsiteY1675" fmla="*/ 2116058 h 3701512"/>
              <a:gd name="connsiteX1676" fmla="*/ 690856 w 10595428"/>
              <a:gd name="connsiteY1676" fmla="*/ 2130438 h 3701512"/>
              <a:gd name="connsiteX1677" fmla="*/ 699254 w 10595428"/>
              <a:gd name="connsiteY1677" fmla="*/ 2137627 h 3701512"/>
              <a:gd name="connsiteX1678" fmla="*/ 690856 w 10595428"/>
              <a:gd name="connsiteY1678" fmla="*/ 2159199 h 3701512"/>
              <a:gd name="connsiteX1679" fmla="*/ 701183 w 10595428"/>
              <a:gd name="connsiteY1679" fmla="*/ 2176254 h 3701512"/>
              <a:gd name="connsiteX1680" fmla="*/ 722051 w 10595428"/>
              <a:gd name="connsiteY1680" fmla="*/ 2164343 h 3701512"/>
              <a:gd name="connsiteX1681" fmla="*/ 713656 w 10595428"/>
              <a:gd name="connsiteY1681" fmla="*/ 2128394 h 3701512"/>
              <a:gd name="connsiteX1682" fmla="*/ 722051 w 10595428"/>
              <a:gd name="connsiteY1682" fmla="*/ 2121202 h 3701512"/>
              <a:gd name="connsiteX1683" fmla="*/ 716044 w 10595428"/>
              <a:gd name="connsiteY1683" fmla="*/ 2116058 h 3701512"/>
              <a:gd name="connsiteX1684" fmla="*/ 3180385 w 10595428"/>
              <a:gd name="connsiteY1684" fmla="*/ 2114013 h 3701512"/>
              <a:gd name="connsiteX1685" fmla="*/ 3180385 w 10595428"/>
              <a:gd name="connsiteY1685" fmla="*/ 2121202 h 3701512"/>
              <a:gd name="connsiteX1686" fmla="*/ 3197178 w 10595428"/>
              <a:gd name="connsiteY1686" fmla="*/ 2142771 h 3701512"/>
              <a:gd name="connsiteX1687" fmla="*/ 3188780 w 10595428"/>
              <a:gd name="connsiteY1687" fmla="*/ 2142771 h 3701512"/>
              <a:gd name="connsiteX1688" fmla="*/ 3171991 w 10595428"/>
              <a:gd name="connsiteY1688" fmla="*/ 2135582 h 3701512"/>
              <a:gd name="connsiteX1689" fmla="*/ 3144093 w 10595428"/>
              <a:gd name="connsiteY1689" fmla="*/ 2145139 h 3701512"/>
              <a:gd name="connsiteX1690" fmla="*/ 3165983 w 10595428"/>
              <a:gd name="connsiteY1690" fmla="*/ 2159199 h 3701512"/>
              <a:gd name="connsiteX1691" fmla="*/ 3166984 w 10595428"/>
              <a:gd name="connsiteY1691" fmla="*/ 2164343 h 3701512"/>
              <a:gd name="connsiteX1692" fmla="*/ 3171991 w 10595428"/>
              <a:gd name="connsiteY1692" fmla="*/ 2164343 h 3701512"/>
              <a:gd name="connsiteX1693" fmla="*/ 3188780 w 10595428"/>
              <a:gd name="connsiteY1693" fmla="*/ 2171531 h 3701512"/>
              <a:gd name="connsiteX1694" fmla="*/ 3222365 w 10595428"/>
              <a:gd name="connsiteY1694" fmla="*/ 2128394 h 3701512"/>
              <a:gd name="connsiteX1695" fmla="*/ 3230760 w 10595428"/>
              <a:gd name="connsiteY1695" fmla="*/ 2128394 h 3701512"/>
              <a:gd name="connsiteX1696" fmla="*/ 3255947 w 10595428"/>
              <a:gd name="connsiteY1696" fmla="*/ 2142771 h 3701512"/>
              <a:gd name="connsiteX1697" fmla="*/ 3264345 w 10595428"/>
              <a:gd name="connsiteY1697" fmla="*/ 2128394 h 3701512"/>
              <a:gd name="connsiteX1698" fmla="*/ 3264345 w 10595428"/>
              <a:gd name="connsiteY1698" fmla="*/ 2121202 h 3701512"/>
              <a:gd name="connsiteX1699" fmla="*/ 3222365 w 10595428"/>
              <a:gd name="connsiteY1699" fmla="*/ 2114013 h 3701512"/>
              <a:gd name="connsiteX1700" fmla="*/ 9563251 w 10595428"/>
              <a:gd name="connsiteY1700" fmla="*/ 2100838 h 3701512"/>
              <a:gd name="connsiteX1701" fmla="*/ 9569024 w 10595428"/>
              <a:gd name="connsiteY1701" fmla="*/ 2132485 h 3701512"/>
              <a:gd name="connsiteX1702" fmla="*/ 9569493 w 10595428"/>
              <a:gd name="connsiteY1702" fmla="*/ 2137627 h 3701512"/>
              <a:gd name="connsiteX1703" fmla="*/ 9577131 w 10595428"/>
              <a:gd name="connsiteY1703" fmla="*/ 2137627 h 3701512"/>
              <a:gd name="connsiteX1704" fmla="*/ 9577131 w 10595428"/>
              <a:gd name="connsiteY1704" fmla="*/ 2108869 h 3701512"/>
              <a:gd name="connsiteX1705" fmla="*/ 1015907 w 10595428"/>
              <a:gd name="connsiteY1705" fmla="*/ 2099633 h 3701512"/>
              <a:gd name="connsiteX1706" fmla="*/ 1032700 w 10595428"/>
              <a:gd name="connsiteY1706" fmla="*/ 2114013 h 3701512"/>
              <a:gd name="connsiteX1707" fmla="*/ 1041098 w 10595428"/>
              <a:gd name="connsiteY1707" fmla="*/ 2114013 h 3701512"/>
              <a:gd name="connsiteX1708" fmla="*/ 1041098 w 10595428"/>
              <a:gd name="connsiteY1708" fmla="*/ 2099633 h 3701512"/>
              <a:gd name="connsiteX1709" fmla="*/ 3849365 w 10595428"/>
              <a:gd name="connsiteY1709" fmla="*/ 2094489 h 3701512"/>
              <a:gd name="connsiteX1710" fmla="*/ 3845765 w 10595428"/>
              <a:gd name="connsiteY1710" fmla="*/ 2106823 h 3701512"/>
              <a:gd name="connsiteX1711" fmla="*/ 3830942 w 10595428"/>
              <a:gd name="connsiteY1711" fmla="*/ 2112465 h 3701512"/>
              <a:gd name="connsiteX1712" fmla="*/ 3854452 w 10595428"/>
              <a:gd name="connsiteY1712" fmla="*/ 2137627 h 3701512"/>
              <a:gd name="connsiteX1713" fmla="*/ 3853281 w 10595428"/>
              <a:gd name="connsiteY1713" fmla="*/ 2137627 h 3701512"/>
              <a:gd name="connsiteX1714" fmla="*/ 3873632 w 10595428"/>
              <a:gd name="connsiteY1714" fmla="*/ 2141111 h 3701512"/>
              <a:gd name="connsiteX1715" fmla="*/ 3873335 w 10595428"/>
              <a:gd name="connsiteY1715" fmla="*/ 2141492 h 3701512"/>
              <a:gd name="connsiteX1716" fmla="*/ 3894041 w 10595428"/>
              <a:gd name="connsiteY1716" fmla="*/ 2135582 h 3701512"/>
              <a:gd name="connsiteX1717" fmla="*/ 3902436 w 10595428"/>
              <a:gd name="connsiteY1717" fmla="*/ 2142771 h 3701512"/>
              <a:gd name="connsiteX1718" fmla="*/ 3919228 w 10595428"/>
              <a:gd name="connsiteY1718" fmla="*/ 2128394 h 3701512"/>
              <a:gd name="connsiteX1719" fmla="*/ 3919228 w 10595428"/>
              <a:gd name="connsiteY1719" fmla="*/ 2114013 h 3701512"/>
              <a:gd name="connsiteX1720" fmla="*/ 3902436 w 10595428"/>
              <a:gd name="connsiteY1720" fmla="*/ 2106825 h 3701512"/>
              <a:gd name="connsiteX1721" fmla="*/ 3885643 w 10595428"/>
              <a:gd name="connsiteY1721" fmla="*/ 2114013 h 3701512"/>
              <a:gd name="connsiteX1722" fmla="*/ 3868854 w 10595428"/>
              <a:gd name="connsiteY1722" fmla="*/ 2114013 h 3701512"/>
              <a:gd name="connsiteX1723" fmla="*/ 3868337 w 10595428"/>
              <a:gd name="connsiteY1723" fmla="*/ 2111357 h 3701512"/>
              <a:gd name="connsiteX1724" fmla="*/ 3862847 w 10595428"/>
              <a:gd name="connsiteY1724" fmla="*/ 2116058 h 3701512"/>
              <a:gd name="connsiteX1725" fmla="*/ 3862847 w 10595428"/>
              <a:gd name="connsiteY1725" fmla="*/ 2108869 h 3701512"/>
              <a:gd name="connsiteX1726" fmla="*/ 3866601 w 10595428"/>
              <a:gd name="connsiteY1726" fmla="*/ 2102438 h 3701512"/>
              <a:gd name="connsiteX1727" fmla="*/ 3865053 w 10595428"/>
              <a:gd name="connsiteY1727" fmla="*/ 2094489 h 3701512"/>
              <a:gd name="connsiteX1728" fmla="*/ 1647994 w 10595428"/>
              <a:gd name="connsiteY1728" fmla="*/ 2080109 h 3701512"/>
              <a:gd name="connsiteX1729" fmla="*/ 1647994 w 10595428"/>
              <a:gd name="connsiteY1729" fmla="*/ 2087301 h 3701512"/>
              <a:gd name="connsiteX1730" fmla="*/ 1656392 w 10595428"/>
              <a:gd name="connsiteY1730" fmla="*/ 2101681 h 3701512"/>
              <a:gd name="connsiteX1731" fmla="*/ 1647994 w 10595428"/>
              <a:gd name="connsiteY1731" fmla="*/ 2108869 h 3701512"/>
              <a:gd name="connsiteX1732" fmla="*/ 1656392 w 10595428"/>
              <a:gd name="connsiteY1732" fmla="*/ 2108869 h 3701512"/>
              <a:gd name="connsiteX1733" fmla="*/ 1673181 w 10595428"/>
              <a:gd name="connsiteY1733" fmla="*/ 2094489 h 3701512"/>
              <a:gd name="connsiteX1734" fmla="*/ 1656392 w 10595428"/>
              <a:gd name="connsiteY1734" fmla="*/ 2080109 h 3701512"/>
              <a:gd name="connsiteX1735" fmla="*/ 3255947 w 10595428"/>
              <a:gd name="connsiteY1735" fmla="*/ 2078064 h 3701512"/>
              <a:gd name="connsiteX1736" fmla="*/ 3239158 w 10595428"/>
              <a:gd name="connsiteY1736" fmla="*/ 2099633 h 3701512"/>
              <a:gd name="connsiteX1737" fmla="*/ 3247552 w 10595428"/>
              <a:gd name="connsiteY1737" fmla="*/ 2106825 h 3701512"/>
              <a:gd name="connsiteX1738" fmla="*/ 3272739 w 10595428"/>
              <a:gd name="connsiteY1738" fmla="*/ 2099633 h 3701512"/>
              <a:gd name="connsiteX1739" fmla="*/ 3272739 w 10595428"/>
              <a:gd name="connsiteY1739" fmla="*/ 2092445 h 3701512"/>
              <a:gd name="connsiteX1740" fmla="*/ 3255947 w 10595428"/>
              <a:gd name="connsiteY1740" fmla="*/ 2078064 h 3701512"/>
              <a:gd name="connsiteX1741" fmla="*/ 9369621 w 10595428"/>
              <a:gd name="connsiteY1741" fmla="*/ 2054837 h 3701512"/>
              <a:gd name="connsiteX1742" fmla="*/ 9362580 w 10595428"/>
              <a:gd name="connsiteY1742" fmla="*/ 2072920 h 3701512"/>
              <a:gd name="connsiteX1743" fmla="*/ 9384023 w 10595428"/>
              <a:gd name="connsiteY1743" fmla="*/ 2072920 h 3701512"/>
              <a:gd name="connsiteX1744" fmla="*/ 9385309 w 10595428"/>
              <a:gd name="connsiteY1744" fmla="*/ 2079527 h 3701512"/>
              <a:gd name="connsiteX1745" fmla="*/ 9394809 w 10595428"/>
              <a:gd name="connsiteY1745" fmla="*/ 2083594 h 3701512"/>
              <a:gd name="connsiteX1746" fmla="*/ 9403203 w 10595428"/>
              <a:gd name="connsiteY1746" fmla="*/ 2083594 h 3701512"/>
              <a:gd name="connsiteX1747" fmla="*/ 9369621 w 10595428"/>
              <a:gd name="connsiteY1747" fmla="*/ 2054837 h 3701512"/>
              <a:gd name="connsiteX1748" fmla="*/ 9209400 w 10595428"/>
              <a:gd name="connsiteY1748" fmla="*/ 2051840 h 3701512"/>
              <a:gd name="connsiteX1749" fmla="*/ 9184908 w 10595428"/>
              <a:gd name="connsiteY1749" fmla="*/ 2054837 h 3701512"/>
              <a:gd name="connsiteX1750" fmla="*/ 9168119 w 10595428"/>
              <a:gd name="connsiteY1750" fmla="*/ 2054837 h 3701512"/>
              <a:gd name="connsiteX1751" fmla="*/ 9168119 w 10595428"/>
              <a:gd name="connsiteY1751" fmla="*/ 2076405 h 3701512"/>
              <a:gd name="connsiteX1752" fmla="*/ 9159721 w 10595428"/>
              <a:gd name="connsiteY1752" fmla="*/ 2076405 h 3701512"/>
              <a:gd name="connsiteX1753" fmla="*/ 9117741 w 10595428"/>
              <a:gd name="connsiteY1753" fmla="*/ 2054837 h 3701512"/>
              <a:gd name="connsiteX1754" fmla="*/ 9117741 w 10595428"/>
              <a:gd name="connsiteY1754" fmla="*/ 2069213 h 3701512"/>
              <a:gd name="connsiteX1755" fmla="*/ 9109347 w 10595428"/>
              <a:gd name="connsiteY1755" fmla="*/ 2069213 h 3701512"/>
              <a:gd name="connsiteX1756" fmla="*/ 9095749 w 10595428"/>
              <a:gd name="connsiteY1756" fmla="*/ 2063392 h 3701512"/>
              <a:gd name="connsiteX1757" fmla="*/ 9094179 w 10595428"/>
              <a:gd name="connsiteY1757" fmla="*/ 2070111 h 3701512"/>
              <a:gd name="connsiteX1758" fmla="*/ 9105568 w 10595428"/>
              <a:gd name="connsiteY1758" fmla="*/ 2076404 h 3701512"/>
              <a:gd name="connsiteX1759" fmla="*/ 9117741 w 10595428"/>
              <a:gd name="connsiteY1759" fmla="*/ 2097974 h 3701512"/>
              <a:gd name="connsiteX1760" fmla="*/ 9100948 w 10595428"/>
              <a:gd name="connsiteY1760" fmla="*/ 2112354 h 3701512"/>
              <a:gd name="connsiteX1761" fmla="*/ 9100948 w 10595428"/>
              <a:gd name="connsiteY1761" fmla="*/ 2119543 h 3701512"/>
              <a:gd name="connsiteX1762" fmla="*/ 9126139 w 10595428"/>
              <a:gd name="connsiteY1762" fmla="*/ 2133923 h 3701512"/>
              <a:gd name="connsiteX1763" fmla="*/ 9100948 w 10595428"/>
              <a:gd name="connsiteY1763" fmla="*/ 2184252 h 3701512"/>
              <a:gd name="connsiteX1764" fmla="*/ 9092554 w 10595428"/>
              <a:gd name="connsiteY1764" fmla="*/ 2184252 h 3701512"/>
              <a:gd name="connsiteX1765" fmla="*/ 9092554 w 10595428"/>
              <a:gd name="connsiteY1765" fmla="*/ 2177728 h 3701512"/>
              <a:gd name="connsiteX1766" fmla="*/ 9088552 w 10595428"/>
              <a:gd name="connsiteY1766" fmla="*/ 2184585 h 3701512"/>
              <a:gd name="connsiteX1767" fmla="*/ 9089659 w 10595428"/>
              <a:gd name="connsiteY1767" fmla="*/ 2186482 h 3701512"/>
              <a:gd name="connsiteX1768" fmla="*/ 9135214 w 10595428"/>
              <a:gd name="connsiteY1768" fmla="*/ 2200291 h 3701512"/>
              <a:gd name="connsiteX1769" fmla="*/ 9151327 w 10595428"/>
              <a:gd name="connsiteY1769" fmla="*/ 2225006 h 3701512"/>
              <a:gd name="connsiteX1770" fmla="*/ 9151327 w 10595428"/>
              <a:gd name="connsiteY1770" fmla="*/ 2220198 h 3701512"/>
              <a:gd name="connsiteX1771" fmla="*/ 9168119 w 10595428"/>
              <a:gd name="connsiteY1771" fmla="*/ 2234578 h 3701512"/>
              <a:gd name="connsiteX1772" fmla="*/ 9168119 w 10595428"/>
              <a:gd name="connsiteY1772" fmla="*/ 2241770 h 3701512"/>
              <a:gd name="connsiteX1773" fmla="*/ 9154845 w 10595428"/>
              <a:gd name="connsiteY1773" fmla="*/ 2230403 h 3701512"/>
              <a:gd name="connsiteX1774" fmla="*/ 9163338 w 10595428"/>
              <a:gd name="connsiteY1774" fmla="*/ 2243429 h 3701512"/>
              <a:gd name="connsiteX1775" fmla="*/ 9163338 w 10595428"/>
              <a:gd name="connsiteY1775" fmla="*/ 2250618 h 3701512"/>
              <a:gd name="connsiteX1776" fmla="*/ 9153653 w 10595428"/>
              <a:gd name="connsiteY1776" fmla="*/ 2256147 h 3701512"/>
              <a:gd name="connsiteX1777" fmla="*/ 9159721 w 10595428"/>
              <a:gd name="connsiteY1777" fmla="*/ 2256147 h 3701512"/>
              <a:gd name="connsiteX1778" fmla="*/ 9159721 w 10595428"/>
              <a:gd name="connsiteY1778" fmla="*/ 2268691 h 3701512"/>
              <a:gd name="connsiteX1779" fmla="*/ 9169278 w 10595428"/>
              <a:gd name="connsiteY1779" fmla="*/ 2270328 h 3701512"/>
              <a:gd name="connsiteX1780" fmla="*/ 9173155 w 10595428"/>
              <a:gd name="connsiteY1780" fmla="*/ 2268731 h 3701512"/>
              <a:gd name="connsiteX1781" fmla="*/ 9201701 w 10595428"/>
              <a:gd name="connsiteY1781" fmla="*/ 2241770 h 3701512"/>
              <a:gd name="connsiteX1782" fmla="*/ 9218494 w 10595428"/>
              <a:gd name="connsiteY1782" fmla="*/ 2241770 h 3701512"/>
              <a:gd name="connsiteX1783" fmla="*/ 9218494 w 10595428"/>
              <a:gd name="connsiteY1783" fmla="*/ 2198629 h 3701512"/>
              <a:gd name="connsiteX1784" fmla="*/ 9230563 w 10595428"/>
              <a:gd name="connsiteY1784" fmla="*/ 2183441 h 3701512"/>
              <a:gd name="connsiteX1785" fmla="*/ 9233219 w 10595428"/>
              <a:gd name="connsiteY1785" fmla="*/ 2177311 h 3701512"/>
              <a:gd name="connsiteX1786" fmla="*/ 9207709 w 10595428"/>
              <a:gd name="connsiteY1786" fmla="*/ 2166387 h 3701512"/>
              <a:gd name="connsiteX1787" fmla="*/ 9207709 w 10595428"/>
              <a:gd name="connsiteY1787" fmla="*/ 2159199 h 3701512"/>
              <a:gd name="connsiteX1788" fmla="*/ 9216103 w 10595428"/>
              <a:gd name="connsiteY1788" fmla="*/ 2152007 h 3701512"/>
              <a:gd name="connsiteX1789" fmla="*/ 9207709 w 10595428"/>
              <a:gd name="connsiteY1789" fmla="*/ 2137627 h 3701512"/>
              <a:gd name="connsiteX1790" fmla="*/ 9224502 w 10595428"/>
              <a:gd name="connsiteY1790" fmla="*/ 2101681 h 3701512"/>
              <a:gd name="connsiteX1791" fmla="*/ 9218203 w 10595428"/>
              <a:gd name="connsiteY1791" fmla="*/ 2058539 h 3701512"/>
              <a:gd name="connsiteX1792" fmla="*/ 1572432 w 10595428"/>
              <a:gd name="connsiteY1792" fmla="*/ 2051352 h 3701512"/>
              <a:gd name="connsiteX1793" fmla="*/ 1572432 w 10595428"/>
              <a:gd name="connsiteY1793" fmla="*/ 2059551 h 3701512"/>
              <a:gd name="connsiteX1794" fmla="*/ 1607403 w 10595428"/>
              <a:gd name="connsiteY1794" fmla="*/ 2081660 h 3701512"/>
              <a:gd name="connsiteX1795" fmla="*/ 1631201 w 10595428"/>
              <a:gd name="connsiteY1795" fmla="*/ 2102742 h 3701512"/>
              <a:gd name="connsiteX1796" fmla="*/ 1631201 w 10595428"/>
              <a:gd name="connsiteY1796" fmla="*/ 2101681 h 3701512"/>
              <a:gd name="connsiteX1797" fmla="*/ 1606014 w 10595428"/>
              <a:gd name="connsiteY1797" fmla="*/ 2065732 h 3701512"/>
              <a:gd name="connsiteX1798" fmla="*/ 1614412 w 10595428"/>
              <a:gd name="connsiteY1798" fmla="*/ 2051352 h 3701512"/>
              <a:gd name="connsiteX1799" fmla="*/ 1606014 w 10595428"/>
              <a:gd name="connsiteY1799" fmla="*/ 2051352 h 3701512"/>
              <a:gd name="connsiteX1800" fmla="*/ 1597620 w 10595428"/>
              <a:gd name="connsiteY1800" fmla="*/ 2058540 h 3701512"/>
              <a:gd name="connsiteX1801" fmla="*/ 1580827 w 10595428"/>
              <a:gd name="connsiteY1801" fmla="*/ 2051352 h 3701512"/>
              <a:gd name="connsiteX1802" fmla="*/ 1540095 w 10595428"/>
              <a:gd name="connsiteY1802" fmla="*/ 2050265 h 3701512"/>
              <a:gd name="connsiteX1803" fmla="*/ 1538847 w 10595428"/>
              <a:gd name="connsiteY1803" fmla="*/ 2051352 h 3701512"/>
              <a:gd name="connsiteX1804" fmla="*/ 1539460 w 10595428"/>
              <a:gd name="connsiteY1804" fmla="*/ 2051352 h 3701512"/>
              <a:gd name="connsiteX1805" fmla="*/ 9551239 w 10595428"/>
              <a:gd name="connsiteY1805" fmla="*/ 2046157 h 3701512"/>
              <a:gd name="connsiteX1806" fmla="*/ 9556865 w 10595428"/>
              <a:gd name="connsiteY1806" fmla="*/ 2064489 h 3701512"/>
              <a:gd name="connsiteX1807" fmla="*/ 9560338 w 10595428"/>
              <a:gd name="connsiteY1807" fmla="*/ 2058540 h 3701512"/>
              <a:gd name="connsiteX1808" fmla="*/ 9560338 w 10595428"/>
              <a:gd name="connsiteY1808" fmla="*/ 2051352 h 3701512"/>
              <a:gd name="connsiteX1809" fmla="*/ 4123121 w 10595428"/>
              <a:gd name="connsiteY1809" fmla="*/ 2044160 h 3701512"/>
              <a:gd name="connsiteX1810" fmla="*/ 4117114 w 10595428"/>
              <a:gd name="connsiteY1810" fmla="*/ 2049304 h 3701512"/>
              <a:gd name="connsiteX1811" fmla="*/ 4120730 w 10595428"/>
              <a:gd name="connsiteY1811" fmla="*/ 2049304 h 3701512"/>
              <a:gd name="connsiteX1812" fmla="*/ 4123348 w 10595428"/>
              <a:gd name="connsiteY1812" fmla="*/ 2054907 h 3701512"/>
              <a:gd name="connsiteX1813" fmla="*/ 4130132 w 10595428"/>
              <a:gd name="connsiteY1813" fmla="*/ 2047162 h 3701512"/>
              <a:gd name="connsiteX1814" fmla="*/ 4064348 w 10595428"/>
              <a:gd name="connsiteY1814" fmla="*/ 2036971 h 3701512"/>
              <a:gd name="connsiteX1815" fmla="*/ 4089535 w 10595428"/>
              <a:gd name="connsiteY1815" fmla="*/ 2036971 h 3701512"/>
              <a:gd name="connsiteX1816" fmla="*/ 4072746 w 10595428"/>
              <a:gd name="connsiteY1816" fmla="*/ 2051352 h 3701512"/>
              <a:gd name="connsiteX1817" fmla="*/ 4064348 w 10595428"/>
              <a:gd name="connsiteY1817" fmla="*/ 2051352 h 3701512"/>
              <a:gd name="connsiteX1818" fmla="*/ 1656392 w 10595428"/>
              <a:gd name="connsiteY1818" fmla="*/ 2029783 h 3701512"/>
              <a:gd name="connsiteX1819" fmla="*/ 1689974 w 10595428"/>
              <a:gd name="connsiteY1819" fmla="*/ 2072920 h 3701512"/>
              <a:gd name="connsiteX1820" fmla="*/ 1673181 w 10595428"/>
              <a:gd name="connsiteY1820" fmla="*/ 2072920 h 3701512"/>
              <a:gd name="connsiteX1821" fmla="*/ 1689974 w 10595428"/>
              <a:gd name="connsiteY1821" fmla="*/ 2087301 h 3701512"/>
              <a:gd name="connsiteX1822" fmla="*/ 1698373 w 10595428"/>
              <a:gd name="connsiteY1822" fmla="*/ 2087301 h 3701512"/>
              <a:gd name="connsiteX1823" fmla="*/ 1698373 w 10595428"/>
              <a:gd name="connsiteY1823" fmla="*/ 2080109 h 3701512"/>
              <a:gd name="connsiteX1824" fmla="*/ 1689974 w 10595428"/>
              <a:gd name="connsiteY1824" fmla="*/ 2029783 h 3701512"/>
              <a:gd name="connsiteX1825" fmla="*/ 9207709 w 10595428"/>
              <a:gd name="connsiteY1825" fmla="*/ 2022591 h 3701512"/>
              <a:gd name="connsiteX1826" fmla="*/ 9206748 w 10595428"/>
              <a:gd name="connsiteY1826" fmla="*/ 2023208 h 3701512"/>
              <a:gd name="connsiteX1827" fmla="*/ 9207709 w 10595428"/>
              <a:gd name="connsiteY1827" fmla="*/ 2024032 h 3701512"/>
              <a:gd name="connsiteX1828" fmla="*/ 1572432 w 10595428"/>
              <a:gd name="connsiteY1828" fmla="*/ 2015403 h 3701512"/>
              <a:gd name="connsiteX1829" fmla="*/ 1564036 w 10595428"/>
              <a:gd name="connsiteY1829" fmla="*/ 2029423 h 3701512"/>
              <a:gd name="connsiteX1830" fmla="*/ 1547520 w 10595428"/>
              <a:gd name="connsiteY1830" fmla="*/ 2043801 h 3701512"/>
              <a:gd name="connsiteX1831" fmla="*/ 1555640 w 10595428"/>
              <a:gd name="connsiteY1831" fmla="*/ 2048934 h 3701512"/>
              <a:gd name="connsiteX1832" fmla="*/ 1555640 w 10595428"/>
              <a:gd name="connsiteY1832" fmla="*/ 2036971 h 3701512"/>
              <a:gd name="connsiteX1833" fmla="*/ 1572432 w 10595428"/>
              <a:gd name="connsiteY1833" fmla="*/ 2044160 h 3701512"/>
              <a:gd name="connsiteX1834" fmla="*/ 1606014 w 10595428"/>
              <a:gd name="connsiteY1834" fmla="*/ 2015403 h 3701512"/>
              <a:gd name="connsiteX1835" fmla="*/ 1597620 w 10595428"/>
              <a:gd name="connsiteY1835" fmla="*/ 2015403 h 3701512"/>
              <a:gd name="connsiteX1836" fmla="*/ 1580827 w 10595428"/>
              <a:gd name="connsiteY1836" fmla="*/ 2022591 h 3701512"/>
              <a:gd name="connsiteX1837" fmla="*/ 1572432 w 10595428"/>
              <a:gd name="connsiteY1837" fmla="*/ 2015403 h 3701512"/>
              <a:gd name="connsiteX1838" fmla="*/ 9534368 w 10595428"/>
              <a:gd name="connsiteY1838" fmla="*/ 1998013 h 3701512"/>
              <a:gd name="connsiteX1839" fmla="*/ 9529143 w 10595428"/>
              <a:gd name="connsiteY1839" fmla="*/ 2004507 h 3701512"/>
              <a:gd name="connsiteX1840" fmla="*/ 9540521 w 10595428"/>
              <a:gd name="connsiteY1840" fmla="*/ 2022886 h 3701512"/>
              <a:gd name="connsiteX1841" fmla="*/ 9551943 w 10595428"/>
              <a:gd name="connsiteY1841" fmla="*/ 2008214 h 3701512"/>
              <a:gd name="connsiteX1842" fmla="*/ 9551943 w 10595428"/>
              <a:gd name="connsiteY1842" fmla="*/ 2001022 h 3701512"/>
              <a:gd name="connsiteX1843" fmla="*/ 4559710 w 10595428"/>
              <a:gd name="connsiteY1843" fmla="*/ 1979454 h 3701512"/>
              <a:gd name="connsiteX1844" fmla="*/ 4551596 w 10595428"/>
              <a:gd name="connsiteY1844" fmla="*/ 1983314 h 3701512"/>
              <a:gd name="connsiteX1845" fmla="*/ 4546205 w 10595428"/>
              <a:gd name="connsiteY1845" fmla="*/ 1995316 h 3701512"/>
              <a:gd name="connsiteX1846" fmla="*/ 4551960 w 10595428"/>
              <a:gd name="connsiteY1846" fmla="*/ 1991619 h 3701512"/>
              <a:gd name="connsiteX1847" fmla="*/ 4559710 w 10595428"/>
              <a:gd name="connsiteY1847" fmla="*/ 1984985 h 3701512"/>
              <a:gd name="connsiteX1848" fmla="*/ 4055953 w 10595428"/>
              <a:gd name="connsiteY1848" fmla="*/ 1979454 h 3701512"/>
              <a:gd name="connsiteX1849" fmla="*/ 4055953 w 10595428"/>
              <a:gd name="connsiteY1849" fmla="*/ 2001022 h 3701512"/>
              <a:gd name="connsiteX1850" fmla="*/ 4039161 w 10595428"/>
              <a:gd name="connsiteY1850" fmla="*/ 1986642 h 3701512"/>
              <a:gd name="connsiteX1851" fmla="*/ 1368344 w 10595428"/>
              <a:gd name="connsiteY1851" fmla="*/ 1972817 h 3701512"/>
              <a:gd name="connsiteX1852" fmla="*/ 1359025 w 10595428"/>
              <a:gd name="connsiteY1852" fmla="*/ 1980797 h 3701512"/>
              <a:gd name="connsiteX1853" fmla="*/ 1379325 w 10595428"/>
              <a:gd name="connsiteY1853" fmla="*/ 1993834 h 3701512"/>
              <a:gd name="connsiteX1854" fmla="*/ 1387719 w 10595428"/>
              <a:gd name="connsiteY1854" fmla="*/ 1979454 h 3701512"/>
              <a:gd name="connsiteX1855" fmla="*/ 3835269 w 10595428"/>
              <a:gd name="connsiteY1855" fmla="*/ 1970198 h 3701512"/>
              <a:gd name="connsiteX1856" fmla="*/ 3835252 w 10595428"/>
              <a:gd name="connsiteY1856" fmla="*/ 1970217 h 3701512"/>
              <a:gd name="connsiteX1857" fmla="*/ 3835269 w 10595428"/>
              <a:gd name="connsiteY1857" fmla="*/ 1970217 h 3701512"/>
              <a:gd name="connsiteX1858" fmla="*/ 1356253 w 10595428"/>
              <a:gd name="connsiteY1858" fmla="*/ 1968675 h 3701512"/>
              <a:gd name="connsiteX1859" fmla="*/ 1346590 w 10595428"/>
              <a:gd name="connsiteY1859" fmla="*/ 1972812 h 3701512"/>
              <a:gd name="connsiteX1860" fmla="*/ 1352010 w 10595428"/>
              <a:gd name="connsiteY1860" fmla="*/ 1976292 h 3701512"/>
              <a:gd name="connsiteX1861" fmla="*/ 1356422 w 10595428"/>
              <a:gd name="connsiteY1861" fmla="*/ 1968733 h 3701512"/>
              <a:gd name="connsiteX1862" fmla="*/ 9535151 w 10595428"/>
              <a:gd name="connsiteY1862" fmla="*/ 1965073 h 3701512"/>
              <a:gd name="connsiteX1863" fmla="*/ 9528194 w 10595428"/>
              <a:gd name="connsiteY1863" fmla="*/ 1982938 h 3701512"/>
              <a:gd name="connsiteX1864" fmla="*/ 9537541 w 10595428"/>
              <a:gd name="connsiteY1864" fmla="*/ 1982938 h 3701512"/>
              <a:gd name="connsiteX1865" fmla="*/ 9537541 w 10595428"/>
              <a:gd name="connsiteY1865" fmla="*/ 1968558 h 3701512"/>
              <a:gd name="connsiteX1866" fmla="*/ 9550682 w 10595428"/>
              <a:gd name="connsiteY1866" fmla="*/ 1979814 h 3701512"/>
              <a:gd name="connsiteX1867" fmla="*/ 9551943 w 10595428"/>
              <a:gd name="connsiteY1867" fmla="*/ 1979454 h 3701512"/>
              <a:gd name="connsiteX1868" fmla="*/ 9535151 w 10595428"/>
              <a:gd name="connsiteY1868" fmla="*/ 1965073 h 3701512"/>
              <a:gd name="connsiteX1869" fmla="*/ 3888034 w 10595428"/>
              <a:gd name="connsiteY1869" fmla="*/ 1916184 h 3701512"/>
              <a:gd name="connsiteX1870" fmla="*/ 3871241 w 10595428"/>
              <a:gd name="connsiteY1870" fmla="*/ 1937753 h 3701512"/>
              <a:gd name="connsiteX1871" fmla="*/ 3871241 w 10595428"/>
              <a:gd name="connsiteY1871" fmla="*/ 1923373 h 3701512"/>
              <a:gd name="connsiteX1872" fmla="*/ 3837659 w 10595428"/>
              <a:gd name="connsiteY1872" fmla="*/ 1944941 h 3701512"/>
              <a:gd name="connsiteX1873" fmla="*/ 3844726 w 10595428"/>
              <a:gd name="connsiteY1873" fmla="*/ 1955837 h 3701512"/>
              <a:gd name="connsiteX1874" fmla="*/ 3852061 w 10595428"/>
              <a:gd name="connsiteY1874" fmla="*/ 1955837 h 3701512"/>
              <a:gd name="connsiteX1875" fmla="*/ 3861749 w 10595428"/>
              <a:gd name="connsiteY1875" fmla="*/ 1975747 h 3701512"/>
              <a:gd name="connsiteX1876" fmla="*/ 3865237 w 10595428"/>
              <a:gd name="connsiteY1876" fmla="*/ 1975747 h 3701512"/>
              <a:gd name="connsiteX1877" fmla="*/ 3865237 w 10595428"/>
              <a:gd name="connsiteY1877" fmla="*/ 1978019 h 3701512"/>
              <a:gd name="connsiteX1878" fmla="*/ 3894041 w 10595428"/>
              <a:gd name="connsiteY1878" fmla="*/ 1984598 h 3701512"/>
              <a:gd name="connsiteX1879" fmla="*/ 3894041 w 10595428"/>
              <a:gd name="connsiteY1879" fmla="*/ 1991786 h 3701512"/>
              <a:gd name="connsiteX1880" fmla="*/ 3885643 w 10595428"/>
              <a:gd name="connsiteY1880" fmla="*/ 2006166 h 3701512"/>
              <a:gd name="connsiteX1881" fmla="*/ 3891046 w 10595428"/>
              <a:gd name="connsiteY1881" fmla="*/ 2003853 h 3701512"/>
              <a:gd name="connsiteX1882" fmla="*/ 3905666 w 10595428"/>
              <a:gd name="connsiteY1882" fmla="*/ 1982688 h 3701512"/>
              <a:gd name="connsiteX1883" fmla="*/ 3955201 w 10595428"/>
              <a:gd name="connsiteY1883" fmla="*/ 1957885 h 3701512"/>
              <a:gd name="connsiteX1884" fmla="*/ 3963600 w 10595428"/>
              <a:gd name="connsiteY1884" fmla="*/ 1979454 h 3701512"/>
              <a:gd name="connsiteX1885" fmla="*/ 3938408 w 10595428"/>
              <a:gd name="connsiteY1885" fmla="*/ 2001022 h 3701512"/>
              <a:gd name="connsiteX1886" fmla="*/ 3936021 w 10595428"/>
              <a:gd name="connsiteY1886" fmla="*/ 1998978 h 3701512"/>
              <a:gd name="connsiteX1887" fmla="*/ 3930014 w 10595428"/>
              <a:gd name="connsiteY1887" fmla="*/ 1993834 h 3701512"/>
              <a:gd name="connsiteX1888" fmla="*/ 3914997 w 10595428"/>
              <a:gd name="connsiteY1888" fmla="*/ 1998978 h 3701512"/>
              <a:gd name="connsiteX1889" fmla="*/ 3936021 w 10595428"/>
              <a:gd name="connsiteY1889" fmla="*/ 1998978 h 3701512"/>
              <a:gd name="connsiteX1890" fmla="*/ 3927623 w 10595428"/>
              <a:gd name="connsiteY1890" fmla="*/ 2013358 h 3701512"/>
              <a:gd name="connsiteX1891" fmla="*/ 3946806 w 10595428"/>
              <a:gd name="connsiteY1891" fmla="*/ 2017148 h 3701512"/>
              <a:gd name="connsiteX1892" fmla="*/ 3946806 w 10595428"/>
              <a:gd name="connsiteY1892" fmla="*/ 2015403 h 3701512"/>
              <a:gd name="connsiteX1893" fmla="*/ 3971994 w 10595428"/>
              <a:gd name="connsiteY1893" fmla="*/ 2001022 h 3701512"/>
              <a:gd name="connsiteX1894" fmla="*/ 3963600 w 10595428"/>
              <a:gd name="connsiteY1894" fmla="*/ 1986642 h 3701512"/>
              <a:gd name="connsiteX1895" fmla="*/ 3963600 w 10595428"/>
              <a:gd name="connsiteY1895" fmla="*/ 1979454 h 3701512"/>
              <a:gd name="connsiteX1896" fmla="*/ 3988786 w 10595428"/>
              <a:gd name="connsiteY1896" fmla="*/ 1972265 h 3701512"/>
              <a:gd name="connsiteX1897" fmla="*/ 4013973 w 10595428"/>
              <a:gd name="connsiteY1897" fmla="*/ 1972265 h 3701512"/>
              <a:gd name="connsiteX1898" fmla="*/ 4013973 w 10595428"/>
              <a:gd name="connsiteY1898" fmla="*/ 1965073 h 3701512"/>
              <a:gd name="connsiteX1899" fmla="*/ 4030766 w 10595428"/>
              <a:gd name="connsiteY1899" fmla="*/ 1972265 h 3701512"/>
              <a:gd name="connsiteX1900" fmla="*/ 4009775 w 10595428"/>
              <a:gd name="connsiteY1900" fmla="*/ 1994910 h 3701512"/>
              <a:gd name="connsiteX1901" fmla="*/ 3955348 w 10595428"/>
              <a:gd name="connsiteY1901" fmla="*/ 2018836 h 3701512"/>
              <a:gd name="connsiteX1902" fmla="*/ 3982198 w 10595428"/>
              <a:gd name="connsiteY1902" fmla="*/ 2024141 h 3701512"/>
              <a:gd name="connsiteX1903" fmla="*/ 4011583 w 10595428"/>
              <a:gd name="connsiteY1903" fmla="*/ 2027735 h 3701512"/>
              <a:gd name="connsiteX1904" fmla="*/ 4036770 w 10595428"/>
              <a:gd name="connsiteY1904" fmla="*/ 2027735 h 3701512"/>
              <a:gd name="connsiteX1905" fmla="*/ 4078750 w 10595428"/>
              <a:gd name="connsiteY1905" fmla="*/ 2056496 h 3701512"/>
              <a:gd name="connsiteX1906" fmla="*/ 4078750 w 10595428"/>
              <a:gd name="connsiteY1906" fmla="*/ 2056883 h 3701512"/>
              <a:gd name="connsiteX1907" fmla="*/ 4083531 w 10595428"/>
              <a:gd name="connsiteY1907" fmla="*/ 2054837 h 3701512"/>
              <a:gd name="connsiteX1908" fmla="*/ 4091926 w 10595428"/>
              <a:gd name="connsiteY1908" fmla="*/ 2054837 h 3701512"/>
              <a:gd name="connsiteX1909" fmla="*/ 4084847 w 10595428"/>
              <a:gd name="connsiteY1909" fmla="*/ 2066960 h 3701512"/>
              <a:gd name="connsiteX1910" fmla="*/ 4106328 w 10595428"/>
              <a:gd name="connsiteY1910" fmla="*/ 2053162 h 3701512"/>
              <a:gd name="connsiteX1911" fmla="*/ 4106328 w 10595428"/>
              <a:gd name="connsiteY1911" fmla="*/ 2051352 h 3701512"/>
              <a:gd name="connsiteX1912" fmla="*/ 4114726 w 10595428"/>
              <a:gd name="connsiteY1912" fmla="*/ 2036971 h 3701512"/>
              <a:gd name="connsiteX1913" fmla="*/ 4072746 w 10595428"/>
              <a:gd name="connsiteY1913" fmla="*/ 2015403 h 3701512"/>
              <a:gd name="connsiteX1914" fmla="*/ 4097933 w 10595428"/>
              <a:gd name="connsiteY1914" fmla="*/ 1979454 h 3701512"/>
              <a:gd name="connsiteX1915" fmla="*/ 4072746 w 10595428"/>
              <a:gd name="connsiteY1915" fmla="*/ 1957885 h 3701512"/>
              <a:gd name="connsiteX1916" fmla="*/ 4055953 w 10595428"/>
              <a:gd name="connsiteY1916" fmla="*/ 1965073 h 3701512"/>
              <a:gd name="connsiteX1917" fmla="*/ 4047559 w 10595428"/>
              <a:gd name="connsiteY1917" fmla="*/ 1952133 h 3701512"/>
              <a:gd name="connsiteX1918" fmla="*/ 4047559 w 10595428"/>
              <a:gd name="connsiteY1918" fmla="*/ 1944941 h 3701512"/>
              <a:gd name="connsiteX1919" fmla="*/ 4055953 w 10595428"/>
              <a:gd name="connsiteY1919" fmla="*/ 1944941 h 3701512"/>
              <a:gd name="connsiteX1920" fmla="*/ 4072746 w 10595428"/>
              <a:gd name="connsiteY1920" fmla="*/ 1952133 h 3701512"/>
              <a:gd name="connsiteX1921" fmla="*/ 4072746 w 10595428"/>
              <a:gd name="connsiteY1921" fmla="*/ 1944941 h 3701512"/>
              <a:gd name="connsiteX1922" fmla="*/ 4055953 w 10595428"/>
              <a:gd name="connsiteY1922" fmla="*/ 1937753 h 3701512"/>
              <a:gd name="connsiteX1923" fmla="*/ 4013973 w 10595428"/>
              <a:gd name="connsiteY1923" fmla="*/ 1957885 h 3701512"/>
              <a:gd name="connsiteX1924" fmla="*/ 4005579 w 10595428"/>
              <a:gd name="connsiteY1924" fmla="*/ 1952133 h 3701512"/>
              <a:gd name="connsiteX1925" fmla="*/ 4013973 w 10595428"/>
              <a:gd name="connsiteY1925" fmla="*/ 1937753 h 3701512"/>
              <a:gd name="connsiteX1926" fmla="*/ 4013973 w 10595428"/>
              <a:gd name="connsiteY1926" fmla="*/ 1930565 h 3701512"/>
              <a:gd name="connsiteX1927" fmla="*/ 4005579 w 10595428"/>
              <a:gd name="connsiteY1927" fmla="*/ 1930565 h 3701512"/>
              <a:gd name="connsiteX1928" fmla="*/ 3980388 w 10595428"/>
              <a:gd name="connsiteY1928" fmla="*/ 1937753 h 3701512"/>
              <a:gd name="connsiteX1929" fmla="*/ 3980388 w 10595428"/>
              <a:gd name="connsiteY1929" fmla="*/ 1944941 h 3701512"/>
              <a:gd name="connsiteX1930" fmla="*/ 3988786 w 10595428"/>
              <a:gd name="connsiteY1930" fmla="*/ 1957885 h 3701512"/>
              <a:gd name="connsiteX1931" fmla="*/ 3963600 w 10595428"/>
              <a:gd name="connsiteY1931" fmla="*/ 1957885 h 3701512"/>
              <a:gd name="connsiteX1932" fmla="*/ 3971994 w 10595428"/>
              <a:gd name="connsiteY1932" fmla="*/ 1944941 h 3701512"/>
              <a:gd name="connsiteX1933" fmla="*/ 3971994 w 10595428"/>
              <a:gd name="connsiteY1933" fmla="*/ 1937753 h 3701512"/>
              <a:gd name="connsiteX1934" fmla="*/ 3963600 w 10595428"/>
              <a:gd name="connsiteY1934" fmla="*/ 1937753 h 3701512"/>
              <a:gd name="connsiteX1935" fmla="*/ 3930014 w 10595428"/>
              <a:gd name="connsiteY1935" fmla="*/ 1944941 h 3701512"/>
              <a:gd name="connsiteX1936" fmla="*/ 3896432 w 10595428"/>
              <a:gd name="connsiteY1936" fmla="*/ 1916184 h 3701512"/>
              <a:gd name="connsiteX1937" fmla="*/ 1295365 w 10595428"/>
              <a:gd name="connsiteY1937" fmla="*/ 1916184 h 3701512"/>
              <a:gd name="connsiteX1938" fmla="*/ 1270178 w 10595428"/>
              <a:gd name="connsiteY1938" fmla="*/ 1923373 h 3701512"/>
              <a:gd name="connsiteX1939" fmla="*/ 1270178 w 10595428"/>
              <a:gd name="connsiteY1939" fmla="*/ 1937753 h 3701512"/>
              <a:gd name="connsiteX1940" fmla="*/ 1295365 w 10595428"/>
              <a:gd name="connsiteY1940" fmla="*/ 1930565 h 3701512"/>
              <a:gd name="connsiteX1941" fmla="*/ 2025814 w 10595428"/>
              <a:gd name="connsiteY1941" fmla="*/ 1908992 h 3701512"/>
              <a:gd name="connsiteX1942" fmla="*/ 2067795 w 10595428"/>
              <a:gd name="connsiteY1942" fmla="*/ 1923373 h 3701512"/>
              <a:gd name="connsiteX1943" fmla="*/ 2059396 w 10595428"/>
              <a:gd name="connsiteY1943" fmla="*/ 1937753 h 3701512"/>
              <a:gd name="connsiteX1944" fmla="*/ 2067795 w 10595428"/>
              <a:gd name="connsiteY1944" fmla="*/ 1937753 h 3701512"/>
              <a:gd name="connsiteX1945" fmla="*/ 2076189 w 10595428"/>
              <a:gd name="connsiteY1945" fmla="*/ 1930565 h 3701512"/>
              <a:gd name="connsiteX1946" fmla="*/ 2076189 w 10595428"/>
              <a:gd name="connsiteY1946" fmla="*/ 1944941 h 3701512"/>
              <a:gd name="connsiteX1947" fmla="*/ 2067795 w 10595428"/>
              <a:gd name="connsiteY1947" fmla="*/ 1944941 h 3701512"/>
              <a:gd name="connsiteX1948" fmla="*/ 2025814 w 10595428"/>
              <a:gd name="connsiteY1948" fmla="*/ 1937753 h 3701512"/>
              <a:gd name="connsiteX1949" fmla="*/ 2017416 w 10595428"/>
              <a:gd name="connsiteY1949" fmla="*/ 1944941 h 3701512"/>
              <a:gd name="connsiteX1950" fmla="*/ 2009021 w 10595428"/>
              <a:gd name="connsiteY1950" fmla="*/ 1930565 h 3701512"/>
              <a:gd name="connsiteX1951" fmla="*/ 2009021 w 10595428"/>
              <a:gd name="connsiteY1951" fmla="*/ 1923373 h 3701512"/>
              <a:gd name="connsiteX1952" fmla="*/ 2025814 w 10595428"/>
              <a:gd name="connsiteY1952" fmla="*/ 1908992 h 3701512"/>
              <a:gd name="connsiteX1953" fmla="*/ 934338 w 10595428"/>
              <a:gd name="connsiteY1953" fmla="*/ 1908992 h 3701512"/>
              <a:gd name="connsiteX1954" fmla="*/ 951130 w 10595428"/>
              <a:gd name="connsiteY1954" fmla="*/ 1908992 h 3701512"/>
              <a:gd name="connsiteX1955" fmla="*/ 951130 w 10595428"/>
              <a:gd name="connsiteY1955" fmla="*/ 1944941 h 3701512"/>
              <a:gd name="connsiteX1956" fmla="*/ 967923 w 10595428"/>
              <a:gd name="connsiteY1956" fmla="*/ 1957885 h 3701512"/>
              <a:gd name="connsiteX1957" fmla="*/ 942736 w 10595428"/>
              <a:gd name="connsiteY1957" fmla="*/ 1993834 h 3701512"/>
              <a:gd name="connsiteX1958" fmla="*/ 892357 w 10595428"/>
              <a:gd name="connsiteY1958" fmla="*/ 1972265 h 3701512"/>
              <a:gd name="connsiteX1959" fmla="*/ 909150 w 10595428"/>
              <a:gd name="connsiteY1959" fmla="*/ 1952133 h 3701512"/>
              <a:gd name="connsiteX1960" fmla="*/ 900756 w 10595428"/>
              <a:gd name="connsiteY1960" fmla="*/ 1944941 h 3701512"/>
              <a:gd name="connsiteX1961" fmla="*/ 942736 w 10595428"/>
              <a:gd name="connsiteY1961" fmla="*/ 1930565 h 3701512"/>
              <a:gd name="connsiteX1962" fmla="*/ 934338 w 10595428"/>
              <a:gd name="connsiteY1962" fmla="*/ 1916184 h 3701512"/>
              <a:gd name="connsiteX1963" fmla="*/ 9503955 w 10595428"/>
              <a:gd name="connsiteY1963" fmla="*/ 1901977 h 3701512"/>
              <a:gd name="connsiteX1964" fmla="*/ 9503955 w 10595428"/>
              <a:gd name="connsiteY1964" fmla="*/ 1911040 h 3701512"/>
              <a:gd name="connsiteX1965" fmla="*/ 9509193 w 10595428"/>
              <a:gd name="connsiteY1965" fmla="*/ 1908093 h 3701512"/>
              <a:gd name="connsiteX1966" fmla="*/ 3938408 w 10595428"/>
              <a:gd name="connsiteY1966" fmla="*/ 1901804 h 3701512"/>
              <a:gd name="connsiteX1967" fmla="*/ 3921619 w 10595428"/>
              <a:gd name="connsiteY1967" fmla="*/ 1916184 h 3701512"/>
              <a:gd name="connsiteX1968" fmla="*/ 3921619 w 10595428"/>
              <a:gd name="connsiteY1968" fmla="*/ 1930565 h 3701512"/>
              <a:gd name="connsiteX1969" fmla="*/ 3955201 w 10595428"/>
              <a:gd name="connsiteY1969" fmla="*/ 1930565 h 3701512"/>
              <a:gd name="connsiteX1970" fmla="*/ 3955201 w 10595428"/>
              <a:gd name="connsiteY1970" fmla="*/ 1923373 h 3701512"/>
              <a:gd name="connsiteX1971" fmla="*/ 3938408 w 10595428"/>
              <a:gd name="connsiteY1971" fmla="*/ 1901804 h 3701512"/>
              <a:gd name="connsiteX1972" fmla="*/ 909150 w 10595428"/>
              <a:gd name="connsiteY1972" fmla="*/ 1901804 h 3701512"/>
              <a:gd name="connsiteX1973" fmla="*/ 925943 w 10595428"/>
              <a:gd name="connsiteY1973" fmla="*/ 1901804 h 3701512"/>
              <a:gd name="connsiteX1974" fmla="*/ 925943 w 10595428"/>
              <a:gd name="connsiteY1974" fmla="*/ 1923373 h 3701512"/>
              <a:gd name="connsiteX1975" fmla="*/ 909150 w 10595428"/>
              <a:gd name="connsiteY1975" fmla="*/ 1908992 h 3701512"/>
              <a:gd name="connsiteX1976" fmla="*/ 1387989 w 10595428"/>
              <a:gd name="connsiteY1976" fmla="*/ 1887578 h 3701512"/>
              <a:gd name="connsiteX1977" fmla="*/ 1390110 w 10595428"/>
              <a:gd name="connsiteY1977" fmla="*/ 1896660 h 3701512"/>
              <a:gd name="connsiteX1978" fmla="*/ 1394906 w 10595428"/>
              <a:gd name="connsiteY1978" fmla="*/ 1891527 h 3701512"/>
              <a:gd name="connsiteX1979" fmla="*/ 1977826 w 10595428"/>
              <a:gd name="connsiteY1979" fmla="*/ 1882280 h 3701512"/>
              <a:gd name="connsiteX1980" fmla="*/ 1994619 w 10595428"/>
              <a:gd name="connsiteY1980" fmla="*/ 1896660 h 3701512"/>
              <a:gd name="connsiteX1981" fmla="*/ 1986221 w 10595428"/>
              <a:gd name="connsiteY1981" fmla="*/ 1903848 h 3701512"/>
              <a:gd name="connsiteX1982" fmla="*/ 2003013 w 10595428"/>
              <a:gd name="connsiteY1982" fmla="*/ 1918229 h 3701512"/>
              <a:gd name="connsiteX1983" fmla="*/ 1977826 w 10595428"/>
              <a:gd name="connsiteY1983" fmla="*/ 1918229 h 3701512"/>
              <a:gd name="connsiteX1984" fmla="*/ 1969432 w 10595428"/>
              <a:gd name="connsiteY1984" fmla="*/ 1903848 h 3701512"/>
              <a:gd name="connsiteX1985" fmla="*/ 1977826 w 10595428"/>
              <a:gd name="connsiteY1985" fmla="*/ 1882280 h 3701512"/>
              <a:gd name="connsiteX1986" fmla="*/ 1279368 w 10595428"/>
              <a:gd name="connsiteY1986" fmla="*/ 1878876 h 3701512"/>
              <a:gd name="connsiteX1987" fmla="*/ 1270178 w 10595428"/>
              <a:gd name="connsiteY1987" fmla="*/ 1894616 h 3701512"/>
              <a:gd name="connsiteX1988" fmla="*/ 1286490 w 10595428"/>
              <a:gd name="connsiteY1988" fmla="*/ 1887630 h 3701512"/>
              <a:gd name="connsiteX1989" fmla="*/ 1977826 w 10595428"/>
              <a:gd name="connsiteY1989" fmla="*/ 1867899 h 3701512"/>
              <a:gd name="connsiteX1990" fmla="*/ 1965232 w 10595428"/>
              <a:gd name="connsiteY1990" fmla="*/ 1889829 h 3701512"/>
              <a:gd name="connsiteX1991" fmla="*/ 1944195 w 10595428"/>
              <a:gd name="connsiteY1991" fmla="*/ 1905643 h 3701512"/>
              <a:gd name="connsiteX1992" fmla="*/ 1946892 w 10595428"/>
              <a:gd name="connsiteY1992" fmla="*/ 1907198 h 3701512"/>
              <a:gd name="connsiteX1993" fmla="*/ 1958647 w 10595428"/>
              <a:gd name="connsiteY1993" fmla="*/ 1944941 h 3701512"/>
              <a:gd name="connsiteX1994" fmla="*/ 1975436 w 10595428"/>
              <a:gd name="connsiteY1994" fmla="*/ 1952133 h 3701512"/>
              <a:gd name="connsiteX1995" fmla="*/ 2000623 w 10595428"/>
              <a:gd name="connsiteY1995" fmla="*/ 1930565 h 3701512"/>
              <a:gd name="connsiteX1996" fmla="*/ 2000623 w 10595428"/>
              <a:gd name="connsiteY1996" fmla="*/ 1937753 h 3701512"/>
              <a:gd name="connsiteX1997" fmla="*/ 1975436 w 10595428"/>
              <a:gd name="connsiteY1997" fmla="*/ 1965073 h 3701512"/>
              <a:gd name="connsiteX1998" fmla="*/ 1998426 w 10595428"/>
              <a:gd name="connsiteY1998" fmla="*/ 1960644 h 3701512"/>
              <a:gd name="connsiteX1999" fmla="*/ 1996554 w 10595428"/>
              <a:gd name="connsiteY1999" fmla="*/ 1955837 h 3701512"/>
              <a:gd name="connsiteX2000" fmla="*/ 2021745 w 10595428"/>
              <a:gd name="connsiteY2000" fmla="*/ 1948649 h 3701512"/>
              <a:gd name="connsiteX2001" fmla="*/ 2021745 w 10595428"/>
              <a:gd name="connsiteY2001" fmla="*/ 1956152 h 3701512"/>
              <a:gd name="connsiteX2002" fmla="*/ 2042603 w 10595428"/>
              <a:gd name="connsiteY2002" fmla="*/ 1952133 h 3701512"/>
              <a:gd name="connsiteX2003" fmla="*/ 2055327 w 10595428"/>
              <a:gd name="connsiteY2003" fmla="*/ 1988905 h 3701512"/>
              <a:gd name="connsiteX2004" fmla="*/ 2055327 w 10595428"/>
              <a:gd name="connsiteY2004" fmla="*/ 1970217 h 3701512"/>
              <a:gd name="connsiteX2005" fmla="*/ 2072120 w 10595428"/>
              <a:gd name="connsiteY2005" fmla="*/ 1970217 h 3701512"/>
              <a:gd name="connsiteX2006" fmla="*/ 2072120 w 10595428"/>
              <a:gd name="connsiteY2006" fmla="*/ 1998978 h 3701512"/>
              <a:gd name="connsiteX2007" fmla="*/ 2063669 w 10595428"/>
              <a:gd name="connsiteY2007" fmla="*/ 1998978 h 3701512"/>
              <a:gd name="connsiteX2008" fmla="*/ 2092981 w 10595428"/>
              <a:gd name="connsiteY2008" fmla="*/ 2029783 h 3701512"/>
              <a:gd name="connsiteX2009" fmla="*/ 2134962 w 10595428"/>
              <a:gd name="connsiteY2009" fmla="*/ 2022591 h 3701512"/>
              <a:gd name="connsiteX2010" fmla="*/ 2118169 w 10595428"/>
              <a:gd name="connsiteY2010" fmla="*/ 1979454 h 3701512"/>
              <a:gd name="connsiteX2011" fmla="*/ 2134962 w 10595428"/>
              <a:gd name="connsiteY2011" fmla="*/ 1979454 h 3701512"/>
              <a:gd name="connsiteX2012" fmla="*/ 2067795 w 10595428"/>
              <a:gd name="connsiteY2012" fmla="*/ 1916184 h 3701512"/>
              <a:gd name="connsiteX2013" fmla="*/ 2075960 w 10595428"/>
              <a:gd name="connsiteY2013" fmla="*/ 1903843 h 3701512"/>
              <a:gd name="connsiteX2014" fmla="*/ 2070181 w 10595428"/>
              <a:gd name="connsiteY2014" fmla="*/ 1896660 h 3701512"/>
              <a:gd name="connsiteX2015" fmla="*/ 2078579 w 10595428"/>
              <a:gd name="connsiteY2015" fmla="*/ 1896660 h 3701512"/>
              <a:gd name="connsiteX2016" fmla="*/ 2079941 w 10595428"/>
              <a:gd name="connsiteY2016" fmla="*/ 1897826 h 3701512"/>
              <a:gd name="connsiteX2017" fmla="*/ 2089202 w 10595428"/>
              <a:gd name="connsiteY2017" fmla="*/ 1883829 h 3701512"/>
              <a:gd name="connsiteX2018" fmla="*/ 2095733 w 10595428"/>
              <a:gd name="connsiteY2018" fmla="*/ 1880404 h 3701512"/>
              <a:gd name="connsiteX2019" fmla="*/ 2070181 w 10595428"/>
              <a:gd name="connsiteY2019" fmla="*/ 1867899 h 3701512"/>
              <a:gd name="connsiteX2020" fmla="*/ 2028201 w 10595428"/>
              <a:gd name="connsiteY2020" fmla="*/ 1896660 h 3701512"/>
              <a:gd name="connsiteX2021" fmla="*/ 2019806 w 10595428"/>
              <a:gd name="connsiteY2021" fmla="*/ 1896660 h 3701512"/>
              <a:gd name="connsiteX2022" fmla="*/ 2011412 w 10595428"/>
              <a:gd name="connsiteY2022" fmla="*/ 1875091 h 3701512"/>
              <a:gd name="connsiteX2023" fmla="*/ 2028201 w 10595428"/>
              <a:gd name="connsiteY2023" fmla="*/ 1875091 h 3701512"/>
              <a:gd name="connsiteX2024" fmla="*/ 2028201 w 10595428"/>
              <a:gd name="connsiteY2024" fmla="*/ 1867899 h 3701512"/>
              <a:gd name="connsiteX2025" fmla="*/ 9881772 w 10595428"/>
              <a:gd name="connsiteY2025" fmla="*/ 1853523 h 3701512"/>
              <a:gd name="connsiteX2026" fmla="*/ 9864983 w 10595428"/>
              <a:gd name="connsiteY2026" fmla="*/ 1882280 h 3701512"/>
              <a:gd name="connsiteX2027" fmla="*/ 9873377 w 10595428"/>
              <a:gd name="connsiteY2027" fmla="*/ 1882280 h 3701512"/>
              <a:gd name="connsiteX2028" fmla="*/ 9898565 w 10595428"/>
              <a:gd name="connsiteY2028" fmla="*/ 1875091 h 3701512"/>
              <a:gd name="connsiteX2029" fmla="*/ 9898565 w 10595428"/>
              <a:gd name="connsiteY2029" fmla="*/ 1867899 h 3701512"/>
              <a:gd name="connsiteX2030" fmla="*/ 9881772 w 10595428"/>
              <a:gd name="connsiteY2030" fmla="*/ 1853523 h 3701512"/>
              <a:gd name="connsiteX2031" fmla="*/ 1051883 w 10595428"/>
              <a:gd name="connsiteY2031" fmla="*/ 1844286 h 3701512"/>
              <a:gd name="connsiteX2032" fmla="*/ 1051883 w 10595428"/>
              <a:gd name="connsiteY2032" fmla="*/ 1851475 h 3701512"/>
              <a:gd name="connsiteX2033" fmla="*/ 1068676 w 10595428"/>
              <a:gd name="connsiteY2033" fmla="*/ 1858667 h 3701512"/>
              <a:gd name="connsiteX2034" fmla="*/ 1077071 w 10595428"/>
              <a:gd name="connsiteY2034" fmla="*/ 1858667 h 3701512"/>
              <a:gd name="connsiteX2035" fmla="*/ 1077071 w 10595428"/>
              <a:gd name="connsiteY2035" fmla="*/ 1851475 h 3701512"/>
              <a:gd name="connsiteX2036" fmla="*/ 1051883 w 10595428"/>
              <a:gd name="connsiteY2036" fmla="*/ 1844286 h 3701512"/>
              <a:gd name="connsiteX2037" fmla="*/ 1018298 w 10595428"/>
              <a:gd name="connsiteY2037" fmla="*/ 1844286 h 3701512"/>
              <a:gd name="connsiteX2038" fmla="*/ 1043485 w 10595428"/>
              <a:gd name="connsiteY2038" fmla="*/ 1865855 h 3701512"/>
              <a:gd name="connsiteX2039" fmla="*/ 1043485 w 10595428"/>
              <a:gd name="connsiteY2039" fmla="*/ 1858667 h 3701512"/>
              <a:gd name="connsiteX2040" fmla="*/ 1026696 w 10595428"/>
              <a:gd name="connsiteY2040" fmla="*/ 1844286 h 3701512"/>
              <a:gd name="connsiteX2041" fmla="*/ 9434398 w 10595428"/>
              <a:gd name="connsiteY2041" fmla="*/ 1837098 h 3701512"/>
              <a:gd name="connsiteX2042" fmla="*/ 9442796 w 10595428"/>
              <a:gd name="connsiteY2042" fmla="*/ 1858667 h 3701512"/>
              <a:gd name="connsiteX2043" fmla="*/ 9435119 w 10595428"/>
              <a:gd name="connsiteY2043" fmla="*/ 1898100 h 3701512"/>
              <a:gd name="connsiteX2044" fmla="*/ 9461975 w 10595428"/>
              <a:gd name="connsiteY2044" fmla="*/ 1903848 h 3701512"/>
              <a:gd name="connsiteX2045" fmla="*/ 9499984 w 10595428"/>
              <a:gd name="connsiteY2045" fmla="*/ 1897340 h 3701512"/>
              <a:gd name="connsiteX2046" fmla="*/ 9486873 w 10595428"/>
              <a:gd name="connsiteY2046" fmla="*/ 1882031 h 3701512"/>
              <a:gd name="connsiteX2047" fmla="*/ 9467983 w 10595428"/>
              <a:gd name="connsiteY2047" fmla="*/ 1873043 h 3701512"/>
              <a:gd name="connsiteX2048" fmla="*/ 9467983 w 10595428"/>
              <a:gd name="connsiteY2048" fmla="*/ 1865855 h 3701512"/>
              <a:gd name="connsiteX2049" fmla="*/ 9476378 w 10595428"/>
              <a:gd name="connsiteY2049" fmla="*/ 1858667 h 3701512"/>
              <a:gd name="connsiteX2050" fmla="*/ 9434398 w 10595428"/>
              <a:gd name="connsiteY2050" fmla="*/ 1837098 h 3701512"/>
              <a:gd name="connsiteX2051" fmla="*/ 9906963 w 10595428"/>
              <a:gd name="connsiteY2051" fmla="*/ 1824762 h 3701512"/>
              <a:gd name="connsiteX2052" fmla="*/ 9890170 w 10595428"/>
              <a:gd name="connsiteY2052" fmla="*/ 1839142 h 3701512"/>
              <a:gd name="connsiteX2053" fmla="*/ 9906963 w 10595428"/>
              <a:gd name="connsiteY2053" fmla="*/ 1853523 h 3701512"/>
              <a:gd name="connsiteX2054" fmla="*/ 4416981 w 10595428"/>
              <a:gd name="connsiteY2054" fmla="*/ 1808337 h 3701512"/>
              <a:gd name="connsiteX2055" fmla="*/ 4400188 w 10595428"/>
              <a:gd name="connsiteY2055" fmla="*/ 1822718 h 3701512"/>
              <a:gd name="connsiteX2056" fmla="*/ 4391790 w 10595428"/>
              <a:gd name="connsiteY2056" fmla="*/ 1822718 h 3701512"/>
              <a:gd name="connsiteX2057" fmla="*/ 4391093 w 10595428"/>
              <a:gd name="connsiteY2057" fmla="*/ 1822002 h 3701512"/>
              <a:gd name="connsiteX2058" fmla="*/ 4387831 w 10595428"/>
              <a:gd name="connsiteY2058" fmla="*/ 1823756 h 3701512"/>
              <a:gd name="connsiteX2059" fmla="*/ 4389563 w 10595428"/>
              <a:gd name="connsiteY2059" fmla="*/ 1828357 h 3701512"/>
              <a:gd name="connsiteX2060" fmla="*/ 4400108 w 10595428"/>
              <a:gd name="connsiteY2060" fmla="*/ 1837098 h 3701512"/>
              <a:gd name="connsiteX2061" fmla="*/ 4402973 w 10595428"/>
              <a:gd name="connsiteY2061" fmla="*/ 1837098 h 3701512"/>
              <a:gd name="connsiteX2062" fmla="*/ 4406774 w 10595428"/>
              <a:gd name="connsiteY2062" fmla="*/ 1817572 h 3701512"/>
              <a:gd name="connsiteX2063" fmla="*/ 4419367 w 10595428"/>
              <a:gd name="connsiteY2063" fmla="*/ 1810382 h 3701512"/>
              <a:gd name="connsiteX2064" fmla="*/ 4419367 w 10595428"/>
              <a:gd name="connsiteY2064" fmla="*/ 1818627 h 3701512"/>
              <a:gd name="connsiteX2065" fmla="*/ 4425375 w 10595428"/>
              <a:gd name="connsiteY2065" fmla="*/ 1808337 h 3701512"/>
              <a:gd name="connsiteX2066" fmla="*/ 1893867 w 10595428"/>
              <a:gd name="connsiteY2066" fmla="*/ 1781624 h 3701512"/>
              <a:gd name="connsiteX2067" fmla="*/ 1893867 w 10595428"/>
              <a:gd name="connsiteY2067" fmla="*/ 1783670 h 3701512"/>
              <a:gd name="connsiteX2068" fmla="*/ 1899874 w 10595428"/>
              <a:gd name="connsiteY2068" fmla="*/ 1793957 h 3701512"/>
              <a:gd name="connsiteX2069" fmla="*/ 1893867 w 10595428"/>
              <a:gd name="connsiteY2069" fmla="*/ 1793957 h 3701512"/>
              <a:gd name="connsiteX2070" fmla="*/ 1893867 w 10595428"/>
              <a:gd name="connsiteY2070" fmla="*/ 1796005 h 3701512"/>
              <a:gd name="connsiteX2071" fmla="*/ 1899874 w 10595428"/>
              <a:gd name="connsiteY2071" fmla="*/ 1796005 h 3701512"/>
              <a:gd name="connsiteX2072" fmla="*/ 1899874 w 10595428"/>
              <a:gd name="connsiteY2072" fmla="*/ 1793957 h 3701512"/>
              <a:gd name="connsiteX2073" fmla="*/ 1908268 w 10595428"/>
              <a:gd name="connsiteY2073" fmla="*/ 1793957 h 3701512"/>
              <a:gd name="connsiteX2074" fmla="*/ 1908933 w 10595428"/>
              <a:gd name="connsiteY2074" fmla="*/ 1796005 h 3701512"/>
              <a:gd name="connsiteX2075" fmla="*/ 1919053 w 10595428"/>
              <a:gd name="connsiteY2075" fmla="*/ 1796005 h 3701512"/>
              <a:gd name="connsiteX2076" fmla="*/ 1919053 w 10595428"/>
              <a:gd name="connsiteY2076" fmla="*/ 1781624 h 3701512"/>
              <a:gd name="connsiteX2077" fmla="*/ 1851886 w 10595428"/>
              <a:gd name="connsiteY2077" fmla="*/ 1752864 h 3701512"/>
              <a:gd name="connsiteX2078" fmla="*/ 1860285 w 10595428"/>
              <a:gd name="connsiteY2078" fmla="*/ 1752864 h 3701512"/>
              <a:gd name="connsiteX2079" fmla="*/ 1867797 w 10595428"/>
              <a:gd name="connsiteY2079" fmla="*/ 1778596 h 3701512"/>
              <a:gd name="connsiteX2080" fmla="*/ 1865627 w 10595428"/>
              <a:gd name="connsiteY2080" fmla="*/ 1782931 h 3701512"/>
              <a:gd name="connsiteX2081" fmla="*/ 1851886 w 10595428"/>
              <a:gd name="connsiteY2081" fmla="*/ 1788813 h 3701512"/>
              <a:gd name="connsiteX2082" fmla="*/ 1572432 w 10595428"/>
              <a:gd name="connsiteY2082" fmla="*/ 1750819 h 3701512"/>
              <a:gd name="connsiteX2083" fmla="*/ 1606014 w 10595428"/>
              <a:gd name="connsiteY2083" fmla="*/ 1793957 h 3701512"/>
              <a:gd name="connsiteX2084" fmla="*/ 1580827 w 10595428"/>
              <a:gd name="connsiteY2084" fmla="*/ 1793957 h 3701512"/>
              <a:gd name="connsiteX2085" fmla="*/ 1589221 w 10595428"/>
              <a:gd name="connsiteY2085" fmla="*/ 1808337 h 3701512"/>
              <a:gd name="connsiteX2086" fmla="*/ 1589221 w 10595428"/>
              <a:gd name="connsiteY2086" fmla="*/ 1815526 h 3701512"/>
              <a:gd name="connsiteX2087" fmla="*/ 1555640 w 10595428"/>
              <a:gd name="connsiteY2087" fmla="*/ 1829906 h 3701512"/>
              <a:gd name="connsiteX2088" fmla="*/ 1597620 w 10595428"/>
              <a:gd name="connsiteY2088" fmla="*/ 1858667 h 3701512"/>
              <a:gd name="connsiteX2089" fmla="*/ 1620927 w 10595428"/>
              <a:gd name="connsiteY2089" fmla="*/ 1856448 h 3701512"/>
              <a:gd name="connsiteX2090" fmla="*/ 1625197 w 10595428"/>
              <a:gd name="connsiteY2090" fmla="*/ 1853523 h 3701512"/>
              <a:gd name="connsiteX2091" fmla="*/ 1633344 w 10595428"/>
              <a:gd name="connsiteY2091" fmla="*/ 1855266 h 3701512"/>
              <a:gd name="connsiteX2092" fmla="*/ 1661540 w 10595428"/>
              <a:gd name="connsiteY2092" fmla="*/ 1852583 h 3701512"/>
              <a:gd name="connsiteX2093" fmla="*/ 1669413 w 10595428"/>
              <a:gd name="connsiteY2093" fmla="*/ 1829403 h 3701512"/>
              <a:gd name="connsiteX2094" fmla="*/ 1622807 w 10595428"/>
              <a:gd name="connsiteY2094" fmla="*/ 1772388 h 3701512"/>
              <a:gd name="connsiteX2095" fmla="*/ 1589221 w 10595428"/>
              <a:gd name="connsiteY2095" fmla="*/ 1750819 h 3701512"/>
              <a:gd name="connsiteX2096" fmla="*/ 4447929 w 10595428"/>
              <a:gd name="connsiteY2096" fmla="*/ 1746917 h 3701512"/>
              <a:gd name="connsiteX2097" fmla="*/ 4459797 w 10595428"/>
              <a:gd name="connsiteY2097" fmla="*/ 1767244 h 3701512"/>
              <a:gd name="connsiteX2098" fmla="*/ 4461347 w 10595428"/>
              <a:gd name="connsiteY2098" fmla="*/ 1767244 h 3701512"/>
              <a:gd name="connsiteX2099" fmla="*/ 4461347 w 10595428"/>
              <a:gd name="connsiteY2099" fmla="*/ 1769900 h 3701512"/>
              <a:gd name="connsiteX2100" fmla="*/ 4467020 w 10595428"/>
              <a:gd name="connsiteY2100" fmla="*/ 1779617 h 3701512"/>
              <a:gd name="connsiteX2101" fmla="*/ 4467355 w 10595428"/>
              <a:gd name="connsiteY2101" fmla="*/ 1779498 h 3701512"/>
              <a:gd name="connsiteX2102" fmla="*/ 4467355 w 10595428"/>
              <a:gd name="connsiteY2102" fmla="*/ 1758008 h 3701512"/>
              <a:gd name="connsiteX2103" fmla="*/ 4464965 w 10595428"/>
              <a:gd name="connsiteY2103" fmla="*/ 1718577 h 3701512"/>
              <a:gd name="connsiteX2104" fmla="*/ 4439778 w 10595428"/>
              <a:gd name="connsiteY2104" fmla="*/ 1732954 h 3701512"/>
              <a:gd name="connsiteX2105" fmla="*/ 4445461 w 10595428"/>
              <a:gd name="connsiteY2105" fmla="*/ 1742688 h 3701512"/>
              <a:gd name="connsiteX2106" fmla="*/ 4467355 w 10595428"/>
              <a:gd name="connsiteY2106" fmla="*/ 1736439 h 3701512"/>
              <a:gd name="connsiteX2107" fmla="*/ 4475750 w 10595428"/>
              <a:gd name="connsiteY2107" fmla="*/ 1743628 h 3701512"/>
              <a:gd name="connsiteX2108" fmla="*/ 4492542 w 10595428"/>
              <a:gd name="connsiteY2108" fmla="*/ 1729251 h 3701512"/>
              <a:gd name="connsiteX2109" fmla="*/ 4492542 w 10595428"/>
              <a:gd name="connsiteY2109" fmla="*/ 1725766 h 3701512"/>
              <a:gd name="connsiteX2110" fmla="*/ 4481758 w 10595428"/>
              <a:gd name="connsiteY2110" fmla="*/ 1725766 h 3701512"/>
              <a:gd name="connsiteX2111" fmla="*/ 9948939 w 10595428"/>
              <a:gd name="connsiteY2111" fmla="*/ 1716915 h 3701512"/>
              <a:gd name="connsiteX2112" fmla="*/ 9948939 w 10595428"/>
              <a:gd name="connsiteY2112" fmla="*/ 1724107 h 3701512"/>
              <a:gd name="connsiteX2113" fmla="*/ 9982525 w 10595428"/>
              <a:gd name="connsiteY2113" fmla="*/ 1745675 h 3701512"/>
              <a:gd name="connsiteX2114" fmla="*/ 9982525 w 10595428"/>
              <a:gd name="connsiteY2114" fmla="*/ 1738484 h 3701512"/>
              <a:gd name="connsiteX2115" fmla="*/ 9948939 w 10595428"/>
              <a:gd name="connsiteY2115" fmla="*/ 1716915 h 3701512"/>
              <a:gd name="connsiteX2116" fmla="*/ 1264170 w 10595428"/>
              <a:gd name="connsiteY2116" fmla="*/ 1716915 h 3701512"/>
              <a:gd name="connsiteX2117" fmla="*/ 1264170 w 10595428"/>
              <a:gd name="connsiteY2117" fmla="*/ 1731295 h 3701512"/>
              <a:gd name="connsiteX2118" fmla="*/ 1272569 w 10595428"/>
              <a:gd name="connsiteY2118" fmla="*/ 1738484 h 3701512"/>
              <a:gd name="connsiteX2119" fmla="*/ 1264170 w 10595428"/>
              <a:gd name="connsiteY2119" fmla="*/ 1760056 h 3701512"/>
              <a:gd name="connsiteX2120" fmla="*/ 1274497 w 10595428"/>
              <a:gd name="connsiteY2120" fmla="*/ 1777111 h 3701512"/>
              <a:gd name="connsiteX2121" fmla="*/ 1295365 w 10595428"/>
              <a:gd name="connsiteY2121" fmla="*/ 1765200 h 3701512"/>
              <a:gd name="connsiteX2122" fmla="*/ 1286971 w 10595428"/>
              <a:gd name="connsiteY2122" fmla="*/ 1729251 h 3701512"/>
              <a:gd name="connsiteX2123" fmla="*/ 1295365 w 10595428"/>
              <a:gd name="connsiteY2123" fmla="*/ 1722059 h 3701512"/>
              <a:gd name="connsiteX2124" fmla="*/ 1289358 w 10595428"/>
              <a:gd name="connsiteY2124" fmla="*/ 1716915 h 3701512"/>
              <a:gd name="connsiteX2125" fmla="*/ 3753699 w 10595428"/>
              <a:gd name="connsiteY2125" fmla="*/ 1714870 h 3701512"/>
              <a:gd name="connsiteX2126" fmla="*/ 3753699 w 10595428"/>
              <a:gd name="connsiteY2126" fmla="*/ 1722059 h 3701512"/>
              <a:gd name="connsiteX2127" fmla="*/ 3770492 w 10595428"/>
              <a:gd name="connsiteY2127" fmla="*/ 1743628 h 3701512"/>
              <a:gd name="connsiteX2128" fmla="*/ 3762094 w 10595428"/>
              <a:gd name="connsiteY2128" fmla="*/ 1743628 h 3701512"/>
              <a:gd name="connsiteX2129" fmla="*/ 3745305 w 10595428"/>
              <a:gd name="connsiteY2129" fmla="*/ 1736439 h 3701512"/>
              <a:gd name="connsiteX2130" fmla="*/ 3734516 w 10595428"/>
              <a:gd name="connsiteY2130" fmla="*/ 1740135 h 3701512"/>
              <a:gd name="connsiteX2131" fmla="*/ 3734516 w 10595428"/>
              <a:gd name="connsiteY2131" fmla="*/ 1754526 h 3701512"/>
              <a:gd name="connsiteX2132" fmla="*/ 3722514 w 10595428"/>
              <a:gd name="connsiteY2132" fmla="*/ 1744246 h 3701512"/>
              <a:gd name="connsiteX2133" fmla="*/ 3717407 w 10595428"/>
              <a:gd name="connsiteY2133" fmla="*/ 1745996 h 3701512"/>
              <a:gd name="connsiteX2134" fmla="*/ 3739297 w 10595428"/>
              <a:gd name="connsiteY2134" fmla="*/ 1760056 h 3701512"/>
              <a:gd name="connsiteX2135" fmla="*/ 3740298 w 10595428"/>
              <a:gd name="connsiteY2135" fmla="*/ 1765200 h 3701512"/>
              <a:gd name="connsiteX2136" fmla="*/ 3745305 w 10595428"/>
              <a:gd name="connsiteY2136" fmla="*/ 1765200 h 3701512"/>
              <a:gd name="connsiteX2137" fmla="*/ 3762094 w 10595428"/>
              <a:gd name="connsiteY2137" fmla="*/ 1772388 h 3701512"/>
              <a:gd name="connsiteX2138" fmla="*/ 3795679 w 10595428"/>
              <a:gd name="connsiteY2138" fmla="*/ 1729251 h 3701512"/>
              <a:gd name="connsiteX2139" fmla="*/ 3804074 w 10595428"/>
              <a:gd name="connsiteY2139" fmla="*/ 1729251 h 3701512"/>
              <a:gd name="connsiteX2140" fmla="*/ 3829261 w 10595428"/>
              <a:gd name="connsiteY2140" fmla="*/ 1743628 h 3701512"/>
              <a:gd name="connsiteX2141" fmla="*/ 3837659 w 10595428"/>
              <a:gd name="connsiteY2141" fmla="*/ 1729251 h 3701512"/>
              <a:gd name="connsiteX2142" fmla="*/ 3837659 w 10595428"/>
              <a:gd name="connsiteY2142" fmla="*/ 1722059 h 3701512"/>
              <a:gd name="connsiteX2143" fmla="*/ 3832279 w 10595428"/>
              <a:gd name="connsiteY2143" fmla="*/ 1721137 h 3701512"/>
              <a:gd name="connsiteX2144" fmla="*/ 3826874 w 10595428"/>
              <a:gd name="connsiteY2144" fmla="*/ 1725766 h 3701512"/>
              <a:gd name="connsiteX2145" fmla="*/ 3821885 w 10595428"/>
              <a:gd name="connsiteY2145" fmla="*/ 1719358 h 3701512"/>
              <a:gd name="connsiteX2146" fmla="*/ 3795679 w 10595428"/>
              <a:gd name="connsiteY2146" fmla="*/ 1714870 h 3701512"/>
              <a:gd name="connsiteX2147" fmla="*/ 1589221 w 10595428"/>
              <a:gd name="connsiteY2147" fmla="*/ 1700490 h 3701512"/>
              <a:gd name="connsiteX2148" fmla="*/ 1606014 w 10595428"/>
              <a:gd name="connsiteY2148" fmla="*/ 1714870 h 3701512"/>
              <a:gd name="connsiteX2149" fmla="*/ 1614412 w 10595428"/>
              <a:gd name="connsiteY2149" fmla="*/ 1714870 h 3701512"/>
              <a:gd name="connsiteX2150" fmla="*/ 1614412 w 10595428"/>
              <a:gd name="connsiteY2150" fmla="*/ 1700490 h 3701512"/>
              <a:gd name="connsiteX2151" fmla="*/ 3824262 w 10595428"/>
              <a:gd name="connsiteY2151" fmla="*/ 1685344 h 3701512"/>
              <a:gd name="connsiteX2152" fmla="*/ 3812472 w 10595428"/>
              <a:gd name="connsiteY2152" fmla="*/ 1700490 h 3701512"/>
              <a:gd name="connsiteX2153" fmla="*/ 3813441 w 10595428"/>
              <a:gd name="connsiteY2153" fmla="*/ 1701320 h 3701512"/>
              <a:gd name="connsiteX2154" fmla="*/ 3826874 w 10595428"/>
              <a:gd name="connsiteY2154" fmla="*/ 1689817 h 3701512"/>
              <a:gd name="connsiteX2155" fmla="*/ 2221308 w 10595428"/>
              <a:gd name="connsiteY2155" fmla="*/ 1680966 h 3701512"/>
              <a:gd name="connsiteX2156" fmla="*/ 2221308 w 10595428"/>
              <a:gd name="connsiteY2156" fmla="*/ 1688158 h 3701512"/>
              <a:gd name="connsiteX2157" fmla="*/ 2229707 w 10595428"/>
              <a:gd name="connsiteY2157" fmla="*/ 1702538 h 3701512"/>
              <a:gd name="connsiteX2158" fmla="*/ 2221308 w 10595428"/>
              <a:gd name="connsiteY2158" fmla="*/ 1709726 h 3701512"/>
              <a:gd name="connsiteX2159" fmla="*/ 2229707 w 10595428"/>
              <a:gd name="connsiteY2159" fmla="*/ 1709726 h 3701512"/>
              <a:gd name="connsiteX2160" fmla="*/ 2246495 w 10595428"/>
              <a:gd name="connsiteY2160" fmla="*/ 1695346 h 3701512"/>
              <a:gd name="connsiteX2161" fmla="*/ 2229707 w 10595428"/>
              <a:gd name="connsiteY2161" fmla="*/ 1680966 h 3701512"/>
              <a:gd name="connsiteX2162" fmla="*/ 10049692 w 10595428"/>
              <a:gd name="connsiteY2162" fmla="*/ 1659397 h 3701512"/>
              <a:gd name="connsiteX2163" fmla="*/ 10049692 w 10595428"/>
              <a:gd name="connsiteY2163" fmla="*/ 1680966 h 3701512"/>
              <a:gd name="connsiteX2164" fmla="*/ 10066485 w 10595428"/>
              <a:gd name="connsiteY2164" fmla="*/ 1666589 h 3701512"/>
              <a:gd name="connsiteX2165" fmla="*/ 9243681 w 10595428"/>
              <a:gd name="connsiteY2165" fmla="*/ 1655778 h 3701512"/>
              <a:gd name="connsiteX2166" fmla="*/ 9243681 w 10595428"/>
              <a:gd name="connsiteY2166" fmla="*/ 1662497 h 3701512"/>
              <a:gd name="connsiteX2167" fmla="*/ 9249689 w 10595428"/>
              <a:gd name="connsiteY2167" fmla="*/ 1657353 h 3701512"/>
              <a:gd name="connsiteX2168" fmla="*/ 2145747 w 10595428"/>
              <a:gd name="connsiteY2168" fmla="*/ 1652209 h 3701512"/>
              <a:gd name="connsiteX2169" fmla="*/ 2145747 w 10595428"/>
              <a:gd name="connsiteY2169" fmla="*/ 1660407 h 3701512"/>
              <a:gd name="connsiteX2170" fmla="*/ 2180717 w 10595428"/>
              <a:gd name="connsiteY2170" fmla="*/ 1682517 h 3701512"/>
              <a:gd name="connsiteX2171" fmla="*/ 2204515 w 10595428"/>
              <a:gd name="connsiteY2171" fmla="*/ 1703598 h 3701512"/>
              <a:gd name="connsiteX2172" fmla="*/ 2204515 w 10595428"/>
              <a:gd name="connsiteY2172" fmla="*/ 1702538 h 3701512"/>
              <a:gd name="connsiteX2173" fmla="*/ 2179328 w 10595428"/>
              <a:gd name="connsiteY2173" fmla="*/ 1666589 h 3701512"/>
              <a:gd name="connsiteX2174" fmla="*/ 2187726 w 10595428"/>
              <a:gd name="connsiteY2174" fmla="*/ 1652209 h 3701512"/>
              <a:gd name="connsiteX2175" fmla="*/ 2179328 w 10595428"/>
              <a:gd name="connsiteY2175" fmla="*/ 1652209 h 3701512"/>
              <a:gd name="connsiteX2176" fmla="*/ 2170934 w 10595428"/>
              <a:gd name="connsiteY2176" fmla="*/ 1659397 h 3701512"/>
              <a:gd name="connsiteX2177" fmla="*/ 2154141 w 10595428"/>
              <a:gd name="connsiteY2177" fmla="*/ 1652209 h 3701512"/>
              <a:gd name="connsiteX2178" fmla="*/ 2113409 w 10595428"/>
              <a:gd name="connsiteY2178" fmla="*/ 1651122 h 3701512"/>
              <a:gd name="connsiteX2179" fmla="*/ 2112161 w 10595428"/>
              <a:gd name="connsiteY2179" fmla="*/ 1652209 h 3701512"/>
              <a:gd name="connsiteX2180" fmla="*/ 2112774 w 10595428"/>
              <a:gd name="connsiteY2180" fmla="*/ 1652209 h 3701512"/>
              <a:gd name="connsiteX2181" fmla="*/ 2229707 w 10595428"/>
              <a:gd name="connsiteY2181" fmla="*/ 1630640 h 3701512"/>
              <a:gd name="connsiteX2182" fmla="*/ 2263288 w 10595428"/>
              <a:gd name="connsiteY2182" fmla="*/ 1673777 h 3701512"/>
              <a:gd name="connsiteX2183" fmla="*/ 2246495 w 10595428"/>
              <a:gd name="connsiteY2183" fmla="*/ 1673777 h 3701512"/>
              <a:gd name="connsiteX2184" fmla="*/ 2263288 w 10595428"/>
              <a:gd name="connsiteY2184" fmla="*/ 1688158 h 3701512"/>
              <a:gd name="connsiteX2185" fmla="*/ 2271687 w 10595428"/>
              <a:gd name="connsiteY2185" fmla="*/ 1688158 h 3701512"/>
              <a:gd name="connsiteX2186" fmla="*/ 2271687 w 10595428"/>
              <a:gd name="connsiteY2186" fmla="*/ 1680966 h 3701512"/>
              <a:gd name="connsiteX2187" fmla="*/ 2263288 w 10595428"/>
              <a:gd name="connsiteY2187" fmla="*/ 1630640 h 3701512"/>
              <a:gd name="connsiteX2188" fmla="*/ 9781023 w 10595428"/>
              <a:gd name="connsiteY2188" fmla="*/ 1623448 h 3701512"/>
              <a:gd name="connsiteX2189" fmla="*/ 9747437 w 10595428"/>
              <a:gd name="connsiteY2189" fmla="*/ 1645017 h 3701512"/>
              <a:gd name="connsiteX2190" fmla="*/ 9688664 w 10595428"/>
              <a:gd name="connsiteY2190" fmla="*/ 1637828 h 3701512"/>
              <a:gd name="connsiteX2191" fmla="*/ 9655083 w 10595428"/>
              <a:gd name="connsiteY2191" fmla="*/ 1637828 h 3701512"/>
              <a:gd name="connsiteX2192" fmla="*/ 9655083 w 10595428"/>
              <a:gd name="connsiteY2192" fmla="*/ 1652209 h 3701512"/>
              <a:gd name="connsiteX2193" fmla="*/ 9671876 w 10595428"/>
              <a:gd name="connsiteY2193" fmla="*/ 1652209 h 3701512"/>
              <a:gd name="connsiteX2194" fmla="*/ 9663477 w 10595428"/>
              <a:gd name="connsiteY2194" fmla="*/ 1688158 h 3701512"/>
              <a:gd name="connsiteX2195" fmla="*/ 9646688 w 10595428"/>
              <a:gd name="connsiteY2195" fmla="*/ 1680966 h 3701512"/>
              <a:gd name="connsiteX2196" fmla="*/ 9629896 w 10595428"/>
              <a:gd name="connsiteY2196" fmla="*/ 1688158 h 3701512"/>
              <a:gd name="connsiteX2197" fmla="*/ 9638290 w 10595428"/>
              <a:gd name="connsiteY2197" fmla="*/ 1702538 h 3701512"/>
              <a:gd name="connsiteX2198" fmla="*/ 9638290 w 10595428"/>
              <a:gd name="connsiteY2198" fmla="*/ 1716691 h 3701512"/>
              <a:gd name="connsiteX2199" fmla="*/ 9669485 w 10595428"/>
              <a:gd name="connsiteY2199" fmla="*/ 1758008 h 3701512"/>
              <a:gd name="connsiteX2200" fmla="*/ 9669485 w 10595428"/>
              <a:gd name="connsiteY2200" fmla="*/ 1772388 h 3701512"/>
              <a:gd name="connsiteX2201" fmla="*/ 9661091 w 10595428"/>
              <a:gd name="connsiteY2201" fmla="*/ 1786769 h 3701512"/>
              <a:gd name="connsiteX2202" fmla="*/ 9736652 w 10595428"/>
              <a:gd name="connsiteY2202" fmla="*/ 1844286 h 3701512"/>
              <a:gd name="connsiteX2203" fmla="*/ 9736652 w 10595428"/>
              <a:gd name="connsiteY2203" fmla="*/ 1851475 h 3701512"/>
              <a:gd name="connsiteX2204" fmla="*/ 9711465 w 10595428"/>
              <a:gd name="connsiteY2204" fmla="*/ 1865855 h 3701512"/>
              <a:gd name="connsiteX2205" fmla="*/ 9753445 w 10595428"/>
              <a:gd name="connsiteY2205" fmla="*/ 1873043 h 3701512"/>
              <a:gd name="connsiteX2206" fmla="*/ 9761839 w 10595428"/>
              <a:gd name="connsiteY2206" fmla="*/ 1865855 h 3701512"/>
              <a:gd name="connsiteX2207" fmla="*/ 9761839 w 10595428"/>
              <a:gd name="connsiteY2207" fmla="*/ 1901804 h 3701512"/>
              <a:gd name="connsiteX2208" fmla="*/ 9728258 w 10595428"/>
              <a:gd name="connsiteY2208" fmla="*/ 1901804 h 3701512"/>
              <a:gd name="connsiteX2209" fmla="*/ 9728258 w 10595428"/>
              <a:gd name="connsiteY2209" fmla="*/ 1908992 h 3701512"/>
              <a:gd name="connsiteX2210" fmla="*/ 9711465 w 10595428"/>
              <a:gd name="connsiteY2210" fmla="*/ 1908992 h 3701512"/>
              <a:gd name="connsiteX2211" fmla="*/ 9719859 w 10595428"/>
              <a:gd name="connsiteY2211" fmla="*/ 1894616 h 3701512"/>
              <a:gd name="connsiteX2212" fmla="*/ 9719859 w 10595428"/>
              <a:gd name="connsiteY2212" fmla="*/ 1887424 h 3701512"/>
              <a:gd name="connsiteX2213" fmla="*/ 9711465 w 10595428"/>
              <a:gd name="connsiteY2213" fmla="*/ 1887424 h 3701512"/>
              <a:gd name="connsiteX2214" fmla="*/ 9694672 w 10595428"/>
              <a:gd name="connsiteY2214" fmla="*/ 1894616 h 3701512"/>
              <a:gd name="connsiteX2215" fmla="*/ 9686278 w 10595428"/>
              <a:gd name="connsiteY2215" fmla="*/ 1880235 h 3701512"/>
              <a:gd name="connsiteX2216" fmla="*/ 9694672 w 10595428"/>
              <a:gd name="connsiteY2216" fmla="*/ 1865855 h 3701512"/>
              <a:gd name="connsiteX2217" fmla="*/ 9677879 w 10595428"/>
              <a:gd name="connsiteY2217" fmla="*/ 1873043 h 3701512"/>
              <a:gd name="connsiteX2218" fmla="*/ 9669485 w 10595428"/>
              <a:gd name="connsiteY2218" fmla="*/ 1873043 h 3701512"/>
              <a:gd name="connsiteX2219" fmla="*/ 9652692 w 10595428"/>
              <a:gd name="connsiteY2219" fmla="*/ 1865855 h 3701512"/>
              <a:gd name="connsiteX2220" fmla="*/ 9652692 w 10595428"/>
              <a:gd name="connsiteY2220" fmla="*/ 1880235 h 3701512"/>
              <a:gd name="connsiteX2221" fmla="*/ 9644298 w 10595428"/>
              <a:gd name="connsiteY2221" fmla="*/ 1880235 h 3701512"/>
              <a:gd name="connsiteX2222" fmla="*/ 9644298 w 10595428"/>
              <a:gd name="connsiteY2222" fmla="*/ 1865855 h 3701512"/>
              <a:gd name="connsiteX2223" fmla="*/ 9652692 w 10595428"/>
              <a:gd name="connsiteY2223" fmla="*/ 1844286 h 3701512"/>
              <a:gd name="connsiteX2224" fmla="*/ 9644298 w 10595428"/>
              <a:gd name="connsiteY2224" fmla="*/ 1837098 h 3701512"/>
              <a:gd name="connsiteX2225" fmla="*/ 9661091 w 10595428"/>
              <a:gd name="connsiteY2225" fmla="*/ 1837098 h 3701512"/>
              <a:gd name="connsiteX2226" fmla="*/ 9661091 w 10595428"/>
              <a:gd name="connsiteY2226" fmla="*/ 1815526 h 3701512"/>
              <a:gd name="connsiteX2227" fmla="*/ 9652692 w 10595428"/>
              <a:gd name="connsiteY2227" fmla="*/ 1815526 h 3701512"/>
              <a:gd name="connsiteX2228" fmla="*/ 9652692 w 10595428"/>
              <a:gd name="connsiteY2228" fmla="*/ 1829906 h 3701512"/>
              <a:gd name="connsiteX2229" fmla="*/ 9610712 w 10595428"/>
              <a:gd name="connsiteY2229" fmla="*/ 1822718 h 3701512"/>
              <a:gd name="connsiteX2230" fmla="*/ 9602318 w 10595428"/>
              <a:gd name="connsiteY2230" fmla="*/ 1822718 h 3701512"/>
              <a:gd name="connsiteX2231" fmla="*/ 9602318 w 10595428"/>
              <a:gd name="connsiteY2231" fmla="*/ 1829906 h 3701512"/>
              <a:gd name="connsiteX2232" fmla="*/ 9610712 w 10595428"/>
              <a:gd name="connsiteY2232" fmla="*/ 1851475 h 3701512"/>
              <a:gd name="connsiteX2233" fmla="*/ 9602318 w 10595428"/>
              <a:gd name="connsiteY2233" fmla="*/ 1858667 h 3701512"/>
              <a:gd name="connsiteX2234" fmla="*/ 9610712 w 10595428"/>
              <a:gd name="connsiteY2234" fmla="*/ 1858667 h 3701512"/>
              <a:gd name="connsiteX2235" fmla="*/ 9619111 w 10595428"/>
              <a:gd name="connsiteY2235" fmla="*/ 1851475 h 3701512"/>
              <a:gd name="connsiteX2236" fmla="*/ 9619111 w 10595428"/>
              <a:gd name="connsiteY2236" fmla="*/ 1873043 h 3701512"/>
              <a:gd name="connsiteX2237" fmla="*/ 9610712 w 10595428"/>
              <a:gd name="connsiteY2237" fmla="*/ 1901804 h 3701512"/>
              <a:gd name="connsiteX2238" fmla="*/ 9627505 w 10595428"/>
              <a:gd name="connsiteY2238" fmla="*/ 1930565 h 3701512"/>
              <a:gd name="connsiteX2239" fmla="*/ 9587874 w 10595428"/>
              <a:gd name="connsiteY2239" fmla="*/ 1936220 h 3701512"/>
              <a:gd name="connsiteX2240" fmla="*/ 9579517 w 10595428"/>
              <a:gd name="connsiteY2240" fmla="*/ 1939797 h 3701512"/>
              <a:gd name="connsiteX2241" fmla="*/ 9577131 w 10595428"/>
              <a:gd name="connsiteY2241" fmla="*/ 1938265 h 3701512"/>
              <a:gd name="connsiteX2242" fmla="*/ 9577131 w 10595428"/>
              <a:gd name="connsiteY2242" fmla="*/ 1952133 h 3701512"/>
              <a:gd name="connsiteX2243" fmla="*/ 9593923 w 10595428"/>
              <a:gd name="connsiteY2243" fmla="*/ 1944941 h 3701512"/>
              <a:gd name="connsiteX2244" fmla="*/ 9610712 w 10595428"/>
              <a:gd name="connsiteY2244" fmla="*/ 1944941 h 3701512"/>
              <a:gd name="connsiteX2245" fmla="*/ 9644298 w 10595428"/>
              <a:gd name="connsiteY2245" fmla="*/ 1993834 h 3701512"/>
              <a:gd name="connsiteX2246" fmla="*/ 9627505 w 10595428"/>
              <a:gd name="connsiteY2246" fmla="*/ 1986642 h 3701512"/>
              <a:gd name="connsiteX2247" fmla="*/ 9619111 w 10595428"/>
              <a:gd name="connsiteY2247" fmla="*/ 2036971 h 3701512"/>
              <a:gd name="connsiteX2248" fmla="*/ 9677879 w 10595428"/>
              <a:gd name="connsiteY2248" fmla="*/ 2159199 h 3701512"/>
              <a:gd name="connsiteX2249" fmla="*/ 9709786 w 10595428"/>
              <a:gd name="connsiteY2249" fmla="*/ 2212761 h 3701512"/>
              <a:gd name="connsiteX2250" fmla="*/ 9713282 w 10595428"/>
              <a:gd name="connsiteY2250" fmla="*/ 2221542 h 3701512"/>
              <a:gd name="connsiteX2251" fmla="*/ 9721830 w 10595428"/>
              <a:gd name="connsiteY2251" fmla="*/ 2203303 h 3701512"/>
              <a:gd name="connsiteX2252" fmla="*/ 9739043 w 10595428"/>
              <a:gd name="connsiteY2252" fmla="*/ 2177060 h 3701512"/>
              <a:gd name="connsiteX2253" fmla="*/ 9806210 w 10595428"/>
              <a:gd name="connsiteY2253" fmla="*/ 2112354 h 3701512"/>
              <a:gd name="connsiteX2254" fmla="*/ 9806210 w 10595428"/>
              <a:gd name="connsiteY2254" fmla="*/ 2076405 h 3701512"/>
              <a:gd name="connsiteX2255" fmla="*/ 9764230 w 10595428"/>
              <a:gd name="connsiteY2255" fmla="*/ 2040456 h 3701512"/>
              <a:gd name="connsiteX2256" fmla="*/ 9755836 w 10595428"/>
              <a:gd name="connsiteY2256" fmla="*/ 2033264 h 3701512"/>
              <a:gd name="connsiteX2257" fmla="*/ 9755836 w 10595428"/>
              <a:gd name="connsiteY2257" fmla="*/ 2026076 h 3701512"/>
              <a:gd name="connsiteX2258" fmla="*/ 9781023 w 10595428"/>
              <a:gd name="connsiteY2258" fmla="*/ 1939797 h 3701512"/>
              <a:gd name="connsiteX2259" fmla="*/ 9781023 w 10595428"/>
              <a:gd name="connsiteY2259" fmla="*/ 1903848 h 3701512"/>
              <a:gd name="connsiteX2260" fmla="*/ 9797816 w 10595428"/>
              <a:gd name="connsiteY2260" fmla="*/ 1903848 h 3701512"/>
              <a:gd name="connsiteX2261" fmla="*/ 9797816 w 10595428"/>
              <a:gd name="connsiteY2261" fmla="*/ 1803193 h 3701512"/>
              <a:gd name="connsiteX2262" fmla="*/ 9814604 w 10595428"/>
              <a:gd name="connsiteY2262" fmla="*/ 1781624 h 3701512"/>
              <a:gd name="connsiteX2263" fmla="*/ 9781023 w 10595428"/>
              <a:gd name="connsiteY2263" fmla="*/ 1767244 h 3701512"/>
              <a:gd name="connsiteX2264" fmla="*/ 9781023 w 10595428"/>
              <a:gd name="connsiteY2264" fmla="*/ 1760056 h 3701512"/>
              <a:gd name="connsiteX2265" fmla="*/ 9789417 w 10595428"/>
              <a:gd name="connsiteY2265" fmla="*/ 1752864 h 3701512"/>
              <a:gd name="connsiteX2266" fmla="*/ 9781023 w 10595428"/>
              <a:gd name="connsiteY2266" fmla="*/ 1738484 h 3701512"/>
              <a:gd name="connsiteX2267" fmla="*/ 9797816 w 10595428"/>
              <a:gd name="connsiteY2267" fmla="*/ 1702538 h 3701512"/>
              <a:gd name="connsiteX2268" fmla="*/ 9772624 w 10595428"/>
              <a:gd name="connsiteY2268" fmla="*/ 1645017 h 3701512"/>
              <a:gd name="connsiteX2269" fmla="*/ 9781023 w 10595428"/>
              <a:gd name="connsiteY2269" fmla="*/ 1630640 h 3701512"/>
              <a:gd name="connsiteX2270" fmla="*/ 4280227 w 10595428"/>
              <a:gd name="connsiteY2270" fmla="*/ 1618317 h 3701512"/>
              <a:gd name="connsiteX2271" fmla="*/ 4279805 w 10595428"/>
              <a:gd name="connsiteY2271" fmla="*/ 1618498 h 3701512"/>
              <a:gd name="connsiteX2272" fmla="*/ 4272867 w 10595428"/>
              <a:gd name="connsiteY2272" fmla="*/ 1627410 h 3701512"/>
              <a:gd name="connsiteX2273" fmla="*/ 4276639 w 10595428"/>
              <a:gd name="connsiteY2273" fmla="*/ 1630640 h 3701512"/>
              <a:gd name="connsiteX2274" fmla="*/ 4276639 w 10595428"/>
              <a:gd name="connsiteY2274" fmla="*/ 1623448 h 3701512"/>
              <a:gd name="connsiteX2275" fmla="*/ 4285089 w 10595428"/>
              <a:gd name="connsiteY2275" fmla="*/ 1627068 h 3701512"/>
              <a:gd name="connsiteX2276" fmla="*/ 4287669 w 10595428"/>
              <a:gd name="connsiteY2276" fmla="*/ 1620441 h 3701512"/>
              <a:gd name="connsiteX2277" fmla="*/ 4255065 w 10595428"/>
              <a:gd name="connsiteY2277" fmla="*/ 1617808 h 3701512"/>
              <a:gd name="connsiteX2278" fmla="*/ 4254732 w 10595428"/>
              <a:gd name="connsiteY2278" fmla="*/ 1617919 h 3701512"/>
              <a:gd name="connsiteX2279" fmla="*/ 4255065 w 10595428"/>
              <a:gd name="connsiteY2279" fmla="*/ 1617919 h 3701512"/>
              <a:gd name="connsiteX2280" fmla="*/ 2145747 w 10595428"/>
              <a:gd name="connsiteY2280" fmla="*/ 1616260 h 3701512"/>
              <a:gd name="connsiteX2281" fmla="*/ 2137350 w 10595428"/>
              <a:gd name="connsiteY2281" fmla="*/ 1630280 h 3701512"/>
              <a:gd name="connsiteX2282" fmla="*/ 2120835 w 10595428"/>
              <a:gd name="connsiteY2282" fmla="*/ 1644658 h 3701512"/>
              <a:gd name="connsiteX2283" fmla="*/ 2128954 w 10595428"/>
              <a:gd name="connsiteY2283" fmla="*/ 1649791 h 3701512"/>
              <a:gd name="connsiteX2284" fmla="*/ 2128954 w 10595428"/>
              <a:gd name="connsiteY2284" fmla="*/ 1637828 h 3701512"/>
              <a:gd name="connsiteX2285" fmla="*/ 2145747 w 10595428"/>
              <a:gd name="connsiteY2285" fmla="*/ 1645017 h 3701512"/>
              <a:gd name="connsiteX2286" fmla="*/ 2179328 w 10595428"/>
              <a:gd name="connsiteY2286" fmla="*/ 1616260 h 3701512"/>
              <a:gd name="connsiteX2287" fmla="*/ 2170934 w 10595428"/>
              <a:gd name="connsiteY2287" fmla="*/ 1616260 h 3701512"/>
              <a:gd name="connsiteX2288" fmla="*/ 2154141 w 10595428"/>
              <a:gd name="connsiteY2288" fmla="*/ 1623448 h 3701512"/>
              <a:gd name="connsiteX2289" fmla="*/ 2145747 w 10595428"/>
              <a:gd name="connsiteY2289" fmla="*/ 1616260 h 3701512"/>
              <a:gd name="connsiteX2290" fmla="*/ 9898565 w 10595428"/>
              <a:gd name="connsiteY2290" fmla="*/ 1601879 h 3701512"/>
              <a:gd name="connsiteX2291" fmla="*/ 9915357 w 10595428"/>
              <a:gd name="connsiteY2291" fmla="*/ 1652209 h 3701512"/>
              <a:gd name="connsiteX2292" fmla="*/ 9906963 w 10595428"/>
              <a:gd name="connsiteY2292" fmla="*/ 1666589 h 3701512"/>
              <a:gd name="connsiteX2293" fmla="*/ 9906963 w 10595428"/>
              <a:gd name="connsiteY2293" fmla="*/ 1673777 h 3701512"/>
              <a:gd name="connsiteX2294" fmla="*/ 9957337 w 10595428"/>
              <a:gd name="connsiteY2294" fmla="*/ 1673777 h 3701512"/>
              <a:gd name="connsiteX2295" fmla="*/ 9965732 w 10595428"/>
              <a:gd name="connsiteY2295" fmla="*/ 1716915 h 3701512"/>
              <a:gd name="connsiteX2296" fmla="*/ 9982525 w 10595428"/>
              <a:gd name="connsiteY2296" fmla="*/ 1716915 h 3701512"/>
              <a:gd name="connsiteX2297" fmla="*/ 9974130 w 10595428"/>
              <a:gd name="connsiteY2297" fmla="*/ 1702538 h 3701512"/>
              <a:gd name="connsiteX2298" fmla="*/ 9974130 w 10595428"/>
              <a:gd name="connsiteY2298" fmla="*/ 1695346 h 3701512"/>
              <a:gd name="connsiteX2299" fmla="*/ 9990919 w 10595428"/>
              <a:gd name="connsiteY2299" fmla="*/ 1688158 h 3701512"/>
              <a:gd name="connsiteX2300" fmla="*/ 9965732 w 10595428"/>
              <a:gd name="connsiteY2300" fmla="*/ 1666589 h 3701512"/>
              <a:gd name="connsiteX2301" fmla="*/ 9965732 w 10595428"/>
              <a:gd name="connsiteY2301" fmla="*/ 1645017 h 3701512"/>
              <a:gd name="connsiteX2302" fmla="*/ 9982525 w 10595428"/>
              <a:gd name="connsiteY2302" fmla="*/ 1645017 h 3701512"/>
              <a:gd name="connsiteX2303" fmla="*/ 9982525 w 10595428"/>
              <a:gd name="connsiteY2303" fmla="*/ 1630640 h 3701512"/>
              <a:gd name="connsiteX2304" fmla="*/ 9965732 w 10595428"/>
              <a:gd name="connsiteY2304" fmla="*/ 1630640 h 3701512"/>
              <a:gd name="connsiteX2305" fmla="*/ 9957337 w 10595428"/>
              <a:gd name="connsiteY2305" fmla="*/ 1637828 h 3701512"/>
              <a:gd name="connsiteX2306" fmla="*/ 4668707 w 10595428"/>
              <a:gd name="connsiteY2306" fmla="*/ 1578135 h 3701512"/>
              <a:gd name="connsiteX2307" fmla="*/ 4666466 w 10595428"/>
              <a:gd name="connsiteY2307" fmla="*/ 1581970 h 3701512"/>
              <a:gd name="connsiteX2308" fmla="*/ 4667147 w 10595428"/>
              <a:gd name="connsiteY2308" fmla="*/ 1582261 h 3701512"/>
              <a:gd name="connsiteX2309" fmla="*/ 4671247 w 10595428"/>
              <a:gd name="connsiteY2309" fmla="*/ 1580311 h 3701512"/>
              <a:gd name="connsiteX2310" fmla="*/ 10108465 w 10595428"/>
              <a:gd name="connsiteY2310" fmla="*/ 1565930 h 3701512"/>
              <a:gd name="connsiteX2311" fmla="*/ 10100066 w 10595428"/>
              <a:gd name="connsiteY2311" fmla="*/ 1587499 h 3701512"/>
              <a:gd name="connsiteX2312" fmla="*/ 10125257 w 10595428"/>
              <a:gd name="connsiteY2312" fmla="*/ 1580311 h 3701512"/>
              <a:gd name="connsiteX2313" fmla="*/ 10108465 w 10595428"/>
              <a:gd name="connsiteY2313" fmla="*/ 1565930 h 3701512"/>
              <a:gd name="connsiteX2314" fmla="*/ 1919053 w 10595428"/>
              <a:gd name="connsiteY2314" fmla="*/ 1565930 h 3701512"/>
              <a:gd name="connsiteX2315" fmla="*/ 1919053 w 10595428"/>
              <a:gd name="connsiteY2315" fmla="*/ 1573122 h 3701512"/>
              <a:gd name="connsiteX2316" fmla="*/ 1952639 w 10595428"/>
              <a:gd name="connsiteY2316" fmla="*/ 1594691 h 3701512"/>
              <a:gd name="connsiteX2317" fmla="*/ 1961034 w 10595428"/>
              <a:gd name="connsiteY2317" fmla="*/ 1580311 h 3701512"/>
              <a:gd name="connsiteX2318" fmla="*/ 1919053 w 10595428"/>
              <a:gd name="connsiteY2318" fmla="*/ 1565930 h 3701512"/>
              <a:gd name="connsiteX2319" fmla="*/ 4646060 w 10595428"/>
              <a:gd name="connsiteY2319" fmla="*/ 1558742 h 3701512"/>
              <a:gd name="connsiteX2320" fmla="*/ 4642184 w 10595428"/>
              <a:gd name="connsiteY2320" fmla="*/ 1560401 h 3701512"/>
              <a:gd name="connsiteX2321" fmla="*/ 4647998 w 10595428"/>
              <a:gd name="connsiteY2321" fmla="*/ 1560401 h 3701512"/>
              <a:gd name="connsiteX2322" fmla="*/ 9342043 w 10595428"/>
              <a:gd name="connsiteY2322" fmla="*/ 1542317 h 3701512"/>
              <a:gd name="connsiteX2323" fmla="*/ 9342043 w 10595428"/>
              <a:gd name="connsiteY2323" fmla="*/ 1549506 h 3701512"/>
              <a:gd name="connsiteX2324" fmla="*/ 9358836 w 10595428"/>
              <a:gd name="connsiteY2324" fmla="*/ 1556694 h 3701512"/>
              <a:gd name="connsiteX2325" fmla="*/ 9367231 w 10595428"/>
              <a:gd name="connsiteY2325" fmla="*/ 1556694 h 3701512"/>
              <a:gd name="connsiteX2326" fmla="*/ 9367231 w 10595428"/>
              <a:gd name="connsiteY2326" fmla="*/ 1549506 h 3701512"/>
              <a:gd name="connsiteX2327" fmla="*/ 9342043 w 10595428"/>
              <a:gd name="connsiteY2327" fmla="*/ 1542317 h 3701512"/>
              <a:gd name="connsiteX2328" fmla="*/ 4461347 w 10595428"/>
              <a:gd name="connsiteY2328" fmla="*/ 1517041 h 3701512"/>
              <a:gd name="connsiteX2329" fmla="*/ 4444555 w 10595428"/>
              <a:gd name="connsiteY2329" fmla="*/ 1538610 h 3701512"/>
              <a:gd name="connsiteX2330" fmla="*/ 4444555 w 10595428"/>
              <a:gd name="connsiteY2330" fmla="*/ 1524230 h 3701512"/>
              <a:gd name="connsiteX2331" fmla="*/ 4410973 w 10595428"/>
              <a:gd name="connsiteY2331" fmla="*/ 1545798 h 3701512"/>
              <a:gd name="connsiteX2332" fmla="*/ 4417138 w 10595428"/>
              <a:gd name="connsiteY2332" fmla="*/ 1555305 h 3701512"/>
              <a:gd name="connsiteX2333" fmla="*/ 4464965 w 10595428"/>
              <a:gd name="connsiteY2333" fmla="*/ 1546021 h 3701512"/>
              <a:gd name="connsiteX2334" fmla="*/ 4473359 w 10595428"/>
              <a:gd name="connsiteY2334" fmla="*/ 1560401 h 3701512"/>
              <a:gd name="connsiteX2335" fmla="*/ 4464965 w 10595428"/>
              <a:gd name="connsiteY2335" fmla="*/ 1574781 h 3701512"/>
              <a:gd name="connsiteX2336" fmla="*/ 4473359 w 10595428"/>
              <a:gd name="connsiteY2336" fmla="*/ 1574781 h 3701512"/>
              <a:gd name="connsiteX2337" fmla="*/ 4515339 w 10595428"/>
              <a:gd name="connsiteY2337" fmla="*/ 1553213 h 3701512"/>
              <a:gd name="connsiteX2338" fmla="*/ 4523425 w 10595428"/>
              <a:gd name="connsiteY2338" fmla="*/ 1561290 h 3701512"/>
              <a:gd name="connsiteX2339" fmla="*/ 4528515 w 10595428"/>
              <a:gd name="connsiteY2339" fmla="*/ 1558742 h 3701512"/>
              <a:gd name="connsiteX2340" fmla="*/ 4531600 w 10595428"/>
              <a:gd name="connsiteY2340" fmla="*/ 1566666 h 3701512"/>
              <a:gd name="connsiteX2341" fmla="*/ 4560574 w 10595428"/>
              <a:gd name="connsiteY2341" fmla="*/ 1573558 h 3701512"/>
              <a:gd name="connsiteX2342" fmla="*/ 4562100 w 10595428"/>
              <a:gd name="connsiteY2342" fmla="*/ 1573122 h 3701512"/>
              <a:gd name="connsiteX2343" fmla="*/ 4565718 w 10595428"/>
              <a:gd name="connsiteY2343" fmla="*/ 1573122 h 3701512"/>
              <a:gd name="connsiteX2344" fmla="*/ 4565718 w 10595428"/>
              <a:gd name="connsiteY2344" fmla="*/ 1567593 h 3701512"/>
              <a:gd name="connsiteX2345" fmla="*/ 4578635 w 10595428"/>
              <a:gd name="connsiteY2345" fmla="*/ 1573122 h 3701512"/>
              <a:gd name="connsiteX2346" fmla="*/ 4587287 w 10595428"/>
              <a:gd name="connsiteY2346" fmla="*/ 1573122 h 3701512"/>
              <a:gd name="connsiteX2347" fmla="*/ 4587287 w 10595428"/>
              <a:gd name="connsiteY2347" fmla="*/ 1565930 h 3701512"/>
              <a:gd name="connsiteX2348" fmla="*/ 4599299 w 10595428"/>
              <a:gd name="connsiteY2348" fmla="*/ 1571075 h 3701512"/>
              <a:gd name="connsiteX2349" fmla="*/ 4599299 w 10595428"/>
              <a:gd name="connsiteY2349" fmla="*/ 1560401 h 3701512"/>
              <a:gd name="connsiteX2350" fmla="*/ 4624486 w 10595428"/>
              <a:gd name="connsiteY2350" fmla="*/ 1574781 h 3701512"/>
              <a:gd name="connsiteX2351" fmla="*/ 4641279 w 10595428"/>
              <a:gd name="connsiteY2351" fmla="*/ 1574781 h 3701512"/>
              <a:gd name="connsiteX2352" fmla="*/ 4641279 w 10595428"/>
              <a:gd name="connsiteY2352" fmla="*/ 1560788 h 3701512"/>
              <a:gd name="connsiteX2353" fmla="*/ 4629267 w 10595428"/>
              <a:gd name="connsiteY2353" fmla="*/ 1565930 h 3701512"/>
              <a:gd name="connsiteX2354" fmla="*/ 4620873 w 10595428"/>
              <a:gd name="connsiteY2354" fmla="*/ 1552990 h 3701512"/>
              <a:gd name="connsiteX2355" fmla="*/ 4620873 w 10595428"/>
              <a:gd name="connsiteY2355" fmla="*/ 1545798 h 3701512"/>
              <a:gd name="connsiteX2356" fmla="*/ 4629267 w 10595428"/>
              <a:gd name="connsiteY2356" fmla="*/ 1545798 h 3701512"/>
              <a:gd name="connsiteX2357" fmla="*/ 4646060 w 10595428"/>
              <a:gd name="connsiteY2357" fmla="*/ 1552990 h 3701512"/>
              <a:gd name="connsiteX2358" fmla="*/ 4646060 w 10595428"/>
              <a:gd name="connsiteY2358" fmla="*/ 1545798 h 3701512"/>
              <a:gd name="connsiteX2359" fmla="*/ 4629267 w 10595428"/>
              <a:gd name="connsiteY2359" fmla="*/ 1538610 h 3701512"/>
              <a:gd name="connsiteX2360" fmla="*/ 4587287 w 10595428"/>
              <a:gd name="connsiteY2360" fmla="*/ 1558742 h 3701512"/>
              <a:gd name="connsiteX2361" fmla="*/ 4578893 w 10595428"/>
              <a:gd name="connsiteY2361" fmla="*/ 1552990 h 3701512"/>
              <a:gd name="connsiteX2362" fmla="*/ 4587287 w 10595428"/>
              <a:gd name="connsiteY2362" fmla="*/ 1538610 h 3701512"/>
              <a:gd name="connsiteX2363" fmla="*/ 4587287 w 10595428"/>
              <a:gd name="connsiteY2363" fmla="*/ 1531422 h 3701512"/>
              <a:gd name="connsiteX2364" fmla="*/ 4578893 w 10595428"/>
              <a:gd name="connsiteY2364" fmla="*/ 1531422 h 3701512"/>
              <a:gd name="connsiteX2365" fmla="*/ 4553702 w 10595428"/>
              <a:gd name="connsiteY2365" fmla="*/ 1538610 h 3701512"/>
              <a:gd name="connsiteX2366" fmla="*/ 4553702 w 10595428"/>
              <a:gd name="connsiteY2366" fmla="*/ 1545798 h 3701512"/>
              <a:gd name="connsiteX2367" fmla="*/ 4562100 w 10595428"/>
              <a:gd name="connsiteY2367" fmla="*/ 1558742 h 3701512"/>
              <a:gd name="connsiteX2368" fmla="*/ 4536913 w 10595428"/>
              <a:gd name="connsiteY2368" fmla="*/ 1558742 h 3701512"/>
              <a:gd name="connsiteX2369" fmla="*/ 4545307 w 10595428"/>
              <a:gd name="connsiteY2369" fmla="*/ 1545798 h 3701512"/>
              <a:gd name="connsiteX2370" fmla="*/ 4545307 w 10595428"/>
              <a:gd name="connsiteY2370" fmla="*/ 1538610 h 3701512"/>
              <a:gd name="connsiteX2371" fmla="*/ 4536913 w 10595428"/>
              <a:gd name="connsiteY2371" fmla="*/ 1538610 h 3701512"/>
              <a:gd name="connsiteX2372" fmla="*/ 4503327 w 10595428"/>
              <a:gd name="connsiteY2372" fmla="*/ 1545798 h 3701512"/>
              <a:gd name="connsiteX2373" fmla="*/ 4469746 w 10595428"/>
              <a:gd name="connsiteY2373" fmla="*/ 1517041 h 3701512"/>
              <a:gd name="connsiteX2374" fmla="*/ 1868679 w 10595428"/>
              <a:gd name="connsiteY2374" fmla="*/ 1517041 h 3701512"/>
              <a:gd name="connsiteX2375" fmla="*/ 1843492 w 10595428"/>
              <a:gd name="connsiteY2375" fmla="*/ 1524230 h 3701512"/>
              <a:gd name="connsiteX2376" fmla="*/ 1843492 w 10595428"/>
              <a:gd name="connsiteY2376" fmla="*/ 1538610 h 3701512"/>
              <a:gd name="connsiteX2377" fmla="*/ 1868679 w 10595428"/>
              <a:gd name="connsiteY2377" fmla="*/ 1531422 h 3701512"/>
              <a:gd name="connsiteX2378" fmla="*/ 2599128 w 10595428"/>
              <a:gd name="connsiteY2378" fmla="*/ 1509849 h 3701512"/>
              <a:gd name="connsiteX2379" fmla="*/ 2641109 w 10595428"/>
              <a:gd name="connsiteY2379" fmla="*/ 1524230 h 3701512"/>
              <a:gd name="connsiteX2380" fmla="*/ 2632710 w 10595428"/>
              <a:gd name="connsiteY2380" fmla="*/ 1538610 h 3701512"/>
              <a:gd name="connsiteX2381" fmla="*/ 2641109 w 10595428"/>
              <a:gd name="connsiteY2381" fmla="*/ 1538610 h 3701512"/>
              <a:gd name="connsiteX2382" fmla="*/ 2649503 w 10595428"/>
              <a:gd name="connsiteY2382" fmla="*/ 1531422 h 3701512"/>
              <a:gd name="connsiteX2383" fmla="*/ 2649503 w 10595428"/>
              <a:gd name="connsiteY2383" fmla="*/ 1545798 h 3701512"/>
              <a:gd name="connsiteX2384" fmla="*/ 2641109 w 10595428"/>
              <a:gd name="connsiteY2384" fmla="*/ 1545798 h 3701512"/>
              <a:gd name="connsiteX2385" fmla="*/ 2599128 w 10595428"/>
              <a:gd name="connsiteY2385" fmla="*/ 1538610 h 3701512"/>
              <a:gd name="connsiteX2386" fmla="*/ 2590730 w 10595428"/>
              <a:gd name="connsiteY2386" fmla="*/ 1545798 h 3701512"/>
              <a:gd name="connsiteX2387" fmla="*/ 2582335 w 10595428"/>
              <a:gd name="connsiteY2387" fmla="*/ 1531422 h 3701512"/>
              <a:gd name="connsiteX2388" fmla="*/ 2582335 w 10595428"/>
              <a:gd name="connsiteY2388" fmla="*/ 1524230 h 3701512"/>
              <a:gd name="connsiteX2389" fmla="*/ 2599128 w 10595428"/>
              <a:gd name="connsiteY2389" fmla="*/ 1509849 h 3701512"/>
              <a:gd name="connsiteX2390" fmla="*/ 1507652 w 10595428"/>
              <a:gd name="connsiteY2390" fmla="*/ 1509849 h 3701512"/>
              <a:gd name="connsiteX2391" fmla="*/ 1524445 w 10595428"/>
              <a:gd name="connsiteY2391" fmla="*/ 1509849 h 3701512"/>
              <a:gd name="connsiteX2392" fmla="*/ 1524445 w 10595428"/>
              <a:gd name="connsiteY2392" fmla="*/ 1545798 h 3701512"/>
              <a:gd name="connsiteX2393" fmla="*/ 1541237 w 10595428"/>
              <a:gd name="connsiteY2393" fmla="*/ 1558742 h 3701512"/>
              <a:gd name="connsiteX2394" fmla="*/ 1516050 w 10595428"/>
              <a:gd name="connsiteY2394" fmla="*/ 1594691 h 3701512"/>
              <a:gd name="connsiteX2395" fmla="*/ 1465672 w 10595428"/>
              <a:gd name="connsiteY2395" fmla="*/ 1573122 h 3701512"/>
              <a:gd name="connsiteX2396" fmla="*/ 1482464 w 10595428"/>
              <a:gd name="connsiteY2396" fmla="*/ 1552990 h 3701512"/>
              <a:gd name="connsiteX2397" fmla="*/ 1474070 w 10595428"/>
              <a:gd name="connsiteY2397" fmla="*/ 1545798 h 3701512"/>
              <a:gd name="connsiteX2398" fmla="*/ 1516050 w 10595428"/>
              <a:gd name="connsiteY2398" fmla="*/ 1531422 h 3701512"/>
              <a:gd name="connsiteX2399" fmla="*/ 1507652 w 10595428"/>
              <a:gd name="connsiteY2399" fmla="*/ 1517041 h 3701512"/>
              <a:gd name="connsiteX2400" fmla="*/ 4511722 w 10595428"/>
              <a:gd name="connsiteY2400" fmla="*/ 1502661 h 3701512"/>
              <a:gd name="connsiteX2401" fmla="*/ 4494933 w 10595428"/>
              <a:gd name="connsiteY2401" fmla="*/ 1517041 h 3701512"/>
              <a:gd name="connsiteX2402" fmla="*/ 4494933 w 10595428"/>
              <a:gd name="connsiteY2402" fmla="*/ 1531422 h 3701512"/>
              <a:gd name="connsiteX2403" fmla="*/ 4528515 w 10595428"/>
              <a:gd name="connsiteY2403" fmla="*/ 1531422 h 3701512"/>
              <a:gd name="connsiteX2404" fmla="*/ 4528515 w 10595428"/>
              <a:gd name="connsiteY2404" fmla="*/ 1524230 h 3701512"/>
              <a:gd name="connsiteX2405" fmla="*/ 4511722 w 10595428"/>
              <a:gd name="connsiteY2405" fmla="*/ 1502661 h 3701512"/>
              <a:gd name="connsiteX2406" fmla="*/ 1482464 w 10595428"/>
              <a:gd name="connsiteY2406" fmla="*/ 1502661 h 3701512"/>
              <a:gd name="connsiteX2407" fmla="*/ 1499257 w 10595428"/>
              <a:gd name="connsiteY2407" fmla="*/ 1502661 h 3701512"/>
              <a:gd name="connsiteX2408" fmla="*/ 1499257 w 10595428"/>
              <a:gd name="connsiteY2408" fmla="*/ 1524230 h 3701512"/>
              <a:gd name="connsiteX2409" fmla="*/ 1482464 w 10595428"/>
              <a:gd name="connsiteY2409" fmla="*/ 1509849 h 3701512"/>
              <a:gd name="connsiteX2410" fmla="*/ 3674068 w 10595428"/>
              <a:gd name="connsiteY2410" fmla="*/ 1488503 h 3701512"/>
              <a:gd name="connsiteX2411" fmla="*/ 3686532 w 10595428"/>
              <a:gd name="connsiteY2411" fmla="*/ 1499176 h 3701512"/>
              <a:gd name="connsiteX2412" fmla="*/ 3686532 w 10595428"/>
              <a:gd name="connsiteY2412" fmla="*/ 1494108 h 3701512"/>
              <a:gd name="connsiteX2413" fmla="*/ 3676713 w 10595428"/>
              <a:gd name="connsiteY2413" fmla="*/ 1488503 h 3701512"/>
              <a:gd name="connsiteX2414" fmla="*/ 1961034 w 10595428"/>
              <a:gd name="connsiteY2414" fmla="*/ 1488281 h 3701512"/>
              <a:gd name="connsiteX2415" fmla="*/ 1961034 w 10595428"/>
              <a:gd name="connsiteY2415" fmla="*/ 1517041 h 3701512"/>
              <a:gd name="connsiteX2416" fmla="*/ 1969432 w 10595428"/>
              <a:gd name="connsiteY2416" fmla="*/ 1517041 h 3701512"/>
              <a:gd name="connsiteX2417" fmla="*/ 1986221 w 10595428"/>
              <a:gd name="connsiteY2417" fmla="*/ 1502661 h 3701512"/>
              <a:gd name="connsiteX2418" fmla="*/ 3668779 w 10595428"/>
              <a:gd name="connsiteY2418" fmla="*/ 1483973 h 3701512"/>
              <a:gd name="connsiteX2419" fmla="*/ 3670709 w 10595428"/>
              <a:gd name="connsiteY2419" fmla="*/ 1485626 h 3701512"/>
              <a:gd name="connsiteX2420" fmla="*/ 3671095 w 10595428"/>
              <a:gd name="connsiteY2420" fmla="*/ 1485296 h 3701512"/>
              <a:gd name="connsiteX2421" fmla="*/ 3739297 w 10595428"/>
              <a:gd name="connsiteY2421" fmla="*/ 1481092 h 3701512"/>
              <a:gd name="connsiteX2422" fmla="*/ 3724637 w 10595428"/>
              <a:gd name="connsiteY2422" fmla="*/ 1493647 h 3701512"/>
              <a:gd name="connsiteX2423" fmla="*/ 3728512 w 10595428"/>
              <a:gd name="connsiteY2423" fmla="*/ 1491988 h 3701512"/>
              <a:gd name="connsiteX2424" fmla="*/ 3736906 w 10595428"/>
              <a:gd name="connsiteY2424" fmla="*/ 1491988 h 3701512"/>
              <a:gd name="connsiteX2425" fmla="*/ 3739297 w 10595428"/>
              <a:gd name="connsiteY2425" fmla="*/ 1493353 h 3701512"/>
              <a:gd name="connsiteX2426" fmla="*/ 1994619 w 10595428"/>
              <a:gd name="connsiteY2426" fmla="*/ 1473900 h 3701512"/>
              <a:gd name="connsiteX2427" fmla="*/ 1994619 w 10595428"/>
              <a:gd name="connsiteY2427" fmla="*/ 1488281 h 3701512"/>
              <a:gd name="connsiteX2428" fmla="*/ 2003013 w 10595428"/>
              <a:gd name="connsiteY2428" fmla="*/ 1488281 h 3701512"/>
              <a:gd name="connsiteX2429" fmla="*/ 1994619 w 10595428"/>
              <a:gd name="connsiteY2429" fmla="*/ 1502661 h 3701512"/>
              <a:gd name="connsiteX2430" fmla="*/ 1994619 w 10595428"/>
              <a:gd name="connsiteY2430" fmla="*/ 1509849 h 3701512"/>
              <a:gd name="connsiteX2431" fmla="*/ 2028201 w 10595428"/>
              <a:gd name="connsiteY2431" fmla="*/ 1517041 h 3701512"/>
              <a:gd name="connsiteX2432" fmla="*/ 2044994 w 10595428"/>
              <a:gd name="connsiteY2432" fmla="*/ 1488281 h 3701512"/>
              <a:gd name="connsiteX2433" fmla="*/ 2061787 w 10595428"/>
              <a:gd name="connsiteY2433" fmla="*/ 1495473 h 3701512"/>
              <a:gd name="connsiteX2434" fmla="*/ 2070181 w 10595428"/>
              <a:gd name="connsiteY2434" fmla="*/ 1495473 h 3701512"/>
              <a:gd name="connsiteX2435" fmla="*/ 2070181 w 10595428"/>
              <a:gd name="connsiteY2435" fmla="*/ 1488281 h 3701512"/>
              <a:gd name="connsiteX2436" fmla="*/ 2053392 w 10595428"/>
              <a:gd name="connsiteY2436" fmla="*/ 1473900 h 3701512"/>
              <a:gd name="connsiteX2437" fmla="*/ 2003013 w 10595428"/>
              <a:gd name="connsiteY2437" fmla="*/ 1481092 h 3701512"/>
              <a:gd name="connsiteX2438" fmla="*/ 2003013 w 10595428"/>
              <a:gd name="connsiteY2438" fmla="*/ 1473900 h 3701512"/>
              <a:gd name="connsiteX2439" fmla="*/ 8645180 w 10595428"/>
              <a:gd name="connsiteY2439" fmla="*/ 1470419 h 3701512"/>
              <a:gd name="connsiteX2440" fmla="*/ 8628387 w 10595428"/>
              <a:gd name="connsiteY2440" fmla="*/ 1484799 h 3701512"/>
              <a:gd name="connsiteX2441" fmla="*/ 8653574 w 10595428"/>
              <a:gd name="connsiteY2441" fmla="*/ 1484799 h 3701512"/>
              <a:gd name="connsiteX2442" fmla="*/ 8653574 w 10595428"/>
              <a:gd name="connsiteY2442" fmla="*/ 1470419 h 3701512"/>
              <a:gd name="connsiteX2443" fmla="*/ 5158211 w 10595428"/>
              <a:gd name="connsiteY2443" fmla="*/ 1466712 h 3701512"/>
              <a:gd name="connsiteX2444" fmla="*/ 5146776 w 10595428"/>
              <a:gd name="connsiteY2444" fmla="*/ 1471777 h 3701512"/>
              <a:gd name="connsiteX2445" fmla="*/ 5147557 w 10595428"/>
              <a:gd name="connsiteY2445" fmla="*/ 1473047 h 3701512"/>
              <a:gd name="connsiteX2446" fmla="*/ 5148753 w 10595428"/>
              <a:gd name="connsiteY2446" fmla="*/ 1481547 h 3701512"/>
              <a:gd name="connsiteX2447" fmla="*/ 5149816 w 10595428"/>
              <a:gd name="connsiteY2447" fmla="*/ 1481092 h 3701512"/>
              <a:gd name="connsiteX2448" fmla="*/ 5166609 w 10595428"/>
              <a:gd name="connsiteY2448" fmla="*/ 1481092 h 3701512"/>
              <a:gd name="connsiteX2449" fmla="*/ 5176943 w 10595428"/>
              <a:gd name="connsiteY2449" fmla="*/ 1486992 h 3701512"/>
              <a:gd name="connsiteX2450" fmla="*/ 5176943 w 10595428"/>
              <a:gd name="connsiteY2450" fmla="*/ 1481314 h 3701512"/>
              <a:gd name="connsiteX2451" fmla="*/ 5195775 w 10595428"/>
              <a:gd name="connsiteY2451" fmla="*/ 1492066 h 3701512"/>
              <a:gd name="connsiteX2452" fmla="*/ 5208589 w 10595428"/>
              <a:gd name="connsiteY2452" fmla="*/ 1481092 h 3701512"/>
              <a:gd name="connsiteX2453" fmla="*/ 5204520 w 10595428"/>
              <a:gd name="connsiteY2453" fmla="*/ 1477607 h 3701512"/>
              <a:gd name="connsiteX2454" fmla="*/ 5197800 w 10595428"/>
              <a:gd name="connsiteY2454" fmla="*/ 1477607 h 3701512"/>
              <a:gd name="connsiteX2455" fmla="*/ 5197800 w 10595428"/>
              <a:gd name="connsiteY2455" fmla="*/ 1471853 h 3701512"/>
              <a:gd name="connsiteX2456" fmla="*/ 5191797 w 10595428"/>
              <a:gd name="connsiteY2456" fmla="*/ 1466712 h 3701512"/>
              <a:gd name="connsiteX2457" fmla="*/ 5191797 w 10595428"/>
              <a:gd name="connsiteY2457" fmla="*/ 1481092 h 3701512"/>
              <a:gd name="connsiteX2458" fmla="*/ 5183398 w 10595428"/>
              <a:gd name="connsiteY2458" fmla="*/ 1481092 h 3701512"/>
              <a:gd name="connsiteX2459" fmla="*/ 1902265 w 10595428"/>
              <a:gd name="connsiteY2459" fmla="*/ 1459524 h 3701512"/>
              <a:gd name="connsiteX2460" fmla="*/ 1902265 w 10595428"/>
              <a:gd name="connsiteY2460" fmla="*/ 1473900 h 3701512"/>
              <a:gd name="connsiteX2461" fmla="*/ 1927452 w 10595428"/>
              <a:gd name="connsiteY2461" fmla="*/ 1473900 h 3701512"/>
              <a:gd name="connsiteX2462" fmla="*/ 1927452 w 10595428"/>
              <a:gd name="connsiteY2462" fmla="*/ 1459524 h 3701512"/>
              <a:gd name="connsiteX2463" fmla="*/ 9436789 w 10595428"/>
              <a:gd name="connsiteY2463" fmla="*/ 1452332 h 3701512"/>
              <a:gd name="connsiteX2464" fmla="*/ 9394809 w 10595428"/>
              <a:gd name="connsiteY2464" fmla="*/ 1459524 h 3701512"/>
              <a:gd name="connsiteX2465" fmla="*/ 9403203 w 10595428"/>
              <a:gd name="connsiteY2465" fmla="*/ 1473900 h 3701512"/>
              <a:gd name="connsiteX2466" fmla="*/ 9369621 w 10595428"/>
              <a:gd name="connsiteY2466" fmla="*/ 1488281 h 3701512"/>
              <a:gd name="connsiteX2467" fmla="*/ 9369621 w 10595428"/>
              <a:gd name="connsiteY2467" fmla="*/ 1495473 h 3701512"/>
              <a:gd name="connsiteX2468" fmla="*/ 9386414 w 10595428"/>
              <a:gd name="connsiteY2468" fmla="*/ 1488281 h 3701512"/>
              <a:gd name="connsiteX2469" fmla="*/ 9394809 w 10595428"/>
              <a:gd name="connsiteY2469" fmla="*/ 1502661 h 3701512"/>
              <a:gd name="connsiteX2470" fmla="*/ 9394809 w 10595428"/>
              <a:gd name="connsiteY2470" fmla="*/ 1509849 h 3701512"/>
              <a:gd name="connsiteX2471" fmla="*/ 9388309 w 10595428"/>
              <a:gd name="connsiteY2471" fmla="*/ 1511991 h 3701512"/>
              <a:gd name="connsiteX2472" fmla="*/ 9419995 w 10595428"/>
              <a:gd name="connsiteY2472" fmla="*/ 1533237 h 3701512"/>
              <a:gd name="connsiteX2473" fmla="*/ 9419995 w 10595428"/>
              <a:gd name="connsiteY2473" fmla="*/ 1531422 h 3701512"/>
              <a:gd name="connsiteX2474" fmla="*/ 9429776 w 10595428"/>
              <a:gd name="connsiteY2474" fmla="*/ 1539794 h 3701512"/>
              <a:gd name="connsiteX2475" fmla="*/ 9432195 w 10595428"/>
              <a:gd name="connsiteY2475" fmla="*/ 1541417 h 3701512"/>
              <a:gd name="connsiteX2476" fmla="*/ 9493171 w 10595428"/>
              <a:gd name="connsiteY2476" fmla="*/ 1585455 h 3701512"/>
              <a:gd name="connsiteX2477" fmla="*/ 9535151 w 10595428"/>
              <a:gd name="connsiteY2477" fmla="*/ 1556694 h 3701512"/>
              <a:gd name="connsiteX2478" fmla="*/ 9543372 w 10595428"/>
              <a:gd name="connsiteY2478" fmla="*/ 1568428 h 3701512"/>
              <a:gd name="connsiteX2479" fmla="*/ 9554330 w 10595428"/>
              <a:gd name="connsiteY2479" fmla="*/ 1573122 h 3701512"/>
              <a:gd name="connsiteX2480" fmla="*/ 9562728 w 10595428"/>
              <a:gd name="connsiteY2480" fmla="*/ 1573122 h 3701512"/>
              <a:gd name="connsiteX2481" fmla="*/ 9562728 w 10595428"/>
              <a:gd name="connsiteY2481" fmla="*/ 1558742 h 3701512"/>
              <a:gd name="connsiteX2482" fmla="*/ 9520749 w 10595428"/>
              <a:gd name="connsiteY2482" fmla="*/ 1531422 h 3701512"/>
              <a:gd name="connsiteX2483" fmla="*/ 9512350 w 10595428"/>
              <a:gd name="connsiteY2483" fmla="*/ 1531422 h 3701512"/>
              <a:gd name="connsiteX2484" fmla="*/ 9512350 w 10595428"/>
              <a:gd name="connsiteY2484" fmla="*/ 1545798 h 3701512"/>
              <a:gd name="connsiteX2485" fmla="*/ 9503955 w 10595428"/>
              <a:gd name="connsiteY2485" fmla="*/ 1545798 h 3701512"/>
              <a:gd name="connsiteX2486" fmla="*/ 9487163 w 10595428"/>
              <a:gd name="connsiteY2486" fmla="*/ 1531422 h 3701512"/>
              <a:gd name="connsiteX2487" fmla="*/ 9503955 w 10595428"/>
              <a:gd name="connsiteY2487" fmla="*/ 1509849 h 3701512"/>
              <a:gd name="connsiteX2488" fmla="*/ 9436789 w 10595428"/>
              <a:gd name="connsiteY2488" fmla="*/ 1452332 h 3701512"/>
              <a:gd name="connsiteX2489" fmla="*/ 3772879 w 10595428"/>
              <a:gd name="connsiteY2489" fmla="*/ 1445143 h 3701512"/>
              <a:gd name="connsiteX2490" fmla="*/ 3756090 w 10595428"/>
              <a:gd name="connsiteY2490" fmla="*/ 1459524 h 3701512"/>
              <a:gd name="connsiteX2491" fmla="*/ 3756090 w 10595428"/>
              <a:gd name="connsiteY2491" fmla="*/ 1466712 h 3701512"/>
              <a:gd name="connsiteX2492" fmla="*/ 3781277 w 10595428"/>
              <a:gd name="connsiteY2492" fmla="*/ 1459524 h 3701512"/>
              <a:gd name="connsiteX2493" fmla="*/ 3781277 w 10595428"/>
              <a:gd name="connsiteY2493" fmla="*/ 1445143 h 3701512"/>
              <a:gd name="connsiteX2494" fmla="*/ 1625197 w 10595428"/>
              <a:gd name="connsiteY2494" fmla="*/ 1445143 h 3701512"/>
              <a:gd name="connsiteX2495" fmla="*/ 1625197 w 10595428"/>
              <a:gd name="connsiteY2495" fmla="*/ 1452332 h 3701512"/>
              <a:gd name="connsiteX2496" fmla="*/ 1641990 w 10595428"/>
              <a:gd name="connsiteY2496" fmla="*/ 1459524 h 3701512"/>
              <a:gd name="connsiteX2497" fmla="*/ 1650385 w 10595428"/>
              <a:gd name="connsiteY2497" fmla="*/ 1459524 h 3701512"/>
              <a:gd name="connsiteX2498" fmla="*/ 1650385 w 10595428"/>
              <a:gd name="connsiteY2498" fmla="*/ 1452332 h 3701512"/>
              <a:gd name="connsiteX2499" fmla="*/ 1625197 w 10595428"/>
              <a:gd name="connsiteY2499" fmla="*/ 1445143 h 3701512"/>
              <a:gd name="connsiteX2500" fmla="*/ 1591612 w 10595428"/>
              <a:gd name="connsiteY2500" fmla="*/ 1445143 h 3701512"/>
              <a:gd name="connsiteX2501" fmla="*/ 1616799 w 10595428"/>
              <a:gd name="connsiteY2501" fmla="*/ 1466712 h 3701512"/>
              <a:gd name="connsiteX2502" fmla="*/ 1616799 w 10595428"/>
              <a:gd name="connsiteY2502" fmla="*/ 1459524 h 3701512"/>
              <a:gd name="connsiteX2503" fmla="*/ 1600010 w 10595428"/>
              <a:gd name="connsiteY2503" fmla="*/ 1445143 h 3701512"/>
              <a:gd name="connsiteX2504" fmla="*/ 10007712 w 10595428"/>
              <a:gd name="connsiteY2504" fmla="*/ 1437955 h 3701512"/>
              <a:gd name="connsiteX2505" fmla="*/ 10016110 w 10595428"/>
              <a:gd name="connsiteY2505" fmla="*/ 1459524 h 3701512"/>
              <a:gd name="connsiteX2506" fmla="*/ 10007712 w 10595428"/>
              <a:gd name="connsiteY2506" fmla="*/ 1502661 h 3701512"/>
              <a:gd name="connsiteX2507" fmla="*/ 10007712 w 10595428"/>
              <a:gd name="connsiteY2507" fmla="*/ 1509849 h 3701512"/>
              <a:gd name="connsiteX2508" fmla="*/ 10024505 w 10595428"/>
              <a:gd name="connsiteY2508" fmla="*/ 1524230 h 3701512"/>
              <a:gd name="connsiteX2509" fmla="*/ 10016110 w 10595428"/>
              <a:gd name="connsiteY2509" fmla="*/ 1538610 h 3701512"/>
              <a:gd name="connsiteX2510" fmla="*/ 10032899 w 10595428"/>
              <a:gd name="connsiteY2510" fmla="*/ 1580311 h 3701512"/>
              <a:gd name="connsiteX2511" fmla="*/ 10041297 w 10595428"/>
              <a:gd name="connsiteY2511" fmla="*/ 1580311 h 3701512"/>
              <a:gd name="connsiteX2512" fmla="*/ 10058086 w 10595428"/>
              <a:gd name="connsiteY2512" fmla="*/ 1573122 h 3701512"/>
              <a:gd name="connsiteX2513" fmla="*/ 10058086 w 10595428"/>
              <a:gd name="connsiteY2513" fmla="*/ 1587499 h 3701512"/>
              <a:gd name="connsiteX2514" fmla="*/ 10041297 w 10595428"/>
              <a:gd name="connsiteY2514" fmla="*/ 1587499 h 3701512"/>
              <a:gd name="connsiteX2515" fmla="*/ 10041297 w 10595428"/>
              <a:gd name="connsiteY2515" fmla="*/ 1594691 h 3701512"/>
              <a:gd name="connsiteX2516" fmla="*/ 10066485 w 10595428"/>
              <a:gd name="connsiteY2516" fmla="*/ 1609071 h 3701512"/>
              <a:gd name="connsiteX2517" fmla="*/ 10058086 w 10595428"/>
              <a:gd name="connsiteY2517" fmla="*/ 1623448 h 3701512"/>
              <a:gd name="connsiteX2518" fmla="*/ 10058086 w 10595428"/>
              <a:gd name="connsiteY2518" fmla="*/ 1652209 h 3701512"/>
              <a:gd name="connsiteX2519" fmla="*/ 10074879 w 10595428"/>
              <a:gd name="connsiteY2519" fmla="*/ 1652209 h 3701512"/>
              <a:gd name="connsiteX2520" fmla="*/ 10074879 w 10595428"/>
              <a:gd name="connsiteY2520" fmla="*/ 1637828 h 3701512"/>
              <a:gd name="connsiteX2521" fmla="*/ 10083277 w 10595428"/>
              <a:gd name="connsiteY2521" fmla="*/ 1637828 h 3701512"/>
              <a:gd name="connsiteX2522" fmla="*/ 10108465 w 10595428"/>
              <a:gd name="connsiteY2522" fmla="*/ 1702538 h 3701512"/>
              <a:gd name="connsiteX2523" fmla="*/ 10125257 w 10595428"/>
              <a:gd name="connsiteY2523" fmla="*/ 1738484 h 3701512"/>
              <a:gd name="connsiteX2524" fmla="*/ 10150445 w 10595428"/>
              <a:gd name="connsiteY2524" fmla="*/ 1738484 h 3701512"/>
              <a:gd name="connsiteX2525" fmla="*/ 10150445 w 10595428"/>
              <a:gd name="connsiteY2525" fmla="*/ 1709726 h 3701512"/>
              <a:gd name="connsiteX2526" fmla="*/ 10125257 w 10595428"/>
              <a:gd name="connsiteY2526" fmla="*/ 1673777 h 3701512"/>
              <a:gd name="connsiteX2527" fmla="*/ 10133652 w 10595428"/>
              <a:gd name="connsiteY2527" fmla="*/ 1659397 h 3701512"/>
              <a:gd name="connsiteX2528" fmla="*/ 10133652 w 10595428"/>
              <a:gd name="connsiteY2528" fmla="*/ 1652209 h 3701512"/>
              <a:gd name="connsiteX2529" fmla="*/ 10108465 w 10595428"/>
              <a:gd name="connsiteY2529" fmla="*/ 1637828 h 3701512"/>
              <a:gd name="connsiteX2530" fmla="*/ 10108465 w 10595428"/>
              <a:gd name="connsiteY2530" fmla="*/ 1630640 h 3701512"/>
              <a:gd name="connsiteX2531" fmla="*/ 10125257 w 10595428"/>
              <a:gd name="connsiteY2531" fmla="*/ 1609071 h 3701512"/>
              <a:gd name="connsiteX2532" fmla="*/ 10125257 w 10595428"/>
              <a:gd name="connsiteY2532" fmla="*/ 1601879 h 3701512"/>
              <a:gd name="connsiteX2533" fmla="*/ 10083277 w 10595428"/>
              <a:gd name="connsiteY2533" fmla="*/ 1594691 h 3701512"/>
              <a:gd name="connsiteX2534" fmla="*/ 10091672 w 10595428"/>
              <a:gd name="connsiteY2534" fmla="*/ 1580311 h 3701512"/>
              <a:gd name="connsiteX2535" fmla="*/ 10091672 w 10595428"/>
              <a:gd name="connsiteY2535" fmla="*/ 1545798 h 3701512"/>
              <a:gd name="connsiteX2536" fmla="*/ 10074879 w 10595428"/>
              <a:gd name="connsiteY2536" fmla="*/ 1545798 h 3701512"/>
              <a:gd name="connsiteX2537" fmla="*/ 10083277 w 10595428"/>
              <a:gd name="connsiteY2537" fmla="*/ 1509849 h 3701512"/>
              <a:gd name="connsiteX2538" fmla="*/ 10041297 w 10595428"/>
              <a:gd name="connsiteY2538" fmla="*/ 1473900 h 3701512"/>
              <a:gd name="connsiteX2539" fmla="*/ 10041297 w 10595428"/>
              <a:gd name="connsiteY2539" fmla="*/ 1466712 h 3701512"/>
              <a:gd name="connsiteX2540" fmla="*/ 10049692 w 10595428"/>
              <a:gd name="connsiteY2540" fmla="*/ 1459524 h 3701512"/>
              <a:gd name="connsiteX2541" fmla="*/ 10007712 w 10595428"/>
              <a:gd name="connsiteY2541" fmla="*/ 1437955 h 3701512"/>
              <a:gd name="connsiteX2542" fmla="*/ 3837659 w 10595428"/>
              <a:gd name="connsiteY2542" fmla="*/ 1427669 h 3701512"/>
              <a:gd name="connsiteX2543" fmla="*/ 3823257 w 10595428"/>
              <a:gd name="connsiteY2543" fmla="*/ 1452332 h 3701512"/>
              <a:gd name="connsiteX2544" fmla="*/ 3829261 w 10595428"/>
              <a:gd name="connsiteY2544" fmla="*/ 1452332 h 3701512"/>
              <a:gd name="connsiteX2545" fmla="*/ 3829261 w 10595428"/>
              <a:gd name="connsiteY2545" fmla="*/ 1448850 h 3701512"/>
              <a:gd name="connsiteX2546" fmla="*/ 3833327 w 10595428"/>
              <a:gd name="connsiteY2546" fmla="*/ 1452332 h 3701512"/>
              <a:gd name="connsiteX2547" fmla="*/ 3856838 w 10595428"/>
              <a:gd name="connsiteY2547" fmla="*/ 1452332 h 3701512"/>
              <a:gd name="connsiteX2548" fmla="*/ 3856838 w 10595428"/>
              <a:gd name="connsiteY2548" fmla="*/ 1445143 h 3701512"/>
              <a:gd name="connsiteX2549" fmla="*/ 3850608 w 10595428"/>
              <a:gd name="connsiteY2549" fmla="*/ 1434470 h 3701512"/>
              <a:gd name="connsiteX2550" fmla="*/ 3837659 w 10595428"/>
              <a:gd name="connsiteY2550" fmla="*/ 1434470 h 3701512"/>
              <a:gd name="connsiteX2551" fmla="*/ 3850126 w 10595428"/>
              <a:gd name="connsiteY2551" fmla="*/ 1423575 h 3701512"/>
              <a:gd name="connsiteX2552" fmla="*/ 3853483 w 10595428"/>
              <a:gd name="connsiteY2552" fmla="*/ 1426448 h 3701512"/>
              <a:gd name="connsiteX2553" fmla="*/ 3854665 w 10595428"/>
              <a:gd name="connsiteY2553" fmla="*/ 1425436 h 3701512"/>
              <a:gd name="connsiteX2554" fmla="*/ 3852061 w 10595428"/>
              <a:gd name="connsiteY2554" fmla="*/ 1423797 h 3701512"/>
              <a:gd name="connsiteX2555" fmla="*/ 3852200 w 10595428"/>
              <a:gd name="connsiteY2555" fmla="*/ 1423575 h 3701512"/>
              <a:gd name="connsiteX2556" fmla="*/ 3781277 w 10595428"/>
              <a:gd name="connsiteY2556" fmla="*/ 1416383 h 3701512"/>
              <a:gd name="connsiteX2557" fmla="*/ 3781277 w 10595428"/>
              <a:gd name="connsiteY2557" fmla="*/ 1430763 h 3701512"/>
              <a:gd name="connsiteX2558" fmla="*/ 3789672 w 10595428"/>
              <a:gd name="connsiteY2558" fmla="*/ 1430763 h 3701512"/>
              <a:gd name="connsiteX2559" fmla="*/ 3806464 w 10595428"/>
              <a:gd name="connsiteY2559" fmla="*/ 1416383 h 3701512"/>
              <a:gd name="connsiteX2560" fmla="*/ 9554330 w 10595428"/>
              <a:gd name="connsiteY2560" fmla="*/ 1409194 h 3701512"/>
              <a:gd name="connsiteX2561" fmla="*/ 9579517 w 10595428"/>
              <a:gd name="connsiteY2561" fmla="*/ 1430763 h 3701512"/>
              <a:gd name="connsiteX2562" fmla="*/ 9571123 w 10595428"/>
              <a:gd name="connsiteY2562" fmla="*/ 1409194 h 3701512"/>
              <a:gd name="connsiteX2563" fmla="*/ 4990295 w 10595428"/>
              <a:gd name="connsiteY2563" fmla="*/ 1409194 h 3701512"/>
              <a:gd name="connsiteX2564" fmla="*/ 4973502 w 10595428"/>
              <a:gd name="connsiteY2564" fmla="*/ 1423575 h 3701512"/>
              <a:gd name="connsiteX2565" fmla="*/ 4965104 w 10595428"/>
              <a:gd name="connsiteY2565" fmla="*/ 1423575 h 3701512"/>
              <a:gd name="connsiteX2566" fmla="*/ 4964407 w 10595428"/>
              <a:gd name="connsiteY2566" fmla="*/ 1422859 h 3701512"/>
              <a:gd name="connsiteX2567" fmla="*/ 4960198 w 10595428"/>
              <a:gd name="connsiteY2567" fmla="*/ 1425122 h 3701512"/>
              <a:gd name="connsiteX2568" fmla="*/ 4954456 w 10595428"/>
              <a:gd name="connsiteY2568" fmla="*/ 1432165 h 3701512"/>
              <a:gd name="connsiteX2569" fmla="*/ 4956709 w 10595428"/>
              <a:gd name="connsiteY2569" fmla="*/ 1437955 h 3701512"/>
              <a:gd name="connsiteX2570" fmla="*/ 4981896 w 10595428"/>
              <a:gd name="connsiteY2570" fmla="*/ 1437955 h 3701512"/>
              <a:gd name="connsiteX2571" fmla="*/ 4998689 w 10595428"/>
              <a:gd name="connsiteY2571" fmla="*/ 1409194 h 3701512"/>
              <a:gd name="connsiteX2572" fmla="*/ 4192678 w 10595428"/>
              <a:gd name="connsiteY2572" fmla="*/ 1409194 h 3701512"/>
              <a:gd name="connsiteX2573" fmla="*/ 4192678 w 10595428"/>
              <a:gd name="connsiteY2573" fmla="*/ 1423575 h 3701512"/>
              <a:gd name="connsiteX2574" fmla="*/ 4217866 w 10595428"/>
              <a:gd name="connsiteY2574" fmla="*/ 1423575 h 3701512"/>
              <a:gd name="connsiteX2575" fmla="*/ 4201073 w 10595428"/>
              <a:gd name="connsiteY2575" fmla="*/ 1409194 h 3701512"/>
              <a:gd name="connsiteX2576" fmla="*/ 3932404 w 10595428"/>
              <a:gd name="connsiteY2576" fmla="*/ 1402006 h 3701512"/>
              <a:gd name="connsiteX2577" fmla="*/ 3932404 w 10595428"/>
              <a:gd name="connsiteY2577" fmla="*/ 1409194 h 3701512"/>
              <a:gd name="connsiteX2578" fmla="*/ 3965986 w 10595428"/>
              <a:gd name="connsiteY2578" fmla="*/ 1416383 h 3701512"/>
              <a:gd name="connsiteX2579" fmla="*/ 3965986 w 10595428"/>
              <a:gd name="connsiteY2579" fmla="*/ 1402006 h 3701512"/>
              <a:gd name="connsiteX2580" fmla="*/ 2874514 w 10595428"/>
              <a:gd name="connsiteY2580" fmla="*/ 1402006 h 3701512"/>
              <a:gd name="connsiteX2581" fmla="*/ 2857721 w 10595428"/>
              <a:gd name="connsiteY2581" fmla="*/ 1416383 h 3701512"/>
              <a:gd name="connsiteX2582" fmla="*/ 2866119 w 10595428"/>
              <a:gd name="connsiteY2582" fmla="*/ 1416383 h 3701512"/>
              <a:gd name="connsiteX2583" fmla="*/ 2857721 w 10595428"/>
              <a:gd name="connsiteY2583" fmla="*/ 1430763 h 3701512"/>
              <a:gd name="connsiteX2584" fmla="*/ 2857721 w 10595428"/>
              <a:gd name="connsiteY2584" fmla="*/ 1437955 h 3701512"/>
              <a:gd name="connsiteX2585" fmla="*/ 2874514 w 10595428"/>
              <a:gd name="connsiteY2585" fmla="*/ 1430763 h 3701512"/>
              <a:gd name="connsiteX2586" fmla="*/ 2874514 w 10595428"/>
              <a:gd name="connsiteY2586" fmla="*/ 1445143 h 3701512"/>
              <a:gd name="connsiteX2587" fmla="*/ 2891306 w 10595428"/>
              <a:gd name="connsiteY2587" fmla="*/ 1430763 h 3701512"/>
              <a:gd name="connsiteX2588" fmla="*/ 2874514 w 10595428"/>
              <a:gd name="connsiteY2588" fmla="*/ 1416383 h 3701512"/>
              <a:gd name="connsiteX2589" fmla="*/ 2891306 w 10595428"/>
              <a:gd name="connsiteY2589" fmla="*/ 1402006 h 3701512"/>
              <a:gd name="connsiteX2590" fmla="*/ 3521002 w 10595428"/>
              <a:gd name="connsiteY2590" fmla="*/ 1387626 h 3701512"/>
              <a:gd name="connsiteX2591" fmla="*/ 3521002 w 10595428"/>
              <a:gd name="connsiteY2591" fmla="*/ 1394814 h 3701512"/>
              <a:gd name="connsiteX2592" fmla="*/ 3546190 w 10595428"/>
              <a:gd name="connsiteY2592" fmla="*/ 1416383 h 3701512"/>
              <a:gd name="connsiteX2593" fmla="*/ 3554584 w 10595428"/>
              <a:gd name="connsiteY2593" fmla="*/ 1416383 h 3701512"/>
              <a:gd name="connsiteX2594" fmla="*/ 3571377 w 10595428"/>
              <a:gd name="connsiteY2594" fmla="*/ 1402006 h 3701512"/>
              <a:gd name="connsiteX2595" fmla="*/ 3529397 w 10595428"/>
              <a:gd name="connsiteY2595" fmla="*/ 1387626 h 3701512"/>
              <a:gd name="connsiteX2596" fmla="*/ 8794635 w 10595428"/>
              <a:gd name="connsiteY2596" fmla="*/ 1385276 h 3701512"/>
              <a:gd name="connsiteX2597" fmla="*/ 8785400 w 10595428"/>
              <a:gd name="connsiteY2597" fmla="*/ 1388439 h 3701512"/>
              <a:gd name="connsiteX2598" fmla="*/ 8781679 w 10595428"/>
              <a:gd name="connsiteY2598" fmla="*/ 1394814 h 3701512"/>
              <a:gd name="connsiteX2599" fmla="*/ 8783583 w 10595428"/>
              <a:gd name="connsiteY2599" fmla="*/ 1394814 h 3701512"/>
              <a:gd name="connsiteX2600" fmla="*/ 8800376 w 10595428"/>
              <a:gd name="connsiteY2600" fmla="*/ 1416383 h 3701512"/>
              <a:gd name="connsiteX2601" fmla="*/ 8808770 w 10595428"/>
              <a:gd name="connsiteY2601" fmla="*/ 1416383 h 3701512"/>
              <a:gd name="connsiteX2602" fmla="*/ 8825563 w 10595428"/>
              <a:gd name="connsiteY2602" fmla="*/ 1402006 h 3701512"/>
              <a:gd name="connsiteX2603" fmla="*/ 8825563 w 10595428"/>
              <a:gd name="connsiteY2603" fmla="*/ 1397410 h 3701512"/>
              <a:gd name="connsiteX2604" fmla="*/ 8808900 w 10595428"/>
              <a:gd name="connsiteY2604" fmla="*/ 1393129 h 3701512"/>
              <a:gd name="connsiteX2605" fmla="*/ 9579517 w 10595428"/>
              <a:gd name="connsiteY2605" fmla="*/ 1380434 h 3701512"/>
              <a:gd name="connsiteX2606" fmla="*/ 9562728 w 10595428"/>
              <a:gd name="connsiteY2606" fmla="*/ 1394814 h 3701512"/>
              <a:gd name="connsiteX2607" fmla="*/ 9596310 w 10595428"/>
              <a:gd name="connsiteY2607" fmla="*/ 1394814 h 3701512"/>
              <a:gd name="connsiteX2608" fmla="*/ 9579517 w 10595428"/>
              <a:gd name="connsiteY2608" fmla="*/ 1380434 h 3701512"/>
              <a:gd name="connsiteX2609" fmla="*/ 3873632 w 10595428"/>
              <a:gd name="connsiteY2609" fmla="*/ 1380434 h 3701512"/>
              <a:gd name="connsiteX2610" fmla="*/ 3865237 w 10595428"/>
              <a:gd name="connsiteY2610" fmla="*/ 1394814 h 3701512"/>
              <a:gd name="connsiteX2611" fmla="*/ 3865237 w 10595428"/>
              <a:gd name="connsiteY2611" fmla="*/ 1402006 h 3701512"/>
              <a:gd name="connsiteX2612" fmla="*/ 3865680 w 10595428"/>
              <a:gd name="connsiteY2612" fmla="*/ 1402006 h 3701512"/>
              <a:gd name="connsiteX2613" fmla="*/ 3868014 w 10595428"/>
              <a:gd name="connsiteY2613" fmla="*/ 1398273 h 3701512"/>
              <a:gd name="connsiteX2614" fmla="*/ 3885643 w 10595428"/>
              <a:gd name="connsiteY2614" fmla="*/ 1387848 h 3701512"/>
              <a:gd name="connsiteX2615" fmla="*/ 3890165 w 10595428"/>
              <a:gd name="connsiteY2615" fmla="*/ 1387848 h 3701512"/>
              <a:gd name="connsiteX2616" fmla="*/ 3890424 w 10595428"/>
              <a:gd name="connsiteY2616" fmla="*/ 1387626 h 3701512"/>
              <a:gd name="connsiteX2617" fmla="*/ 3890424 w 10595428"/>
              <a:gd name="connsiteY2617" fmla="*/ 1380434 h 3701512"/>
              <a:gd name="connsiteX2618" fmla="*/ 9529143 w 10595428"/>
              <a:gd name="connsiteY2618" fmla="*/ 1373245 h 3701512"/>
              <a:gd name="connsiteX2619" fmla="*/ 9529143 w 10595428"/>
              <a:gd name="connsiteY2619" fmla="*/ 1394814 h 3701512"/>
              <a:gd name="connsiteX2620" fmla="*/ 9554330 w 10595428"/>
              <a:gd name="connsiteY2620" fmla="*/ 1387626 h 3701512"/>
              <a:gd name="connsiteX2621" fmla="*/ 9554330 w 10595428"/>
              <a:gd name="connsiteY2621" fmla="*/ 1380434 h 3701512"/>
              <a:gd name="connsiteX2622" fmla="*/ 9529143 w 10595428"/>
              <a:gd name="connsiteY2622" fmla="*/ 1373245 h 3701512"/>
              <a:gd name="connsiteX2623" fmla="*/ 4226260 w 10595428"/>
              <a:gd name="connsiteY2623" fmla="*/ 1373245 h 3701512"/>
              <a:gd name="connsiteX2624" fmla="*/ 4243053 w 10595428"/>
              <a:gd name="connsiteY2624" fmla="*/ 1387626 h 3701512"/>
              <a:gd name="connsiteX2625" fmla="*/ 4251447 w 10595428"/>
              <a:gd name="connsiteY2625" fmla="*/ 1380434 h 3701512"/>
              <a:gd name="connsiteX2626" fmla="*/ 4259846 w 10595428"/>
              <a:gd name="connsiteY2626" fmla="*/ 1387626 h 3701512"/>
              <a:gd name="connsiteX2627" fmla="*/ 4259846 w 10595428"/>
              <a:gd name="connsiteY2627" fmla="*/ 1380434 h 3701512"/>
              <a:gd name="connsiteX2628" fmla="*/ 4243053 w 10595428"/>
              <a:gd name="connsiteY2628" fmla="*/ 1373245 h 3701512"/>
              <a:gd name="connsiteX2629" fmla="*/ 3915612 w 10595428"/>
              <a:gd name="connsiteY2629" fmla="*/ 1373245 h 3701512"/>
              <a:gd name="connsiteX2630" fmla="*/ 3898819 w 10595428"/>
              <a:gd name="connsiteY2630" fmla="*/ 1387626 h 3701512"/>
              <a:gd name="connsiteX2631" fmla="*/ 3899337 w 10595428"/>
              <a:gd name="connsiteY2631" fmla="*/ 1387848 h 3701512"/>
              <a:gd name="connsiteX2632" fmla="*/ 3902436 w 10595428"/>
              <a:gd name="connsiteY2632" fmla="*/ 1387848 h 3701512"/>
              <a:gd name="connsiteX2633" fmla="*/ 3903404 w 10595428"/>
              <a:gd name="connsiteY2633" fmla="*/ 1389588 h 3701512"/>
              <a:gd name="connsiteX2634" fmla="*/ 3915612 w 10595428"/>
              <a:gd name="connsiteY2634" fmla="*/ 1394814 h 3701512"/>
              <a:gd name="connsiteX2635" fmla="*/ 3924006 w 10595428"/>
              <a:gd name="connsiteY2635" fmla="*/ 1373245 h 3701512"/>
              <a:gd name="connsiteX2636" fmla="*/ 3034035 w 10595428"/>
              <a:gd name="connsiteY2636" fmla="*/ 1363558 h 3701512"/>
              <a:gd name="connsiteX2637" fmla="*/ 3034035 w 10595428"/>
              <a:gd name="connsiteY2637" fmla="*/ 1366057 h 3701512"/>
              <a:gd name="connsiteX2638" fmla="*/ 3034683 w 10595428"/>
              <a:gd name="connsiteY2638" fmla="*/ 1365779 h 3701512"/>
              <a:gd name="connsiteX2639" fmla="*/ 9646688 w 10595428"/>
              <a:gd name="connsiteY2639" fmla="*/ 1358865 h 3701512"/>
              <a:gd name="connsiteX2640" fmla="*/ 9621497 w 10595428"/>
              <a:gd name="connsiteY2640" fmla="*/ 1380434 h 3701512"/>
              <a:gd name="connsiteX2641" fmla="*/ 9621497 w 10595428"/>
              <a:gd name="connsiteY2641" fmla="*/ 1387626 h 3701512"/>
              <a:gd name="connsiteX2642" fmla="*/ 9646688 w 10595428"/>
              <a:gd name="connsiteY2642" fmla="*/ 1366057 h 3701512"/>
              <a:gd name="connsiteX2643" fmla="*/ 2832534 w 10595428"/>
              <a:gd name="connsiteY2643" fmla="*/ 1358865 h 3701512"/>
              <a:gd name="connsiteX2644" fmla="*/ 2857721 w 10595428"/>
              <a:gd name="connsiteY2644" fmla="*/ 1358865 h 3701512"/>
              <a:gd name="connsiteX2645" fmla="*/ 2840932 w 10595428"/>
              <a:gd name="connsiteY2645" fmla="*/ 1373245 h 3701512"/>
              <a:gd name="connsiteX2646" fmla="*/ 2832534 w 10595428"/>
              <a:gd name="connsiteY2646" fmla="*/ 1373245 h 3701512"/>
              <a:gd name="connsiteX2647" fmla="*/ 2145747 w 10595428"/>
              <a:gd name="connsiteY2647" fmla="*/ 1351676 h 3701512"/>
              <a:gd name="connsiteX2648" fmla="*/ 2179328 w 10595428"/>
              <a:gd name="connsiteY2648" fmla="*/ 1394814 h 3701512"/>
              <a:gd name="connsiteX2649" fmla="*/ 2154141 w 10595428"/>
              <a:gd name="connsiteY2649" fmla="*/ 1394814 h 3701512"/>
              <a:gd name="connsiteX2650" fmla="*/ 2162535 w 10595428"/>
              <a:gd name="connsiteY2650" fmla="*/ 1409194 h 3701512"/>
              <a:gd name="connsiteX2651" fmla="*/ 2162535 w 10595428"/>
              <a:gd name="connsiteY2651" fmla="*/ 1416383 h 3701512"/>
              <a:gd name="connsiteX2652" fmla="*/ 2128954 w 10595428"/>
              <a:gd name="connsiteY2652" fmla="*/ 1430763 h 3701512"/>
              <a:gd name="connsiteX2653" fmla="*/ 2170934 w 10595428"/>
              <a:gd name="connsiteY2653" fmla="*/ 1459524 h 3701512"/>
              <a:gd name="connsiteX2654" fmla="*/ 2246495 w 10595428"/>
              <a:gd name="connsiteY2654" fmla="*/ 1452332 h 3701512"/>
              <a:gd name="connsiteX2655" fmla="*/ 2254893 w 10595428"/>
              <a:gd name="connsiteY2655" fmla="*/ 1452332 h 3701512"/>
              <a:gd name="connsiteX2656" fmla="*/ 2254893 w 10595428"/>
              <a:gd name="connsiteY2656" fmla="*/ 1445143 h 3701512"/>
              <a:gd name="connsiteX2657" fmla="*/ 2196121 w 10595428"/>
              <a:gd name="connsiteY2657" fmla="*/ 1373245 h 3701512"/>
              <a:gd name="connsiteX2658" fmla="*/ 2162535 w 10595428"/>
              <a:gd name="connsiteY2658" fmla="*/ 1351676 h 3701512"/>
              <a:gd name="connsiteX2659" fmla="*/ 3613357 w 10595428"/>
              <a:gd name="connsiteY2659" fmla="*/ 1344485 h 3701512"/>
              <a:gd name="connsiteX2660" fmla="*/ 3588170 w 10595428"/>
              <a:gd name="connsiteY2660" fmla="*/ 1387626 h 3701512"/>
              <a:gd name="connsiteX2661" fmla="*/ 3588170 w 10595428"/>
              <a:gd name="connsiteY2661" fmla="*/ 1409194 h 3701512"/>
              <a:gd name="connsiteX2662" fmla="*/ 3562983 w 10595428"/>
              <a:gd name="connsiteY2662" fmla="*/ 1430763 h 3701512"/>
              <a:gd name="connsiteX2663" fmla="*/ 3562983 w 10595428"/>
              <a:gd name="connsiteY2663" fmla="*/ 1444333 h 3701512"/>
              <a:gd name="connsiteX2664" fmla="*/ 3563819 w 10595428"/>
              <a:gd name="connsiteY2664" fmla="*/ 1444572 h 3701512"/>
              <a:gd name="connsiteX2665" fmla="*/ 3602443 w 10595428"/>
              <a:gd name="connsiteY2665" fmla="*/ 1418182 h 3701512"/>
              <a:gd name="connsiteX2666" fmla="*/ 3630150 w 10595428"/>
              <a:gd name="connsiteY2666" fmla="*/ 1409194 h 3701512"/>
              <a:gd name="connsiteX2667" fmla="*/ 3630150 w 10595428"/>
              <a:gd name="connsiteY2667" fmla="*/ 1402006 h 3701512"/>
              <a:gd name="connsiteX2668" fmla="*/ 3613357 w 10595428"/>
              <a:gd name="connsiteY2668" fmla="*/ 1380434 h 3701512"/>
              <a:gd name="connsiteX2669" fmla="*/ 3621755 w 10595428"/>
              <a:gd name="connsiteY2669" fmla="*/ 1373245 h 3701512"/>
              <a:gd name="connsiteX2670" fmla="*/ 3638544 w 10595428"/>
              <a:gd name="connsiteY2670" fmla="*/ 1380434 h 3701512"/>
              <a:gd name="connsiteX2671" fmla="*/ 3646943 w 10595428"/>
              <a:gd name="connsiteY2671" fmla="*/ 1380434 h 3701512"/>
              <a:gd name="connsiteX2672" fmla="*/ 3646943 w 10595428"/>
              <a:gd name="connsiteY2672" fmla="*/ 1366057 h 3701512"/>
              <a:gd name="connsiteX2673" fmla="*/ 3613357 w 10595428"/>
              <a:gd name="connsiteY2673" fmla="*/ 1344485 h 3701512"/>
              <a:gd name="connsiteX2674" fmla="*/ 3157589 w 10595428"/>
              <a:gd name="connsiteY2674" fmla="*/ 1343611 h 3701512"/>
              <a:gd name="connsiteX2675" fmla="*/ 3157589 w 10595428"/>
              <a:gd name="connsiteY2675" fmla="*/ 1362572 h 3701512"/>
              <a:gd name="connsiteX2676" fmla="*/ 3173790 w 10595428"/>
              <a:gd name="connsiteY2676" fmla="*/ 1362572 h 3701512"/>
              <a:gd name="connsiteX2677" fmla="*/ 2531961 w 10595428"/>
              <a:gd name="connsiteY2677" fmla="*/ 1322916 h 3701512"/>
              <a:gd name="connsiteX2678" fmla="*/ 2506770 w 10595428"/>
              <a:gd name="connsiteY2678" fmla="*/ 1330108 h 3701512"/>
              <a:gd name="connsiteX2679" fmla="*/ 2506770 w 10595428"/>
              <a:gd name="connsiteY2679" fmla="*/ 1337296 h 3701512"/>
              <a:gd name="connsiteX2680" fmla="*/ 2523562 w 10595428"/>
              <a:gd name="connsiteY2680" fmla="*/ 1337296 h 3701512"/>
              <a:gd name="connsiteX2681" fmla="*/ 5038279 w 10595428"/>
              <a:gd name="connsiteY2681" fmla="*/ 1319434 h 3701512"/>
              <a:gd name="connsiteX2682" fmla="*/ 5013092 w 10595428"/>
              <a:gd name="connsiteY2682" fmla="*/ 1333811 h 3701512"/>
              <a:gd name="connsiteX2683" fmla="*/ 5018775 w 10595428"/>
              <a:gd name="connsiteY2683" fmla="*/ 1343545 h 3701512"/>
              <a:gd name="connsiteX2684" fmla="*/ 5040669 w 10595428"/>
              <a:gd name="connsiteY2684" fmla="*/ 1337296 h 3701512"/>
              <a:gd name="connsiteX2685" fmla="*/ 5049064 w 10595428"/>
              <a:gd name="connsiteY2685" fmla="*/ 1344485 h 3701512"/>
              <a:gd name="connsiteX2686" fmla="*/ 5051003 w 10595428"/>
              <a:gd name="connsiteY2686" fmla="*/ 1342825 h 3701512"/>
              <a:gd name="connsiteX2687" fmla="*/ 5051003 w 10595428"/>
              <a:gd name="connsiteY2687" fmla="*/ 1337518 h 3701512"/>
              <a:gd name="connsiteX2688" fmla="*/ 5055805 w 10595428"/>
              <a:gd name="connsiteY2688" fmla="*/ 1338714 h 3701512"/>
              <a:gd name="connsiteX2689" fmla="*/ 5065856 w 10595428"/>
              <a:gd name="connsiteY2689" fmla="*/ 1330108 h 3701512"/>
              <a:gd name="connsiteX2690" fmla="*/ 5065856 w 10595428"/>
              <a:gd name="connsiteY2690" fmla="*/ 1326623 h 3701512"/>
              <a:gd name="connsiteX2691" fmla="*/ 5055072 w 10595428"/>
              <a:gd name="connsiteY2691" fmla="*/ 1326623 h 3701512"/>
              <a:gd name="connsiteX2692" fmla="*/ 4327013 w 10595428"/>
              <a:gd name="connsiteY2692" fmla="*/ 1315727 h 3701512"/>
              <a:gd name="connsiteX2693" fmla="*/ 4327013 w 10595428"/>
              <a:gd name="connsiteY2693" fmla="*/ 1322916 h 3701512"/>
              <a:gd name="connsiteX2694" fmla="*/ 4343806 w 10595428"/>
              <a:gd name="connsiteY2694" fmla="*/ 1344485 h 3701512"/>
              <a:gd name="connsiteX2695" fmla="*/ 4335407 w 10595428"/>
              <a:gd name="connsiteY2695" fmla="*/ 1344485 h 3701512"/>
              <a:gd name="connsiteX2696" fmla="*/ 4318619 w 10595428"/>
              <a:gd name="connsiteY2696" fmla="*/ 1337296 h 3701512"/>
              <a:gd name="connsiteX2697" fmla="*/ 4307830 w 10595428"/>
              <a:gd name="connsiteY2697" fmla="*/ 1340992 h 3701512"/>
              <a:gd name="connsiteX2698" fmla="*/ 4307830 w 10595428"/>
              <a:gd name="connsiteY2698" fmla="*/ 1355383 h 3701512"/>
              <a:gd name="connsiteX2699" fmla="*/ 4295828 w 10595428"/>
              <a:gd name="connsiteY2699" fmla="*/ 1345103 h 3701512"/>
              <a:gd name="connsiteX2700" fmla="*/ 4276639 w 10595428"/>
              <a:gd name="connsiteY2700" fmla="*/ 1351676 h 3701512"/>
              <a:gd name="connsiteX2701" fmla="*/ 4276639 w 10595428"/>
              <a:gd name="connsiteY2701" fmla="*/ 1358865 h 3701512"/>
              <a:gd name="connsiteX2702" fmla="*/ 4285033 w 10595428"/>
              <a:gd name="connsiteY2702" fmla="*/ 1373245 h 3701512"/>
              <a:gd name="connsiteX2703" fmla="*/ 4301826 w 10595428"/>
              <a:gd name="connsiteY2703" fmla="*/ 1366057 h 3701512"/>
              <a:gd name="connsiteX2704" fmla="*/ 4318619 w 10595428"/>
              <a:gd name="connsiteY2704" fmla="*/ 1366057 h 3701512"/>
              <a:gd name="connsiteX2705" fmla="*/ 4335407 w 10595428"/>
              <a:gd name="connsiteY2705" fmla="*/ 1373245 h 3701512"/>
              <a:gd name="connsiteX2706" fmla="*/ 4368993 w 10595428"/>
              <a:gd name="connsiteY2706" fmla="*/ 1330108 h 3701512"/>
              <a:gd name="connsiteX2707" fmla="*/ 4377387 w 10595428"/>
              <a:gd name="connsiteY2707" fmla="*/ 1330108 h 3701512"/>
              <a:gd name="connsiteX2708" fmla="*/ 4402575 w 10595428"/>
              <a:gd name="connsiteY2708" fmla="*/ 1344485 h 3701512"/>
              <a:gd name="connsiteX2709" fmla="*/ 4410973 w 10595428"/>
              <a:gd name="connsiteY2709" fmla="*/ 1330108 h 3701512"/>
              <a:gd name="connsiteX2710" fmla="*/ 4410973 w 10595428"/>
              <a:gd name="connsiteY2710" fmla="*/ 1322916 h 3701512"/>
              <a:gd name="connsiteX2711" fmla="*/ 4405593 w 10595428"/>
              <a:gd name="connsiteY2711" fmla="*/ 1321994 h 3701512"/>
              <a:gd name="connsiteX2712" fmla="*/ 4400188 w 10595428"/>
              <a:gd name="connsiteY2712" fmla="*/ 1326623 h 3701512"/>
              <a:gd name="connsiteX2713" fmla="*/ 4395199 w 10595428"/>
              <a:gd name="connsiteY2713" fmla="*/ 1320215 h 3701512"/>
              <a:gd name="connsiteX2714" fmla="*/ 4368993 w 10595428"/>
              <a:gd name="connsiteY2714" fmla="*/ 1315727 h 3701512"/>
              <a:gd name="connsiteX2715" fmla="*/ 9242578 w 10595428"/>
              <a:gd name="connsiteY2715" fmla="*/ 1308539 h 3701512"/>
              <a:gd name="connsiteX2716" fmla="*/ 9258083 w 10595428"/>
              <a:gd name="connsiteY2716" fmla="*/ 1319434 h 3701512"/>
              <a:gd name="connsiteX2717" fmla="*/ 9267037 w 10595428"/>
              <a:gd name="connsiteY2717" fmla="*/ 1335727 h 3701512"/>
              <a:gd name="connsiteX2718" fmla="*/ 9268869 w 10595428"/>
              <a:gd name="connsiteY2718" fmla="*/ 1337296 h 3701512"/>
              <a:gd name="connsiteX2719" fmla="*/ 9277267 w 10595428"/>
              <a:gd name="connsiteY2719" fmla="*/ 1337296 h 3701512"/>
              <a:gd name="connsiteX2720" fmla="*/ 9260474 w 10595428"/>
              <a:gd name="connsiteY2720" fmla="*/ 1308539 h 3701512"/>
              <a:gd name="connsiteX2721" fmla="*/ 9341721 w 10595428"/>
              <a:gd name="connsiteY2721" fmla="*/ 1305054 h 3701512"/>
              <a:gd name="connsiteX2722" fmla="*/ 9344434 w 10595428"/>
              <a:gd name="connsiteY2722" fmla="*/ 1308539 h 3701512"/>
              <a:gd name="connsiteX2723" fmla="*/ 9348304 w 10595428"/>
              <a:gd name="connsiteY2723" fmla="*/ 1306881 h 3701512"/>
              <a:gd name="connsiteX2724" fmla="*/ 9350438 w 10595428"/>
              <a:gd name="connsiteY2724" fmla="*/ 1305054 h 3701512"/>
              <a:gd name="connsiteX2725" fmla="*/ 2874514 w 10595428"/>
              <a:gd name="connsiteY2725" fmla="*/ 1301347 h 3701512"/>
              <a:gd name="connsiteX2726" fmla="*/ 2899701 w 10595428"/>
              <a:gd name="connsiteY2726" fmla="*/ 1301347 h 3701512"/>
              <a:gd name="connsiteX2727" fmla="*/ 2899701 w 10595428"/>
              <a:gd name="connsiteY2727" fmla="*/ 1315727 h 3701512"/>
              <a:gd name="connsiteX2728" fmla="*/ 2916493 w 10595428"/>
              <a:gd name="connsiteY2728" fmla="*/ 1315727 h 3701512"/>
              <a:gd name="connsiteX2729" fmla="*/ 2916493 w 10595428"/>
              <a:gd name="connsiteY2729" fmla="*/ 1301347 h 3701512"/>
              <a:gd name="connsiteX2730" fmla="*/ 2924888 w 10595428"/>
              <a:gd name="connsiteY2730" fmla="*/ 1301347 h 3701512"/>
              <a:gd name="connsiteX2731" fmla="*/ 2924888 w 10595428"/>
              <a:gd name="connsiteY2731" fmla="*/ 1330108 h 3701512"/>
              <a:gd name="connsiteX2732" fmla="*/ 2916493 w 10595428"/>
              <a:gd name="connsiteY2732" fmla="*/ 1330108 h 3701512"/>
              <a:gd name="connsiteX2733" fmla="*/ 2891306 w 10595428"/>
              <a:gd name="connsiteY2733" fmla="*/ 1322916 h 3701512"/>
              <a:gd name="connsiteX2734" fmla="*/ 2899701 w 10595428"/>
              <a:gd name="connsiteY2734" fmla="*/ 1337296 h 3701512"/>
              <a:gd name="connsiteX2735" fmla="*/ 2899701 w 10595428"/>
              <a:gd name="connsiteY2735" fmla="*/ 1351676 h 3701512"/>
              <a:gd name="connsiteX2736" fmla="*/ 2882908 w 10595428"/>
              <a:gd name="connsiteY2736" fmla="*/ 1351676 h 3701512"/>
              <a:gd name="connsiteX2737" fmla="*/ 2162535 w 10595428"/>
              <a:gd name="connsiteY2737" fmla="*/ 1301347 h 3701512"/>
              <a:gd name="connsiteX2738" fmla="*/ 2179328 w 10595428"/>
              <a:gd name="connsiteY2738" fmla="*/ 1315727 h 3701512"/>
              <a:gd name="connsiteX2739" fmla="*/ 2187726 w 10595428"/>
              <a:gd name="connsiteY2739" fmla="*/ 1315727 h 3701512"/>
              <a:gd name="connsiteX2740" fmla="*/ 2187726 w 10595428"/>
              <a:gd name="connsiteY2740" fmla="*/ 1301347 h 3701512"/>
              <a:gd name="connsiteX2741" fmla="*/ 8636781 w 10595428"/>
              <a:gd name="connsiteY2741" fmla="*/ 1290674 h 3701512"/>
              <a:gd name="connsiteX2742" fmla="*/ 8619993 w 10595428"/>
              <a:gd name="connsiteY2742" fmla="*/ 1297866 h 3701512"/>
              <a:gd name="connsiteX2743" fmla="*/ 8623046 w 10595428"/>
              <a:gd name="connsiteY2743" fmla="*/ 1307669 h 3701512"/>
              <a:gd name="connsiteX2744" fmla="*/ 8624061 w 10595428"/>
              <a:gd name="connsiteY2744" fmla="*/ 1308539 h 3701512"/>
              <a:gd name="connsiteX2745" fmla="*/ 8623363 w 10595428"/>
              <a:gd name="connsiteY2745" fmla="*/ 1308688 h 3701512"/>
              <a:gd name="connsiteX2746" fmla="*/ 8633425 w 10595428"/>
              <a:gd name="connsiteY2746" fmla="*/ 1341004 h 3701512"/>
              <a:gd name="connsiteX2747" fmla="*/ 8653574 w 10595428"/>
              <a:gd name="connsiteY2747" fmla="*/ 1355383 h 3701512"/>
              <a:gd name="connsiteX2748" fmla="*/ 8653574 w 10595428"/>
              <a:gd name="connsiteY2748" fmla="*/ 1348192 h 3701512"/>
              <a:gd name="connsiteX2749" fmla="*/ 8628387 w 10595428"/>
              <a:gd name="connsiteY2749" fmla="*/ 1312242 h 3701512"/>
              <a:gd name="connsiteX2750" fmla="*/ 8636781 w 10595428"/>
              <a:gd name="connsiteY2750" fmla="*/ 1297866 h 3701512"/>
              <a:gd name="connsiteX2751" fmla="*/ 9327641 w 10595428"/>
              <a:gd name="connsiteY2751" fmla="*/ 1286967 h 3701512"/>
              <a:gd name="connsiteX2752" fmla="*/ 9333649 w 10595428"/>
              <a:gd name="connsiteY2752" fmla="*/ 1294685 h 3701512"/>
              <a:gd name="connsiteX2753" fmla="*/ 9333649 w 10595428"/>
              <a:gd name="connsiteY2753" fmla="*/ 1286967 h 3701512"/>
              <a:gd name="connsiteX2754" fmla="*/ 4397576 w 10595428"/>
              <a:gd name="connsiteY2754" fmla="*/ 1286201 h 3701512"/>
              <a:gd name="connsiteX2755" fmla="*/ 4385786 w 10595428"/>
              <a:gd name="connsiteY2755" fmla="*/ 1301347 h 3701512"/>
              <a:gd name="connsiteX2756" fmla="*/ 4386755 w 10595428"/>
              <a:gd name="connsiteY2756" fmla="*/ 1302177 h 3701512"/>
              <a:gd name="connsiteX2757" fmla="*/ 4400188 w 10595428"/>
              <a:gd name="connsiteY2757" fmla="*/ 1290674 h 3701512"/>
              <a:gd name="connsiteX2758" fmla="*/ 8386583 w 10595428"/>
              <a:gd name="connsiteY2758" fmla="*/ 1283485 h 3701512"/>
              <a:gd name="connsiteX2759" fmla="*/ 8386583 w 10595428"/>
              <a:gd name="connsiteY2759" fmla="*/ 1297866 h 3701512"/>
              <a:gd name="connsiteX2760" fmla="*/ 8411771 w 10595428"/>
              <a:gd name="connsiteY2760" fmla="*/ 1305054 h 3701512"/>
              <a:gd name="connsiteX2761" fmla="*/ 8403376 w 10595428"/>
              <a:gd name="connsiteY2761" fmla="*/ 1283485 h 3701512"/>
              <a:gd name="connsiteX2762" fmla="*/ 1731954 w 10595428"/>
              <a:gd name="connsiteY2762" fmla="*/ 1283485 h 3701512"/>
              <a:gd name="connsiteX2763" fmla="*/ 1807520 w 10595428"/>
              <a:gd name="connsiteY2763" fmla="*/ 1312242 h 3701512"/>
              <a:gd name="connsiteX2764" fmla="*/ 1790727 w 10595428"/>
              <a:gd name="connsiteY2764" fmla="*/ 1312242 h 3701512"/>
              <a:gd name="connsiteX2765" fmla="*/ 1790727 w 10595428"/>
              <a:gd name="connsiteY2765" fmla="*/ 1319434 h 3701512"/>
              <a:gd name="connsiteX2766" fmla="*/ 1807520 w 10595428"/>
              <a:gd name="connsiteY2766" fmla="*/ 1341003 h 3701512"/>
              <a:gd name="connsiteX2767" fmla="*/ 1765540 w 10595428"/>
              <a:gd name="connsiteY2767" fmla="*/ 1348192 h 3701512"/>
              <a:gd name="connsiteX2768" fmla="*/ 1740348 w 10595428"/>
              <a:gd name="connsiteY2768" fmla="*/ 1348192 h 3701512"/>
              <a:gd name="connsiteX2769" fmla="*/ 1757141 w 10595428"/>
              <a:gd name="connsiteY2769" fmla="*/ 1326623 h 3701512"/>
              <a:gd name="connsiteX2770" fmla="*/ 1706767 w 10595428"/>
              <a:gd name="connsiteY2770" fmla="*/ 1319434 h 3701512"/>
              <a:gd name="connsiteX2771" fmla="*/ 1706767 w 10595428"/>
              <a:gd name="connsiteY2771" fmla="*/ 1305054 h 3701512"/>
              <a:gd name="connsiteX2772" fmla="*/ 1723560 w 10595428"/>
              <a:gd name="connsiteY2772" fmla="*/ 1290674 h 3701512"/>
              <a:gd name="connsiteX2773" fmla="*/ 1731954 w 10595428"/>
              <a:gd name="connsiteY2773" fmla="*/ 1290674 h 3701512"/>
              <a:gd name="connsiteX2774" fmla="*/ 1731954 w 10595428"/>
              <a:gd name="connsiteY2774" fmla="*/ 1305054 h 3701512"/>
              <a:gd name="connsiteX2775" fmla="*/ 1740348 w 10595428"/>
              <a:gd name="connsiteY2775" fmla="*/ 1305054 h 3701512"/>
              <a:gd name="connsiteX2776" fmla="*/ 1740348 w 10595428"/>
              <a:gd name="connsiteY2776" fmla="*/ 1290674 h 3701512"/>
              <a:gd name="connsiteX2777" fmla="*/ 1731954 w 10595428"/>
              <a:gd name="connsiteY2777" fmla="*/ 1283485 h 3701512"/>
              <a:gd name="connsiteX2778" fmla="*/ 9252075 w 10595428"/>
              <a:gd name="connsiteY2778" fmla="*/ 1279779 h 3701512"/>
              <a:gd name="connsiteX2779" fmla="*/ 9277267 w 10595428"/>
              <a:gd name="connsiteY2779" fmla="*/ 1301347 h 3701512"/>
              <a:gd name="connsiteX2780" fmla="*/ 9285661 w 10595428"/>
              <a:gd name="connsiteY2780" fmla="*/ 1301347 h 3701512"/>
              <a:gd name="connsiteX2781" fmla="*/ 9260474 w 10595428"/>
              <a:gd name="connsiteY2781" fmla="*/ 1279779 h 3701512"/>
              <a:gd name="connsiteX2782" fmla="*/ 3193561 w 10595428"/>
              <a:gd name="connsiteY2782" fmla="*/ 1272590 h 3701512"/>
              <a:gd name="connsiteX2783" fmla="*/ 3193561 w 10595428"/>
              <a:gd name="connsiteY2783" fmla="*/ 1279779 h 3701512"/>
              <a:gd name="connsiteX2784" fmla="*/ 3210354 w 10595428"/>
              <a:gd name="connsiteY2784" fmla="*/ 1294159 h 3701512"/>
              <a:gd name="connsiteX2785" fmla="*/ 3218748 w 10595428"/>
              <a:gd name="connsiteY2785" fmla="*/ 1294159 h 3701512"/>
              <a:gd name="connsiteX2786" fmla="*/ 3218748 w 10595428"/>
              <a:gd name="connsiteY2786" fmla="*/ 1286967 h 3701512"/>
              <a:gd name="connsiteX2787" fmla="*/ 3201955 w 10595428"/>
              <a:gd name="connsiteY2787" fmla="*/ 1272590 h 3701512"/>
              <a:gd name="connsiteX2788" fmla="*/ 2916493 w 10595428"/>
              <a:gd name="connsiteY2788" fmla="*/ 1258210 h 3701512"/>
              <a:gd name="connsiteX2789" fmla="*/ 2924888 w 10595428"/>
              <a:gd name="connsiteY2789" fmla="*/ 1258210 h 3701512"/>
              <a:gd name="connsiteX2790" fmla="*/ 2933287 w 10595428"/>
              <a:gd name="connsiteY2790" fmla="*/ 1286967 h 3701512"/>
              <a:gd name="connsiteX2791" fmla="*/ 2908099 w 10595428"/>
              <a:gd name="connsiteY2791" fmla="*/ 1286967 h 3701512"/>
              <a:gd name="connsiteX2792" fmla="*/ 2908099 w 10595428"/>
              <a:gd name="connsiteY2792" fmla="*/ 1279779 h 3701512"/>
              <a:gd name="connsiteX2793" fmla="*/ 2916493 w 10595428"/>
              <a:gd name="connsiteY2793" fmla="*/ 1258210 h 3701512"/>
              <a:gd name="connsiteX2794" fmla="*/ 8455619 w 10595428"/>
              <a:gd name="connsiteY2794" fmla="*/ 1258082 h 3701512"/>
              <a:gd name="connsiteX2795" fmla="*/ 8456141 w 10595428"/>
              <a:gd name="connsiteY2795" fmla="*/ 1258618 h 3701512"/>
              <a:gd name="connsiteX2796" fmla="*/ 8456141 w 10595428"/>
              <a:gd name="connsiteY2796" fmla="*/ 1258210 h 3701512"/>
              <a:gd name="connsiteX2797" fmla="*/ 8416545 w 10595428"/>
              <a:gd name="connsiteY2797" fmla="*/ 1248521 h 3701512"/>
              <a:gd name="connsiteX2798" fmla="*/ 8426399 w 10595428"/>
              <a:gd name="connsiteY2798" fmla="*/ 1265398 h 3701512"/>
              <a:gd name="connsiteX2799" fmla="*/ 8432892 w 10595428"/>
              <a:gd name="connsiteY2799" fmla="*/ 1265398 h 3701512"/>
              <a:gd name="connsiteX2800" fmla="*/ 8444588 w 10595428"/>
              <a:gd name="connsiteY2800" fmla="*/ 1255383 h 3701512"/>
              <a:gd name="connsiteX2801" fmla="*/ 8302623 w 10595428"/>
              <a:gd name="connsiteY2801" fmla="*/ 1247536 h 3701512"/>
              <a:gd name="connsiteX2802" fmla="*/ 8285835 w 10595428"/>
              <a:gd name="connsiteY2802" fmla="*/ 1261917 h 3701512"/>
              <a:gd name="connsiteX2803" fmla="*/ 8294229 w 10595428"/>
              <a:gd name="connsiteY2803" fmla="*/ 1261917 h 3701512"/>
              <a:gd name="connsiteX2804" fmla="*/ 8311022 w 10595428"/>
              <a:gd name="connsiteY2804" fmla="*/ 1247536 h 3701512"/>
              <a:gd name="connsiteX2805" fmla="*/ 2691483 w 10595428"/>
              <a:gd name="connsiteY2805" fmla="*/ 1243829 h 3701512"/>
              <a:gd name="connsiteX2806" fmla="*/ 2790553 w 10595428"/>
              <a:gd name="connsiteY2806" fmla="*/ 1315727 h 3701512"/>
              <a:gd name="connsiteX2807" fmla="*/ 2815740 w 10595428"/>
              <a:gd name="connsiteY2807" fmla="*/ 1315727 h 3701512"/>
              <a:gd name="connsiteX2808" fmla="*/ 2815740 w 10595428"/>
              <a:gd name="connsiteY2808" fmla="*/ 1322916 h 3701512"/>
              <a:gd name="connsiteX2809" fmla="*/ 2798952 w 10595428"/>
              <a:gd name="connsiteY2809" fmla="*/ 1322916 h 3701512"/>
              <a:gd name="connsiteX2810" fmla="*/ 2798952 w 10595428"/>
              <a:gd name="connsiteY2810" fmla="*/ 1337296 h 3701512"/>
              <a:gd name="connsiteX2811" fmla="*/ 2824139 w 10595428"/>
              <a:gd name="connsiteY2811" fmla="*/ 1366057 h 3701512"/>
              <a:gd name="connsiteX2812" fmla="*/ 2790553 w 10595428"/>
              <a:gd name="connsiteY2812" fmla="*/ 1394814 h 3701512"/>
              <a:gd name="connsiteX2813" fmla="*/ 2782159 w 10595428"/>
              <a:gd name="connsiteY2813" fmla="*/ 1387626 h 3701512"/>
              <a:gd name="connsiteX2814" fmla="*/ 2765366 w 10595428"/>
              <a:gd name="connsiteY2814" fmla="*/ 1394814 h 3701512"/>
              <a:gd name="connsiteX2815" fmla="*/ 2748573 w 10595428"/>
              <a:gd name="connsiteY2815" fmla="*/ 1394814 h 3701512"/>
              <a:gd name="connsiteX2816" fmla="*/ 2765366 w 10595428"/>
              <a:gd name="connsiteY2816" fmla="*/ 1373245 h 3701512"/>
              <a:gd name="connsiteX2817" fmla="*/ 2756972 w 10595428"/>
              <a:gd name="connsiteY2817" fmla="*/ 1373245 h 3701512"/>
              <a:gd name="connsiteX2818" fmla="*/ 2748573 w 10595428"/>
              <a:gd name="connsiteY2818" fmla="*/ 1380434 h 3701512"/>
              <a:gd name="connsiteX2819" fmla="*/ 2748573 w 10595428"/>
              <a:gd name="connsiteY2819" fmla="*/ 1366057 h 3701512"/>
              <a:gd name="connsiteX2820" fmla="*/ 2740179 w 10595428"/>
              <a:gd name="connsiteY2820" fmla="*/ 1366057 h 3701512"/>
              <a:gd name="connsiteX2821" fmla="*/ 2740179 w 10595428"/>
              <a:gd name="connsiteY2821" fmla="*/ 1380434 h 3701512"/>
              <a:gd name="connsiteX2822" fmla="*/ 2716670 w 10595428"/>
              <a:gd name="connsiteY2822" fmla="*/ 1366057 h 3701512"/>
              <a:gd name="connsiteX2823" fmla="*/ 2699877 w 10595428"/>
              <a:gd name="connsiteY2823" fmla="*/ 1373245 h 3701512"/>
              <a:gd name="connsiteX2824" fmla="*/ 2708275 w 10595428"/>
              <a:gd name="connsiteY2824" fmla="*/ 1387626 h 3701512"/>
              <a:gd name="connsiteX2825" fmla="*/ 2708275 w 10595428"/>
              <a:gd name="connsiteY2825" fmla="*/ 1394814 h 3701512"/>
              <a:gd name="connsiteX2826" fmla="*/ 2691483 w 10595428"/>
              <a:gd name="connsiteY2826" fmla="*/ 1409194 h 3701512"/>
              <a:gd name="connsiteX2827" fmla="*/ 2683084 w 10595428"/>
              <a:gd name="connsiteY2827" fmla="*/ 1409194 h 3701512"/>
              <a:gd name="connsiteX2828" fmla="*/ 2683084 w 10595428"/>
              <a:gd name="connsiteY2828" fmla="*/ 1380434 h 3701512"/>
              <a:gd name="connsiteX2829" fmla="*/ 2641109 w 10595428"/>
              <a:gd name="connsiteY2829" fmla="*/ 1387626 h 3701512"/>
              <a:gd name="connsiteX2830" fmla="*/ 2649503 w 10595428"/>
              <a:gd name="connsiteY2830" fmla="*/ 1373245 h 3701512"/>
              <a:gd name="connsiteX2831" fmla="*/ 2649503 w 10595428"/>
              <a:gd name="connsiteY2831" fmla="*/ 1366057 h 3701512"/>
              <a:gd name="connsiteX2832" fmla="*/ 2624315 w 10595428"/>
              <a:gd name="connsiteY2832" fmla="*/ 1373245 h 3701512"/>
              <a:gd name="connsiteX2833" fmla="*/ 2540356 w 10595428"/>
              <a:gd name="connsiteY2833" fmla="*/ 1337296 h 3701512"/>
              <a:gd name="connsiteX2834" fmla="*/ 2531961 w 10595428"/>
              <a:gd name="connsiteY2834" fmla="*/ 1387626 h 3701512"/>
              <a:gd name="connsiteX2835" fmla="*/ 2523562 w 10595428"/>
              <a:gd name="connsiteY2835" fmla="*/ 1387626 h 3701512"/>
              <a:gd name="connsiteX2836" fmla="*/ 2523562 w 10595428"/>
              <a:gd name="connsiteY2836" fmla="*/ 1373245 h 3701512"/>
              <a:gd name="connsiteX2837" fmla="*/ 2506770 w 10595428"/>
              <a:gd name="connsiteY2837" fmla="*/ 1380434 h 3701512"/>
              <a:gd name="connsiteX2838" fmla="*/ 2498375 w 10595428"/>
              <a:gd name="connsiteY2838" fmla="*/ 1380434 h 3701512"/>
              <a:gd name="connsiteX2839" fmla="*/ 2456396 w 10595428"/>
              <a:gd name="connsiteY2839" fmla="*/ 1330108 h 3701512"/>
              <a:gd name="connsiteX2840" fmla="*/ 2464790 w 10595428"/>
              <a:gd name="connsiteY2840" fmla="*/ 1330108 h 3701512"/>
              <a:gd name="connsiteX2841" fmla="*/ 2456396 w 10595428"/>
              <a:gd name="connsiteY2841" fmla="*/ 1315727 h 3701512"/>
              <a:gd name="connsiteX2842" fmla="*/ 2456396 w 10595428"/>
              <a:gd name="connsiteY2842" fmla="*/ 1301347 h 3701512"/>
              <a:gd name="connsiteX2843" fmla="*/ 2481582 w 10595428"/>
              <a:gd name="connsiteY2843" fmla="*/ 1279779 h 3701512"/>
              <a:gd name="connsiteX2844" fmla="*/ 2498375 w 10595428"/>
              <a:gd name="connsiteY2844" fmla="*/ 1279779 h 3701512"/>
              <a:gd name="connsiteX2845" fmla="*/ 2498375 w 10595428"/>
              <a:gd name="connsiteY2845" fmla="*/ 1308539 h 3701512"/>
              <a:gd name="connsiteX2846" fmla="*/ 2481582 w 10595428"/>
              <a:gd name="connsiteY2846" fmla="*/ 1308539 h 3701512"/>
              <a:gd name="connsiteX2847" fmla="*/ 2489981 w 10595428"/>
              <a:gd name="connsiteY2847" fmla="*/ 1330108 h 3701512"/>
              <a:gd name="connsiteX2848" fmla="*/ 2540356 w 10595428"/>
              <a:gd name="connsiteY2848" fmla="*/ 1308539 h 3701512"/>
              <a:gd name="connsiteX2849" fmla="*/ 2557148 w 10595428"/>
              <a:gd name="connsiteY2849" fmla="*/ 1294159 h 3701512"/>
              <a:gd name="connsiteX2850" fmla="*/ 2557148 w 10595428"/>
              <a:gd name="connsiteY2850" fmla="*/ 1315727 h 3701512"/>
              <a:gd name="connsiteX2851" fmla="*/ 2599128 w 10595428"/>
              <a:gd name="connsiteY2851" fmla="*/ 1272590 h 3701512"/>
              <a:gd name="connsiteX2852" fmla="*/ 2599128 w 10595428"/>
              <a:gd name="connsiteY2852" fmla="*/ 1308539 h 3701512"/>
              <a:gd name="connsiteX2853" fmla="*/ 2607522 w 10595428"/>
              <a:gd name="connsiteY2853" fmla="*/ 1308539 h 3701512"/>
              <a:gd name="connsiteX2854" fmla="*/ 2649503 w 10595428"/>
              <a:gd name="connsiteY2854" fmla="*/ 1251018 h 3701512"/>
              <a:gd name="connsiteX2855" fmla="*/ 2683084 w 10595428"/>
              <a:gd name="connsiteY2855" fmla="*/ 1258210 h 3701512"/>
              <a:gd name="connsiteX2856" fmla="*/ 2691483 w 10595428"/>
              <a:gd name="connsiteY2856" fmla="*/ 1243829 h 3701512"/>
              <a:gd name="connsiteX2857" fmla="*/ 4486535 w 10595428"/>
              <a:gd name="connsiteY2857" fmla="*/ 1236641 h 3701512"/>
              <a:gd name="connsiteX2858" fmla="*/ 4478269 w 10595428"/>
              <a:gd name="connsiteY2858" fmla="*/ 1239000 h 3701512"/>
              <a:gd name="connsiteX2859" fmla="*/ 4479950 w 10595428"/>
              <a:gd name="connsiteY2859" fmla="*/ 1243221 h 3701512"/>
              <a:gd name="connsiteX2860" fmla="*/ 4488668 w 10595428"/>
              <a:gd name="connsiteY2860" fmla="*/ 1249194 h 3701512"/>
              <a:gd name="connsiteX2861" fmla="*/ 4494933 w 10595428"/>
              <a:gd name="connsiteY2861" fmla="*/ 1243829 h 3701512"/>
              <a:gd name="connsiteX2862" fmla="*/ 4494933 w 10595428"/>
              <a:gd name="connsiteY2862" fmla="*/ 1236641 h 3701512"/>
              <a:gd name="connsiteX2863" fmla="*/ 5994255 w 10595428"/>
              <a:gd name="connsiteY2863" fmla="*/ 1231054 h 3701512"/>
              <a:gd name="connsiteX2864" fmla="*/ 5985344 w 10595428"/>
              <a:gd name="connsiteY2864" fmla="*/ 1238684 h 3701512"/>
              <a:gd name="connsiteX2865" fmla="*/ 5985344 w 10595428"/>
              <a:gd name="connsiteY2865" fmla="*/ 1240344 h 3701512"/>
              <a:gd name="connsiteX2866" fmla="*/ 5984074 w 10595428"/>
              <a:gd name="connsiteY2866" fmla="*/ 1239772 h 3701512"/>
              <a:gd name="connsiteX2867" fmla="*/ 5979336 w 10595428"/>
              <a:gd name="connsiteY2867" fmla="*/ 1243829 h 3701512"/>
              <a:gd name="connsiteX2868" fmla="*/ 5988637 w 10595428"/>
              <a:gd name="connsiteY2868" fmla="*/ 1243829 h 3701512"/>
              <a:gd name="connsiteX2869" fmla="*/ 5991348 w 10595428"/>
              <a:gd name="connsiteY2869" fmla="*/ 1236863 h 3701512"/>
              <a:gd name="connsiteX2870" fmla="*/ 6004432 w 10595428"/>
              <a:gd name="connsiteY2870" fmla="*/ 1236863 h 3701512"/>
              <a:gd name="connsiteX2871" fmla="*/ 5943858 w 10595428"/>
              <a:gd name="connsiteY2871" fmla="*/ 1229449 h 3701512"/>
              <a:gd name="connsiteX2872" fmla="*/ 5943072 w 10595428"/>
              <a:gd name="connsiteY2872" fmla="*/ 1231470 h 3701512"/>
              <a:gd name="connsiteX2873" fmla="*/ 5924181 w 10595428"/>
              <a:gd name="connsiteY2873" fmla="*/ 1236863 h 3701512"/>
              <a:gd name="connsiteX2874" fmla="*/ 5924181 w 10595428"/>
              <a:gd name="connsiteY2874" fmla="*/ 1242281 h 3701512"/>
              <a:gd name="connsiteX2875" fmla="*/ 5954149 w 10595428"/>
              <a:gd name="connsiteY2875" fmla="*/ 1229449 h 3701512"/>
              <a:gd name="connsiteX2876" fmla="*/ 8403376 w 10595428"/>
              <a:gd name="connsiteY2876" fmla="*/ 1225968 h 3701512"/>
              <a:gd name="connsiteX2877" fmla="*/ 8378189 w 10595428"/>
              <a:gd name="connsiteY2877" fmla="*/ 1233156 h 3701512"/>
              <a:gd name="connsiteX2878" fmla="*/ 8378189 w 10595428"/>
              <a:gd name="connsiteY2878" fmla="*/ 1240344 h 3701512"/>
              <a:gd name="connsiteX2879" fmla="*/ 8400415 w 10595428"/>
              <a:gd name="connsiteY2879" fmla="*/ 1244575 h 3701512"/>
              <a:gd name="connsiteX2880" fmla="*/ 8397369 w 10595428"/>
              <a:gd name="connsiteY2880" fmla="*/ 1243829 h 3701512"/>
              <a:gd name="connsiteX2881" fmla="*/ 8405325 w 10595428"/>
              <a:gd name="connsiteY2881" fmla="*/ 1227931 h 3701512"/>
              <a:gd name="connsiteX2882" fmla="*/ 5330457 w 10595428"/>
              <a:gd name="connsiteY2882" fmla="*/ 1225968 h 3701512"/>
              <a:gd name="connsiteX2883" fmla="*/ 5330457 w 10595428"/>
              <a:gd name="connsiteY2883" fmla="*/ 1233156 h 3701512"/>
              <a:gd name="connsiteX2884" fmla="*/ 5347250 w 10595428"/>
              <a:gd name="connsiteY2884" fmla="*/ 1247536 h 3701512"/>
              <a:gd name="connsiteX2885" fmla="*/ 5347250 w 10595428"/>
              <a:gd name="connsiteY2885" fmla="*/ 1240344 h 3701512"/>
              <a:gd name="connsiteX2886" fmla="*/ 5330457 w 10595428"/>
              <a:gd name="connsiteY2886" fmla="*/ 1225968 h 3701512"/>
              <a:gd name="connsiteX2887" fmla="*/ 7891222 w 10595428"/>
              <a:gd name="connsiteY2887" fmla="*/ 1225339 h 3701512"/>
              <a:gd name="connsiteX2888" fmla="*/ 7891080 w 10595428"/>
              <a:gd name="connsiteY2888" fmla="*/ 1225379 h 3701512"/>
              <a:gd name="connsiteX2889" fmla="*/ 7891222 w 10595428"/>
              <a:gd name="connsiteY2889" fmla="*/ 1225743 h 3701512"/>
              <a:gd name="connsiteX2890" fmla="*/ 4849501 w 10595428"/>
              <a:gd name="connsiteY2890" fmla="*/ 1224001 h 3701512"/>
              <a:gd name="connsiteX2891" fmla="*/ 4836777 w 10595428"/>
              <a:gd name="connsiteY2891" fmla="*/ 1240344 h 3701512"/>
              <a:gd name="connsiteX2892" fmla="*/ 4855668 w 10595428"/>
              <a:gd name="connsiteY2892" fmla="*/ 1234953 h 3701512"/>
              <a:gd name="connsiteX2893" fmla="*/ 4857724 w 10595428"/>
              <a:gd name="connsiteY2893" fmla="*/ 1229671 h 3701512"/>
              <a:gd name="connsiteX2894" fmla="*/ 4849501 w 10595428"/>
              <a:gd name="connsiteY2894" fmla="*/ 1229671 h 3701512"/>
              <a:gd name="connsiteX2895" fmla="*/ 9176514 w 10595428"/>
              <a:gd name="connsiteY2895" fmla="*/ 1222260 h 3701512"/>
              <a:gd name="connsiteX2896" fmla="*/ 9184908 w 10595428"/>
              <a:gd name="connsiteY2896" fmla="*/ 1243829 h 3701512"/>
              <a:gd name="connsiteX2897" fmla="*/ 9193307 w 10595428"/>
              <a:gd name="connsiteY2897" fmla="*/ 1243829 h 3701512"/>
              <a:gd name="connsiteX2898" fmla="*/ 9193307 w 10595428"/>
              <a:gd name="connsiteY2898" fmla="*/ 1222260 h 3701512"/>
              <a:gd name="connsiteX2899" fmla="*/ 7902007 w 10595428"/>
              <a:gd name="connsiteY2899" fmla="*/ 1222260 h 3701512"/>
              <a:gd name="connsiteX2900" fmla="*/ 7900418 w 10595428"/>
              <a:gd name="connsiteY2900" fmla="*/ 1222714 h 3701512"/>
              <a:gd name="connsiteX2901" fmla="*/ 7902890 w 10595428"/>
              <a:gd name="connsiteY2901" fmla="*/ 1223773 h 3701512"/>
              <a:gd name="connsiteX2902" fmla="*/ 4853311 w 10595428"/>
              <a:gd name="connsiteY2902" fmla="*/ 1219108 h 3701512"/>
              <a:gd name="connsiteX2903" fmla="*/ 4850684 w 10595428"/>
              <a:gd name="connsiteY2903" fmla="*/ 1222483 h 3701512"/>
              <a:gd name="connsiteX2904" fmla="*/ 4860522 w 10595428"/>
              <a:gd name="connsiteY2904" fmla="*/ 1222483 h 3701512"/>
              <a:gd name="connsiteX2905" fmla="*/ 4860983 w 10595428"/>
              <a:gd name="connsiteY2905" fmla="*/ 1221298 h 3701512"/>
              <a:gd name="connsiteX2906" fmla="*/ 4828379 w 10595428"/>
              <a:gd name="connsiteY2906" fmla="*/ 1218665 h 3701512"/>
              <a:gd name="connsiteX2907" fmla="*/ 4828045 w 10595428"/>
              <a:gd name="connsiteY2907" fmla="*/ 1218776 h 3701512"/>
              <a:gd name="connsiteX2908" fmla="*/ 4828379 w 10595428"/>
              <a:gd name="connsiteY2908" fmla="*/ 1218776 h 3701512"/>
              <a:gd name="connsiteX2909" fmla="*/ 9739043 w 10595428"/>
              <a:gd name="connsiteY2909" fmla="*/ 1215072 h 3701512"/>
              <a:gd name="connsiteX2910" fmla="*/ 9739043 w 10595428"/>
              <a:gd name="connsiteY2910" fmla="*/ 1229449 h 3701512"/>
              <a:gd name="connsiteX2911" fmla="*/ 9755836 w 10595428"/>
              <a:gd name="connsiteY2911" fmla="*/ 1251018 h 3701512"/>
              <a:gd name="connsiteX2912" fmla="*/ 9755836 w 10595428"/>
              <a:gd name="connsiteY2912" fmla="*/ 1272590 h 3701512"/>
              <a:gd name="connsiteX2913" fmla="*/ 9730644 w 10595428"/>
              <a:gd name="connsiteY2913" fmla="*/ 1301347 h 3701512"/>
              <a:gd name="connsiteX2914" fmla="*/ 9747437 w 10595428"/>
              <a:gd name="connsiteY2914" fmla="*/ 1308539 h 3701512"/>
              <a:gd name="connsiteX2915" fmla="*/ 9755836 w 10595428"/>
              <a:gd name="connsiteY2915" fmla="*/ 1279779 h 3701512"/>
              <a:gd name="connsiteX2916" fmla="*/ 9772624 w 10595428"/>
              <a:gd name="connsiteY2916" fmla="*/ 1294159 h 3701512"/>
              <a:gd name="connsiteX2917" fmla="*/ 9764230 w 10595428"/>
              <a:gd name="connsiteY2917" fmla="*/ 1308539 h 3701512"/>
              <a:gd name="connsiteX2918" fmla="*/ 9772624 w 10595428"/>
              <a:gd name="connsiteY2918" fmla="*/ 1315727 h 3701512"/>
              <a:gd name="connsiteX2919" fmla="*/ 9814604 w 10595428"/>
              <a:gd name="connsiteY2919" fmla="*/ 1308539 h 3701512"/>
              <a:gd name="connsiteX2920" fmla="*/ 9806210 w 10595428"/>
              <a:gd name="connsiteY2920" fmla="*/ 1272590 h 3701512"/>
              <a:gd name="connsiteX2921" fmla="*/ 9823003 w 10595428"/>
              <a:gd name="connsiteY2921" fmla="*/ 1258210 h 3701512"/>
              <a:gd name="connsiteX2922" fmla="*/ 9755836 w 10595428"/>
              <a:gd name="connsiteY2922" fmla="*/ 1215072 h 3701512"/>
              <a:gd name="connsiteX2923" fmla="*/ 5892986 w 10595428"/>
              <a:gd name="connsiteY2923" fmla="*/ 1211587 h 3701512"/>
              <a:gd name="connsiteX2924" fmla="*/ 5870169 w 10595428"/>
              <a:gd name="connsiteY2924" fmla="*/ 1215494 h 3701512"/>
              <a:gd name="connsiteX2925" fmla="*/ 5885981 w 10595428"/>
              <a:gd name="connsiteY2925" fmla="*/ 1231469 h 3701512"/>
              <a:gd name="connsiteX2926" fmla="*/ 5907388 w 10595428"/>
              <a:gd name="connsiteY2926" fmla="*/ 1244051 h 3701512"/>
              <a:gd name="connsiteX2927" fmla="*/ 5915787 w 10595428"/>
              <a:gd name="connsiteY2927" fmla="*/ 1244051 h 3701512"/>
              <a:gd name="connsiteX2928" fmla="*/ 5924181 w 10595428"/>
              <a:gd name="connsiteY2928" fmla="*/ 1222483 h 3701512"/>
              <a:gd name="connsiteX2929" fmla="*/ 5922242 w 10595428"/>
              <a:gd name="connsiteY2929" fmla="*/ 1222483 h 3701512"/>
              <a:gd name="connsiteX2930" fmla="*/ 5901384 w 10595428"/>
              <a:gd name="connsiteY2930" fmla="*/ 1240344 h 3701512"/>
              <a:gd name="connsiteX2931" fmla="*/ 5884591 w 10595428"/>
              <a:gd name="connsiteY2931" fmla="*/ 1225968 h 3701512"/>
              <a:gd name="connsiteX2932" fmla="*/ 5909779 w 10595428"/>
              <a:gd name="connsiteY2932" fmla="*/ 1225968 h 3701512"/>
              <a:gd name="connsiteX2933" fmla="*/ 5909779 w 10595428"/>
              <a:gd name="connsiteY2933" fmla="*/ 1222483 h 3701512"/>
              <a:gd name="connsiteX2934" fmla="*/ 5907388 w 10595428"/>
              <a:gd name="connsiteY2934" fmla="*/ 1222483 h 3701512"/>
              <a:gd name="connsiteX2935" fmla="*/ 5909779 w 10595428"/>
              <a:gd name="connsiteY2935" fmla="*/ 1219412 h 3701512"/>
              <a:gd name="connsiteX2936" fmla="*/ 5909779 w 10595428"/>
              <a:gd name="connsiteY2936" fmla="*/ 1211587 h 3701512"/>
              <a:gd name="connsiteX2937" fmla="*/ 9915357 w 10595428"/>
              <a:gd name="connsiteY2937" fmla="*/ 1207880 h 3701512"/>
              <a:gd name="connsiteX2938" fmla="*/ 9906963 w 10595428"/>
              <a:gd name="connsiteY2938" fmla="*/ 1243829 h 3701512"/>
              <a:gd name="connsiteX2939" fmla="*/ 9915357 w 10595428"/>
              <a:gd name="connsiteY2939" fmla="*/ 1265398 h 3701512"/>
              <a:gd name="connsiteX2940" fmla="*/ 9906963 w 10595428"/>
              <a:gd name="connsiteY2940" fmla="*/ 1272590 h 3701512"/>
              <a:gd name="connsiteX2941" fmla="*/ 9915357 w 10595428"/>
              <a:gd name="connsiteY2941" fmla="*/ 1272590 h 3701512"/>
              <a:gd name="connsiteX2942" fmla="*/ 9948939 w 10595428"/>
              <a:gd name="connsiteY2942" fmla="*/ 1258210 h 3701512"/>
              <a:gd name="connsiteX2943" fmla="*/ 9948939 w 10595428"/>
              <a:gd name="connsiteY2943" fmla="*/ 1236641 h 3701512"/>
              <a:gd name="connsiteX2944" fmla="*/ 9932150 w 10595428"/>
              <a:gd name="connsiteY2944" fmla="*/ 1207880 h 3701512"/>
              <a:gd name="connsiteX2945" fmla="*/ 9764230 w 10595428"/>
              <a:gd name="connsiteY2945" fmla="*/ 1200692 h 3701512"/>
              <a:gd name="connsiteX2946" fmla="*/ 9772624 w 10595428"/>
              <a:gd name="connsiteY2946" fmla="*/ 1222260 h 3701512"/>
              <a:gd name="connsiteX2947" fmla="*/ 9789417 w 10595428"/>
              <a:gd name="connsiteY2947" fmla="*/ 1222260 h 3701512"/>
              <a:gd name="connsiteX2948" fmla="*/ 9789417 w 10595428"/>
              <a:gd name="connsiteY2948" fmla="*/ 1207880 h 3701512"/>
              <a:gd name="connsiteX2949" fmla="*/ 9764230 w 10595428"/>
              <a:gd name="connsiteY2949" fmla="*/ 1200692 h 3701512"/>
              <a:gd name="connsiteX2950" fmla="*/ 5412030 w 10595428"/>
              <a:gd name="connsiteY2950" fmla="*/ 1193722 h 3701512"/>
              <a:gd name="connsiteX2951" fmla="*/ 5397256 w 10595428"/>
              <a:gd name="connsiteY2951" fmla="*/ 1196253 h 3701512"/>
              <a:gd name="connsiteX2952" fmla="*/ 5397627 w 10595428"/>
              <a:gd name="connsiteY2952" fmla="*/ 1197207 h 3701512"/>
              <a:gd name="connsiteX2953" fmla="*/ 5415355 w 10595428"/>
              <a:gd name="connsiteY2953" fmla="*/ 1202266 h 3701512"/>
              <a:gd name="connsiteX2954" fmla="*/ 7885218 w 10595428"/>
              <a:gd name="connsiteY2954" fmla="*/ 1193500 h 3701512"/>
              <a:gd name="connsiteX2955" fmla="*/ 7868425 w 10595428"/>
              <a:gd name="connsiteY2955" fmla="*/ 1207880 h 3701512"/>
              <a:gd name="connsiteX2956" fmla="*/ 7868425 w 10595428"/>
              <a:gd name="connsiteY2956" fmla="*/ 1218159 h 3701512"/>
              <a:gd name="connsiteX2957" fmla="*/ 7872840 w 10595428"/>
              <a:gd name="connsiteY2957" fmla="*/ 1219671 h 3701512"/>
              <a:gd name="connsiteX2958" fmla="*/ 7877466 w 10595428"/>
              <a:gd name="connsiteY2958" fmla="*/ 1218257 h 3701512"/>
              <a:gd name="connsiteX2959" fmla="*/ 7880599 w 10595428"/>
              <a:gd name="connsiteY2959" fmla="*/ 1216869 h 3701512"/>
              <a:gd name="connsiteX2960" fmla="*/ 7893612 w 10595428"/>
              <a:gd name="connsiteY2960" fmla="*/ 1200692 h 3701512"/>
              <a:gd name="connsiteX2961" fmla="*/ 7893612 w 10595428"/>
              <a:gd name="connsiteY2961" fmla="*/ 1193500 h 3701512"/>
              <a:gd name="connsiteX2962" fmla="*/ 3823257 w 10595428"/>
              <a:gd name="connsiteY2962" fmla="*/ 1186311 h 3701512"/>
              <a:gd name="connsiteX2963" fmla="*/ 3823257 w 10595428"/>
              <a:gd name="connsiteY2963" fmla="*/ 1193500 h 3701512"/>
              <a:gd name="connsiteX2964" fmla="*/ 3840050 w 10595428"/>
              <a:gd name="connsiteY2964" fmla="*/ 1207880 h 3701512"/>
              <a:gd name="connsiteX2965" fmla="*/ 3848444 w 10595428"/>
              <a:gd name="connsiteY2965" fmla="*/ 1207880 h 3701512"/>
              <a:gd name="connsiteX2966" fmla="*/ 3840050 w 10595428"/>
              <a:gd name="connsiteY2966" fmla="*/ 1186311 h 3701512"/>
              <a:gd name="connsiteX2967" fmla="*/ 3453835 w 10595428"/>
              <a:gd name="connsiteY2967" fmla="*/ 1186311 h 3701512"/>
              <a:gd name="connsiteX2968" fmla="*/ 3470628 w 10595428"/>
              <a:gd name="connsiteY2968" fmla="*/ 1200692 h 3701512"/>
              <a:gd name="connsiteX2969" fmla="*/ 3479023 w 10595428"/>
              <a:gd name="connsiteY2969" fmla="*/ 1200692 h 3701512"/>
              <a:gd name="connsiteX2970" fmla="*/ 3462230 w 10595428"/>
              <a:gd name="connsiteY2970" fmla="*/ 1186311 h 3701512"/>
              <a:gd name="connsiteX2971" fmla="*/ 9940545 w 10595428"/>
              <a:gd name="connsiteY2971" fmla="*/ 1179123 h 3701512"/>
              <a:gd name="connsiteX2972" fmla="*/ 9906963 w 10595428"/>
              <a:gd name="connsiteY2972" fmla="*/ 1200692 h 3701512"/>
              <a:gd name="connsiteX2973" fmla="*/ 9915357 w 10595428"/>
              <a:gd name="connsiteY2973" fmla="*/ 1200692 h 3701512"/>
              <a:gd name="connsiteX2974" fmla="*/ 9948939 w 10595428"/>
              <a:gd name="connsiteY2974" fmla="*/ 1193500 h 3701512"/>
              <a:gd name="connsiteX2975" fmla="*/ 9596310 w 10595428"/>
              <a:gd name="connsiteY2975" fmla="*/ 1179123 h 3701512"/>
              <a:gd name="connsiteX2976" fmla="*/ 9587916 w 10595428"/>
              <a:gd name="connsiteY2976" fmla="*/ 1200692 h 3701512"/>
              <a:gd name="connsiteX2977" fmla="*/ 9604708 w 10595428"/>
              <a:gd name="connsiteY2977" fmla="*/ 1200692 h 3701512"/>
              <a:gd name="connsiteX2978" fmla="*/ 9604708 w 10595428"/>
              <a:gd name="connsiteY2978" fmla="*/ 1179123 h 3701512"/>
              <a:gd name="connsiteX2979" fmla="*/ 3201955 w 10595428"/>
              <a:gd name="connsiteY2979" fmla="*/ 1171931 h 3701512"/>
              <a:gd name="connsiteX2980" fmla="*/ 3218748 w 10595428"/>
              <a:gd name="connsiteY2980" fmla="*/ 1171931 h 3701512"/>
              <a:gd name="connsiteX2981" fmla="*/ 3218748 w 10595428"/>
              <a:gd name="connsiteY2981" fmla="*/ 1200692 h 3701512"/>
              <a:gd name="connsiteX2982" fmla="*/ 3201955 w 10595428"/>
              <a:gd name="connsiteY2982" fmla="*/ 1200692 h 3701512"/>
              <a:gd name="connsiteX2983" fmla="*/ 3756090 w 10595428"/>
              <a:gd name="connsiteY2983" fmla="*/ 1157551 h 3701512"/>
              <a:gd name="connsiteX2984" fmla="*/ 3756090 w 10595428"/>
              <a:gd name="connsiteY2984" fmla="*/ 1171931 h 3701512"/>
              <a:gd name="connsiteX2985" fmla="*/ 3772879 w 10595428"/>
              <a:gd name="connsiteY2985" fmla="*/ 1171931 h 3701512"/>
              <a:gd name="connsiteX2986" fmla="*/ 3764484 w 10595428"/>
              <a:gd name="connsiteY2986" fmla="*/ 1207880 h 3701512"/>
              <a:gd name="connsiteX2987" fmla="*/ 3781277 w 10595428"/>
              <a:gd name="connsiteY2987" fmla="*/ 1215072 h 3701512"/>
              <a:gd name="connsiteX2988" fmla="*/ 3798070 w 10595428"/>
              <a:gd name="connsiteY2988" fmla="*/ 1200692 h 3701512"/>
              <a:gd name="connsiteX2989" fmla="*/ 3781277 w 10595428"/>
              <a:gd name="connsiteY2989" fmla="*/ 1179123 h 3701512"/>
              <a:gd name="connsiteX2990" fmla="*/ 3789672 w 10595428"/>
              <a:gd name="connsiteY2990" fmla="*/ 1164743 h 3701512"/>
              <a:gd name="connsiteX2991" fmla="*/ 3772879 w 10595428"/>
              <a:gd name="connsiteY2991" fmla="*/ 1157551 h 3701512"/>
              <a:gd name="connsiteX2992" fmla="*/ 3168373 w 10595428"/>
              <a:gd name="connsiteY2992" fmla="*/ 1150363 h 3701512"/>
              <a:gd name="connsiteX2993" fmla="*/ 3168373 w 10595428"/>
              <a:gd name="connsiteY2993" fmla="*/ 1164743 h 3701512"/>
              <a:gd name="connsiteX2994" fmla="*/ 3151581 w 10595428"/>
              <a:gd name="connsiteY2994" fmla="*/ 1179123 h 3701512"/>
              <a:gd name="connsiteX2995" fmla="*/ 3143183 w 10595428"/>
              <a:gd name="connsiteY2995" fmla="*/ 1157551 h 3701512"/>
              <a:gd name="connsiteX2996" fmla="*/ 3168373 w 10595428"/>
              <a:gd name="connsiteY2996" fmla="*/ 1150363 h 3701512"/>
              <a:gd name="connsiteX2997" fmla="*/ 9915357 w 10595428"/>
              <a:gd name="connsiteY2997" fmla="*/ 1143174 h 3701512"/>
              <a:gd name="connsiteX2998" fmla="*/ 9915357 w 10595428"/>
              <a:gd name="connsiteY2998" fmla="*/ 1150363 h 3701512"/>
              <a:gd name="connsiteX2999" fmla="*/ 9932150 w 10595428"/>
              <a:gd name="connsiteY2999" fmla="*/ 1157551 h 3701512"/>
              <a:gd name="connsiteX3000" fmla="*/ 9940545 w 10595428"/>
              <a:gd name="connsiteY3000" fmla="*/ 1157551 h 3701512"/>
              <a:gd name="connsiteX3001" fmla="*/ 9940545 w 10595428"/>
              <a:gd name="connsiteY3001" fmla="*/ 1150363 h 3701512"/>
              <a:gd name="connsiteX3002" fmla="*/ 9915357 w 10595428"/>
              <a:gd name="connsiteY3002" fmla="*/ 1143174 h 3701512"/>
              <a:gd name="connsiteX3003" fmla="*/ 8586530 w 10595428"/>
              <a:gd name="connsiteY3003" fmla="*/ 1139373 h 3701512"/>
              <a:gd name="connsiteX3004" fmla="*/ 8586407 w 10595428"/>
              <a:gd name="connsiteY3004" fmla="*/ 1139689 h 3701512"/>
              <a:gd name="connsiteX3005" fmla="*/ 8587122 w 10595428"/>
              <a:gd name="connsiteY3005" fmla="*/ 1140098 h 3701512"/>
              <a:gd name="connsiteX3006" fmla="*/ 3831651 w 10595428"/>
              <a:gd name="connsiteY3006" fmla="*/ 1135982 h 3701512"/>
              <a:gd name="connsiteX3007" fmla="*/ 3814859 w 10595428"/>
              <a:gd name="connsiteY3007" fmla="*/ 1164743 h 3701512"/>
              <a:gd name="connsiteX3008" fmla="*/ 3814859 w 10595428"/>
              <a:gd name="connsiteY3008" fmla="*/ 1150363 h 3701512"/>
              <a:gd name="connsiteX3009" fmla="*/ 3798070 w 10595428"/>
              <a:gd name="connsiteY3009" fmla="*/ 1150363 h 3701512"/>
              <a:gd name="connsiteX3010" fmla="*/ 3798070 w 10595428"/>
              <a:gd name="connsiteY3010" fmla="*/ 1179123 h 3701512"/>
              <a:gd name="connsiteX3011" fmla="*/ 3806464 w 10595428"/>
              <a:gd name="connsiteY3011" fmla="*/ 1179123 h 3701512"/>
              <a:gd name="connsiteX3012" fmla="*/ 3848444 w 10595428"/>
              <a:gd name="connsiteY3012" fmla="*/ 1150363 h 3701512"/>
              <a:gd name="connsiteX3013" fmla="*/ 3831651 w 10595428"/>
              <a:gd name="connsiteY3013" fmla="*/ 1135982 h 3701512"/>
              <a:gd name="connsiteX3014" fmla="*/ 9579517 w 10595428"/>
              <a:gd name="connsiteY3014" fmla="*/ 1128794 h 3701512"/>
              <a:gd name="connsiteX3015" fmla="*/ 9579517 w 10595428"/>
              <a:gd name="connsiteY3015" fmla="*/ 1150363 h 3701512"/>
              <a:gd name="connsiteX3016" fmla="*/ 9596310 w 10595428"/>
              <a:gd name="connsiteY3016" fmla="*/ 1150363 h 3701512"/>
              <a:gd name="connsiteX3017" fmla="*/ 9596310 w 10595428"/>
              <a:gd name="connsiteY3017" fmla="*/ 1128794 h 3701512"/>
              <a:gd name="connsiteX3018" fmla="*/ 4983836 w 10595428"/>
              <a:gd name="connsiteY3018" fmla="*/ 1114636 h 3701512"/>
              <a:gd name="connsiteX3019" fmla="*/ 4992230 w 10595428"/>
              <a:gd name="connsiteY3019" fmla="*/ 1114636 h 3701512"/>
              <a:gd name="connsiteX3020" fmla="*/ 4983836 w 10595428"/>
              <a:gd name="connsiteY3020" fmla="*/ 1136204 h 3701512"/>
              <a:gd name="connsiteX3021" fmla="*/ 4967043 w 10595428"/>
              <a:gd name="connsiteY3021" fmla="*/ 1121828 h 3701512"/>
              <a:gd name="connsiteX3022" fmla="*/ 5767050 w 10595428"/>
              <a:gd name="connsiteY3022" fmla="*/ 1103740 h 3701512"/>
              <a:gd name="connsiteX3023" fmla="*/ 5741859 w 10595428"/>
              <a:gd name="connsiteY3023" fmla="*/ 1118120 h 3701512"/>
              <a:gd name="connsiteX3024" fmla="*/ 5741859 w 10595428"/>
              <a:gd name="connsiteY3024" fmla="*/ 1125309 h 3701512"/>
              <a:gd name="connsiteX3025" fmla="*/ 5783839 w 10595428"/>
              <a:gd name="connsiteY3025" fmla="*/ 1132501 h 3701512"/>
              <a:gd name="connsiteX3026" fmla="*/ 5783839 w 10595428"/>
              <a:gd name="connsiteY3026" fmla="*/ 1103740 h 3701512"/>
              <a:gd name="connsiteX3027" fmla="*/ 5502702 w 10595428"/>
              <a:gd name="connsiteY3027" fmla="*/ 1103137 h 3701512"/>
              <a:gd name="connsiteX3028" fmla="*/ 5495986 w 10595428"/>
              <a:gd name="connsiteY3028" fmla="*/ 1114636 h 3701512"/>
              <a:gd name="connsiteX3029" fmla="*/ 5498930 w 10595428"/>
              <a:gd name="connsiteY3029" fmla="*/ 1115896 h 3701512"/>
              <a:gd name="connsiteX3030" fmla="*/ 5191797 w 10595428"/>
              <a:gd name="connsiteY3030" fmla="*/ 1100033 h 3701512"/>
              <a:gd name="connsiteX3031" fmla="*/ 5208589 w 10595428"/>
              <a:gd name="connsiteY3031" fmla="*/ 1114413 h 3701512"/>
              <a:gd name="connsiteX3032" fmla="*/ 5208589 w 10595428"/>
              <a:gd name="connsiteY3032" fmla="*/ 1121605 h 3701512"/>
              <a:gd name="connsiteX3033" fmla="*/ 5191797 w 10595428"/>
              <a:gd name="connsiteY3033" fmla="*/ 1107225 h 3701512"/>
              <a:gd name="connsiteX3034" fmla="*/ 3613357 w 10595428"/>
              <a:gd name="connsiteY3034" fmla="*/ 1092845 h 3701512"/>
              <a:gd name="connsiteX3035" fmla="*/ 3613357 w 10595428"/>
              <a:gd name="connsiteY3035" fmla="*/ 1114413 h 3701512"/>
              <a:gd name="connsiteX3036" fmla="*/ 3621755 w 10595428"/>
              <a:gd name="connsiteY3036" fmla="*/ 1114413 h 3701512"/>
              <a:gd name="connsiteX3037" fmla="*/ 3630150 w 10595428"/>
              <a:gd name="connsiteY3037" fmla="*/ 1092845 h 3701512"/>
              <a:gd name="connsiteX3038" fmla="*/ 3319501 w 10595428"/>
              <a:gd name="connsiteY3038" fmla="*/ 1092845 h 3701512"/>
              <a:gd name="connsiteX3039" fmla="*/ 3319501 w 10595428"/>
              <a:gd name="connsiteY3039" fmla="*/ 1100033 h 3701512"/>
              <a:gd name="connsiteX3040" fmla="*/ 3302708 w 10595428"/>
              <a:gd name="connsiteY3040" fmla="*/ 1114413 h 3701512"/>
              <a:gd name="connsiteX3041" fmla="*/ 3294310 w 10595428"/>
              <a:gd name="connsiteY3041" fmla="*/ 1114413 h 3701512"/>
              <a:gd name="connsiteX3042" fmla="*/ 3294310 w 10595428"/>
              <a:gd name="connsiteY3042" fmla="*/ 1100033 h 3701512"/>
              <a:gd name="connsiteX3043" fmla="*/ 3319501 w 10595428"/>
              <a:gd name="connsiteY3043" fmla="*/ 1092845 h 3701512"/>
              <a:gd name="connsiteX3044" fmla="*/ 4247382 w 10595428"/>
              <a:gd name="connsiteY3044" fmla="*/ 1089360 h 3701512"/>
              <a:gd name="connsiteX3045" fmla="*/ 4259846 w 10595428"/>
              <a:gd name="connsiteY3045" fmla="*/ 1100033 h 3701512"/>
              <a:gd name="connsiteX3046" fmla="*/ 4259846 w 10595428"/>
              <a:gd name="connsiteY3046" fmla="*/ 1089360 h 3701512"/>
              <a:gd name="connsiteX3047" fmla="*/ 5027692 w 10595428"/>
              <a:gd name="connsiteY3047" fmla="*/ 1079771 h 3701512"/>
              <a:gd name="connsiteX3048" fmla="*/ 5032271 w 10595428"/>
              <a:gd name="connsiteY3048" fmla="*/ 1085653 h 3701512"/>
              <a:gd name="connsiteX3049" fmla="*/ 5032271 w 10595428"/>
              <a:gd name="connsiteY3049" fmla="*/ 1092845 h 3701512"/>
              <a:gd name="connsiteX3050" fmla="*/ 5007084 w 10595428"/>
              <a:gd name="connsiteY3050" fmla="*/ 1092845 h 3701512"/>
              <a:gd name="connsiteX3051" fmla="*/ 5007084 w 10595428"/>
              <a:gd name="connsiteY3051" fmla="*/ 1085656 h 3701512"/>
              <a:gd name="connsiteX3052" fmla="*/ 3890424 w 10595428"/>
              <a:gd name="connsiteY3052" fmla="*/ 1078464 h 3701512"/>
              <a:gd name="connsiteX3053" fmla="*/ 3898819 w 10595428"/>
              <a:gd name="connsiteY3053" fmla="*/ 1078464 h 3701512"/>
              <a:gd name="connsiteX3054" fmla="*/ 3898819 w 10595428"/>
              <a:gd name="connsiteY3054" fmla="*/ 1085656 h 3701512"/>
              <a:gd name="connsiteX3055" fmla="*/ 3882030 w 10595428"/>
              <a:gd name="connsiteY3055" fmla="*/ 1100033 h 3701512"/>
              <a:gd name="connsiteX3056" fmla="*/ 3873632 w 10595428"/>
              <a:gd name="connsiteY3056" fmla="*/ 1085656 h 3701512"/>
              <a:gd name="connsiteX3057" fmla="*/ 9218494 w 10595428"/>
              <a:gd name="connsiteY3057" fmla="*/ 1071276 h 3701512"/>
              <a:gd name="connsiteX3058" fmla="*/ 9201701 w 10595428"/>
              <a:gd name="connsiteY3058" fmla="*/ 1085656 h 3701512"/>
              <a:gd name="connsiteX3059" fmla="*/ 9226888 w 10595428"/>
              <a:gd name="connsiteY3059" fmla="*/ 1085656 h 3701512"/>
              <a:gd name="connsiteX3060" fmla="*/ 9226888 w 10595428"/>
              <a:gd name="connsiteY3060" fmla="*/ 1071276 h 3701512"/>
              <a:gd name="connsiteX3061" fmla="*/ 3529397 w 10595428"/>
              <a:gd name="connsiteY3061" fmla="*/ 1064084 h 3701512"/>
              <a:gd name="connsiteX3062" fmla="*/ 3537795 w 10595428"/>
              <a:gd name="connsiteY3062" fmla="*/ 1064084 h 3701512"/>
              <a:gd name="connsiteX3063" fmla="*/ 3537795 w 10595428"/>
              <a:gd name="connsiteY3063" fmla="*/ 1085656 h 3701512"/>
              <a:gd name="connsiteX3064" fmla="*/ 3521002 w 10595428"/>
              <a:gd name="connsiteY3064" fmla="*/ 1085656 h 3701512"/>
              <a:gd name="connsiteX3065" fmla="*/ 3529397 w 10595428"/>
              <a:gd name="connsiteY3065" fmla="*/ 1064084 h 3701512"/>
              <a:gd name="connsiteX3066" fmla="*/ 4402575 w 10595428"/>
              <a:gd name="connsiteY3066" fmla="*/ 1049707 h 3701512"/>
              <a:gd name="connsiteX3067" fmla="*/ 4419367 w 10595428"/>
              <a:gd name="connsiteY3067" fmla="*/ 1064084 h 3701512"/>
              <a:gd name="connsiteX3068" fmla="*/ 4419367 w 10595428"/>
              <a:gd name="connsiteY3068" fmla="*/ 1071276 h 3701512"/>
              <a:gd name="connsiteX3069" fmla="*/ 4402575 w 10595428"/>
              <a:gd name="connsiteY3069" fmla="*/ 1056896 h 3701512"/>
              <a:gd name="connsiteX3070" fmla="*/ 5300944 w 10595428"/>
              <a:gd name="connsiteY3070" fmla="*/ 1042515 h 3701512"/>
              <a:gd name="connsiteX3071" fmla="*/ 5300944 w 10595428"/>
              <a:gd name="connsiteY3071" fmla="*/ 1064084 h 3701512"/>
              <a:gd name="connsiteX3072" fmla="*/ 5317737 w 10595428"/>
              <a:gd name="connsiteY3072" fmla="*/ 1078464 h 3701512"/>
              <a:gd name="connsiteX3073" fmla="*/ 5334525 w 10595428"/>
              <a:gd name="connsiteY3073" fmla="*/ 1078464 h 3701512"/>
              <a:gd name="connsiteX3074" fmla="*/ 5309338 w 10595428"/>
              <a:gd name="connsiteY3074" fmla="*/ 1064084 h 3701512"/>
              <a:gd name="connsiteX3075" fmla="*/ 5317737 w 10595428"/>
              <a:gd name="connsiteY3075" fmla="*/ 1049707 h 3701512"/>
              <a:gd name="connsiteX3076" fmla="*/ 5317737 w 10595428"/>
              <a:gd name="connsiteY3076" fmla="*/ 1042515 h 3701512"/>
              <a:gd name="connsiteX3077" fmla="*/ 3932404 w 10595428"/>
              <a:gd name="connsiteY3077" fmla="*/ 1042515 h 3701512"/>
              <a:gd name="connsiteX3078" fmla="*/ 3949197 w 10595428"/>
              <a:gd name="connsiteY3078" fmla="*/ 1049707 h 3701512"/>
              <a:gd name="connsiteX3079" fmla="*/ 3940799 w 10595428"/>
              <a:gd name="connsiteY3079" fmla="*/ 1071276 h 3701512"/>
              <a:gd name="connsiteX3080" fmla="*/ 3932404 w 10595428"/>
              <a:gd name="connsiteY3080" fmla="*/ 1071276 h 3701512"/>
              <a:gd name="connsiteX3081" fmla="*/ 3789672 w 10595428"/>
              <a:gd name="connsiteY3081" fmla="*/ 1042515 h 3701512"/>
              <a:gd name="connsiteX3082" fmla="*/ 3789672 w 10595428"/>
              <a:gd name="connsiteY3082" fmla="*/ 1056896 h 3701512"/>
              <a:gd name="connsiteX3083" fmla="*/ 3798070 w 10595428"/>
              <a:gd name="connsiteY3083" fmla="*/ 1056896 h 3701512"/>
              <a:gd name="connsiteX3084" fmla="*/ 3814859 w 10595428"/>
              <a:gd name="connsiteY3084" fmla="*/ 1042515 h 3701512"/>
              <a:gd name="connsiteX3085" fmla="*/ 4318619 w 10595428"/>
              <a:gd name="connsiteY3085" fmla="*/ 1028135 h 3701512"/>
              <a:gd name="connsiteX3086" fmla="*/ 4327013 w 10595428"/>
              <a:gd name="connsiteY3086" fmla="*/ 1028135 h 3701512"/>
              <a:gd name="connsiteX3087" fmla="*/ 4318619 w 10595428"/>
              <a:gd name="connsiteY3087" fmla="*/ 1049707 h 3701512"/>
              <a:gd name="connsiteX3088" fmla="*/ 4301826 w 10595428"/>
              <a:gd name="connsiteY3088" fmla="*/ 1035327 h 3701512"/>
              <a:gd name="connsiteX3089" fmla="*/ 5326131 w 10595428"/>
              <a:gd name="connsiteY3089" fmla="*/ 1020947 h 3701512"/>
              <a:gd name="connsiteX3090" fmla="*/ 5334525 w 10595428"/>
              <a:gd name="connsiteY3090" fmla="*/ 1035327 h 3701512"/>
              <a:gd name="connsiteX3091" fmla="*/ 5326131 w 10595428"/>
              <a:gd name="connsiteY3091" fmla="*/ 1042515 h 3701512"/>
              <a:gd name="connsiteX3092" fmla="*/ 5359713 w 10595428"/>
              <a:gd name="connsiteY3092" fmla="*/ 1064084 h 3701512"/>
              <a:gd name="connsiteX3093" fmla="*/ 5351318 w 10595428"/>
              <a:gd name="connsiteY3093" fmla="*/ 1049707 h 3701512"/>
              <a:gd name="connsiteX3094" fmla="*/ 5359713 w 10595428"/>
              <a:gd name="connsiteY3094" fmla="*/ 1035327 h 3701512"/>
              <a:gd name="connsiteX3095" fmla="*/ 5334525 w 10595428"/>
              <a:gd name="connsiteY3095" fmla="*/ 1020947 h 3701512"/>
              <a:gd name="connsiteX3096" fmla="*/ 4410973 w 10595428"/>
              <a:gd name="connsiteY3096" fmla="*/ 1013758 h 3701512"/>
              <a:gd name="connsiteX3097" fmla="*/ 4427766 w 10595428"/>
              <a:gd name="connsiteY3097" fmla="*/ 1028135 h 3701512"/>
              <a:gd name="connsiteX3098" fmla="*/ 4427766 w 10595428"/>
              <a:gd name="connsiteY3098" fmla="*/ 1035327 h 3701512"/>
              <a:gd name="connsiteX3099" fmla="*/ 4410973 w 10595428"/>
              <a:gd name="connsiteY3099" fmla="*/ 1035327 h 3701512"/>
              <a:gd name="connsiteX3100" fmla="*/ 3579776 w 10595428"/>
              <a:gd name="connsiteY3100" fmla="*/ 1013758 h 3701512"/>
              <a:gd name="connsiteX3101" fmla="*/ 3588170 w 10595428"/>
              <a:gd name="connsiteY3101" fmla="*/ 1028135 h 3701512"/>
              <a:gd name="connsiteX3102" fmla="*/ 3571377 w 10595428"/>
              <a:gd name="connsiteY3102" fmla="*/ 1035327 h 3701512"/>
              <a:gd name="connsiteX3103" fmla="*/ 3546190 w 10595428"/>
              <a:gd name="connsiteY3103" fmla="*/ 1028135 h 3701512"/>
              <a:gd name="connsiteX3104" fmla="*/ 3546190 w 10595428"/>
              <a:gd name="connsiteY3104" fmla="*/ 1020947 h 3701512"/>
              <a:gd name="connsiteX3105" fmla="*/ 3579776 w 10595428"/>
              <a:gd name="connsiteY3105" fmla="*/ 1013758 h 3701512"/>
              <a:gd name="connsiteX3106" fmla="*/ 4931522 w 10595428"/>
              <a:gd name="connsiteY3106" fmla="*/ 999378 h 3701512"/>
              <a:gd name="connsiteX3107" fmla="*/ 4939916 w 10595428"/>
              <a:gd name="connsiteY3107" fmla="*/ 999378 h 3701512"/>
              <a:gd name="connsiteX3108" fmla="*/ 4981896 w 10595428"/>
              <a:gd name="connsiteY3108" fmla="*/ 1013758 h 3701512"/>
              <a:gd name="connsiteX3109" fmla="*/ 4981896 w 10595428"/>
              <a:gd name="connsiteY3109" fmla="*/ 1035327 h 3701512"/>
              <a:gd name="connsiteX3110" fmla="*/ 4973502 w 10595428"/>
              <a:gd name="connsiteY3110" fmla="*/ 1035327 h 3701512"/>
              <a:gd name="connsiteX3111" fmla="*/ 4931522 w 10595428"/>
              <a:gd name="connsiteY3111" fmla="*/ 999378 h 3701512"/>
              <a:gd name="connsiteX3112" fmla="*/ 3781277 w 10595428"/>
              <a:gd name="connsiteY3112" fmla="*/ 999378 h 3701512"/>
              <a:gd name="connsiteX3113" fmla="*/ 3798070 w 10595428"/>
              <a:gd name="connsiteY3113" fmla="*/ 1013758 h 3701512"/>
              <a:gd name="connsiteX3114" fmla="*/ 3806464 w 10595428"/>
              <a:gd name="connsiteY3114" fmla="*/ 1013758 h 3701512"/>
              <a:gd name="connsiteX3115" fmla="*/ 3806464 w 10595428"/>
              <a:gd name="connsiteY3115" fmla="*/ 999378 h 3701512"/>
              <a:gd name="connsiteX3116" fmla="*/ 9487163 w 10595428"/>
              <a:gd name="connsiteY3116" fmla="*/ 992190 h 3701512"/>
              <a:gd name="connsiteX3117" fmla="*/ 9470370 w 10595428"/>
              <a:gd name="connsiteY3117" fmla="*/ 1006566 h 3701512"/>
              <a:gd name="connsiteX3118" fmla="*/ 9478769 w 10595428"/>
              <a:gd name="connsiteY3118" fmla="*/ 1006566 h 3701512"/>
              <a:gd name="connsiteX3119" fmla="*/ 9495561 w 10595428"/>
              <a:gd name="connsiteY3119" fmla="*/ 992190 h 3701512"/>
              <a:gd name="connsiteX3120" fmla="*/ 3705711 w 10595428"/>
              <a:gd name="connsiteY3120" fmla="*/ 992190 h 3701512"/>
              <a:gd name="connsiteX3121" fmla="*/ 3672129 w 10595428"/>
              <a:gd name="connsiteY3121" fmla="*/ 999378 h 3701512"/>
              <a:gd name="connsiteX3122" fmla="*/ 3697317 w 10595428"/>
              <a:gd name="connsiteY3122" fmla="*/ 1020947 h 3701512"/>
              <a:gd name="connsiteX3123" fmla="*/ 3705711 w 10595428"/>
              <a:gd name="connsiteY3123" fmla="*/ 1020947 h 3701512"/>
              <a:gd name="connsiteX3124" fmla="*/ 3714110 w 10595428"/>
              <a:gd name="connsiteY3124" fmla="*/ 992190 h 3701512"/>
              <a:gd name="connsiteX3125" fmla="*/ 8457196 w 10595428"/>
              <a:gd name="connsiteY3125" fmla="*/ 984998 h 3701512"/>
              <a:gd name="connsiteX3126" fmla="*/ 8458697 w 10595428"/>
              <a:gd name="connsiteY3126" fmla="*/ 989998 h 3701512"/>
              <a:gd name="connsiteX3127" fmla="*/ 8464535 w 10595428"/>
              <a:gd name="connsiteY3127" fmla="*/ 984998 h 3701512"/>
              <a:gd name="connsiteX3128" fmla="*/ 9352829 w 10595428"/>
              <a:gd name="connsiteY3128" fmla="*/ 977809 h 3701512"/>
              <a:gd name="connsiteX3129" fmla="*/ 9352829 w 10595428"/>
              <a:gd name="connsiteY3129" fmla="*/ 984998 h 3701512"/>
              <a:gd name="connsiteX3130" fmla="*/ 9361223 w 10595428"/>
              <a:gd name="connsiteY3130" fmla="*/ 984998 h 3701512"/>
              <a:gd name="connsiteX3131" fmla="*/ 9352829 w 10595428"/>
              <a:gd name="connsiteY3131" fmla="*/ 999378 h 3701512"/>
              <a:gd name="connsiteX3132" fmla="*/ 9369621 w 10595428"/>
              <a:gd name="connsiteY3132" fmla="*/ 1020947 h 3701512"/>
              <a:gd name="connsiteX3133" fmla="*/ 9344434 w 10595428"/>
              <a:gd name="connsiteY3133" fmla="*/ 1042515 h 3701512"/>
              <a:gd name="connsiteX3134" fmla="*/ 9319243 w 10595428"/>
              <a:gd name="connsiteY3134" fmla="*/ 1085656 h 3701512"/>
              <a:gd name="connsiteX3135" fmla="*/ 9327641 w 10595428"/>
              <a:gd name="connsiteY3135" fmla="*/ 1092845 h 3701512"/>
              <a:gd name="connsiteX3136" fmla="*/ 9310849 w 10595428"/>
              <a:gd name="connsiteY3136" fmla="*/ 1092845 h 3701512"/>
              <a:gd name="connsiteX3137" fmla="*/ 9327641 w 10595428"/>
              <a:gd name="connsiteY3137" fmla="*/ 1150363 h 3701512"/>
              <a:gd name="connsiteX3138" fmla="*/ 9319243 w 10595428"/>
              <a:gd name="connsiteY3138" fmla="*/ 1150363 h 3701512"/>
              <a:gd name="connsiteX3139" fmla="*/ 9327641 w 10595428"/>
              <a:gd name="connsiteY3139" fmla="*/ 1157551 h 3701512"/>
              <a:gd name="connsiteX3140" fmla="*/ 9302454 w 10595428"/>
              <a:gd name="connsiteY3140" fmla="*/ 1215072 h 3701512"/>
              <a:gd name="connsiteX3141" fmla="*/ 9310849 w 10595428"/>
              <a:gd name="connsiteY3141" fmla="*/ 1251018 h 3701512"/>
              <a:gd name="connsiteX3142" fmla="*/ 9294055 w 10595428"/>
              <a:gd name="connsiteY3142" fmla="*/ 1251018 h 3701512"/>
              <a:gd name="connsiteX3143" fmla="*/ 9312946 w 10595428"/>
              <a:gd name="connsiteY3143" fmla="*/ 1264320 h 3701512"/>
              <a:gd name="connsiteX3144" fmla="*/ 9336946 w 10595428"/>
              <a:gd name="connsiteY3144" fmla="*/ 1267822 h 3701512"/>
              <a:gd name="connsiteX3145" fmla="*/ 9350438 w 10595428"/>
              <a:gd name="connsiteY3145" fmla="*/ 1233156 h 3701512"/>
              <a:gd name="connsiteX3146" fmla="*/ 9384023 w 10595428"/>
              <a:gd name="connsiteY3146" fmla="*/ 1233156 h 3701512"/>
              <a:gd name="connsiteX3147" fmla="*/ 9392418 w 10595428"/>
              <a:gd name="connsiteY3147" fmla="*/ 1247536 h 3701512"/>
              <a:gd name="connsiteX3148" fmla="*/ 9384023 w 10595428"/>
              <a:gd name="connsiteY3148" fmla="*/ 1261917 h 3701512"/>
              <a:gd name="connsiteX3149" fmla="*/ 9392418 w 10595428"/>
              <a:gd name="connsiteY3149" fmla="*/ 1276293 h 3701512"/>
              <a:gd name="connsiteX3150" fmla="*/ 9384023 w 10595428"/>
              <a:gd name="connsiteY3150" fmla="*/ 1290674 h 3701512"/>
              <a:gd name="connsiteX3151" fmla="*/ 9392418 w 10595428"/>
              <a:gd name="connsiteY3151" fmla="*/ 1319434 h 3701512"/>
              <a:gd name="connsiteX3152" fmla="*/ 9381294 w 10595428"/>
              <a:gd name="connsiteY3152" fmla="*/ 1321339 h 3701512"/>
              <a:gd name="connsiteX3153" fmla="*/ 9388512 w 10595428"/>
              <a:gd name="connsiteY3153" fmla="*/ 1333701 h 3701512"/>
              <a:gd name="connsiteX3154" fmla="*/ 9445183 w 10595428"/>
              <a:gd name="connsiteY3154" fmla="*/ 1344485 h 3701512"/>
              <a:gd name="connsiteX3155" fmla="*/ 9445183 w 10595428"/>
              <a:gd name="connsiteY3155" fmla="*/ 1337296 h 3701512"/>
              <a:gd name="connsiteX3156" fmla="*/ 9436789 w 10595428"/>
              <a:gd name="connsiteY3156" fmla="*/ 1322916 h 3701512"/>
              <a:gd name="connsiteX3157" fmla="*/ 9453581 w 10595428"/>
              <a:gd name="connsiteY3157" fmla="*/ 1301347 h 3701512"/>
              <a:gd name="connsiteX3158" fmla="*/ 9445183 w 10595428"/>
              <a:gd name="connsiteY3158" fmla="*/ 1286967 h 3701512"/>
              <a:gd name="connsiteX3159" fmla="*/ 9445183 w 10595428"/>
              <a:gd name="connsiteY3159" fmla="*/ 1272590 h 3701512"/>
              <a:gd name="connsiteX3160" fmla="*/ 9461975 w 10595428"/>
              <a:gd name="connsiteY3160" fmla="*/ 1272590 h 3701512"/>
              <a:gd name="connsiteX3161" fmla="*/ 9445183 w 10595428"/>
              <a:gd name="connsiteY3161" fmla="*/ 1251018 h 3701512"/>
              <a:gd name="connsiteX3162" fmla="*/ 9453581 w 10595428"/>
              <a:gd name="connsiteY3162" fmla="*/ 1236641 h 3701512"/>
              <a:gd name="connsiteX3163" fmla="*/ 9445183 w 10595428"/>
              <a:gd name="connsiteY3163" fmla="*/ 1222260 h 3701512"/>
              <a:gd name="connsiteX3164" fmla="*/ 9470370 w 10595428"/>
              <a:gd name="connsiteY3164" fmla="*/ 1179123 h 3701512"/>
              <a:gd name="connsiteX3165" fmla="*/ 9495561 w 10595428"/>
              <a:gd name="connsiteY3165" fmla="*/ 1179123 h 3701512"/>
              <a:gd name="connsiteX3166" fmla="*/ 9495561 w 10595428"/>
              <a:gd name="connsiteY3166" fmla="*/ 1200692 h 3701512"/>
              <a:gd name="connsiteX3167" fmla="*/ 9478769 w 10595428"/>
              <a:gd name="connsiteY3167" fmla="*/ 1200692 h 3701512"/>
              <a:gd name="connsiteX3168" fmla="*/ 9478769 w 10595428"/>
              <a:gd name="connsiteY3168" fmla="*/ 1207880 h 3701512"/>
              <a:gd name="connsiteX3169" fmla="*/ 9503955 w 10595428"/>
              <a:gd name="connsiteY3169" fmla="*/ 1229449 h 3701512"/>
              <a:gd name="connsiteX3170" fmla="*/ 9503955 w 10595428"/>
              <a:gd name="connsiteY3170" fmla="*/ 1200692 h 3701512"/>
              <a:gd name="connsiteX3171" fmla="*/ 9554330 w 10595428"/>
              <a:gd name="connsiteY3171" fmla="*/ 1200692 h 3701512"/>
              <a:gd name="connsiteX3172" fmla="*/ 9579517 w 10595428"/>
              <a:gd name="connsiteY3172" fmla="*/ 1164743 h 3701512"/>
              <a:gd name="connsiteX3173" fmla="*/ 9579517 w 10595428"/>
              <a:gd name="connsiteY3173" fmla="*/ 1157551 h 3701512"/>
              <a:gd name="connsiteX3174" fmla="*/ 9562728 w 10595428"/>
              <a:gd name="connsiteY3174" fmla="*/ 1157551 h 3701512"/>
              <a:gd name="connsiteX3175" fmla="*/ 9562728 w 10595428"/>
              <a:gd name="connsiteY3175" fmla="*/ 1114413 h 3701512"/>
              <a:gd name="connsiteX3176" fmla="*/ 9545936 w 10595428"/>
              <a:gd name="connsiteY3176" fmla="*/ 1071276 h 3701512"/>
              <a:gd name="connsiteX3177" fmla="*/ 9554330 w 10595428"/>
              <a:gd name="connsiteY3177" fmla="*/ 1042515 h 3701512"/>
              <a:gd name="connsiteX3178" fmla="*/ 9537541 w 10595428"/>
              <a:gd name="connsiteY3178" fmla="*/ 1028135 h 3701512"/>
              <a:gd name="connsiteX3179" fmla="*/ 9529143 w 10595428"/>
              <a:gd name="connsiteY3179" fmla="*/ 1028135 h 3701512"/>
              <a:gd name="connsiteX3180" fmla="*/ 9529143 w 10595428"/>
              <a:gd name="connsiteY3180" fmla="*/ 1078464 h 3701512"/>
              <a:gd name="connsiteX3181" fmla="*/ 9520749 w 10595428"/>
              <a:gd name="connsiteY3181" fmla="*/ 1078464 h 3701512"/>
              <a:gd name="connsiteX3182" fmla="*/ 9520749 w 10595428"/>
              <a:gd name="connsiteY3182" fmla="*/ 1049707 h 3701512"/>
              <a:gd name="connsiteX3183" fmla="*/ 9512350 w 10595428"/>
              <a:gd name="connsiteY3183" fmla="*/ 1049707 h 3701512"/>
              <a:gd name="connsiteX3184" fmla="*/ 9487163 w 10595428"/>
              <a:gd name="connsiteY3184" fmla="*/ 1092845 h 3701512"/>
              <a:gd name="connsiteX3185" fmla="*/ 9495561 w 10595428"/>
              <a:gd name="connsiteY3185" fmla="*/ 1107225 h 3701512"/>
              <a:gd name="connsiteX3186" fmla="*/ 9495561 w 10595428"/>
              <a:gd name="connsiteY3186" fmla="*/ 1121605 h 3701512"/>
              <a:gd name="connsiteX3187" fmla="*/ 9478769 w 10595428"/>
              <a:gd name="connsiteY3187" fmla="*/ 1114413 h 3701512"/>
              <a:gd name="connsiteX3188" fmla="*/ 9461975 w 10595428"/>
              <a:gd name="connsiteY3188" fmla="*/ 1135982 h 3701512"/>
              <a:gd name="connsiteX3189" fmla="*/ 9487163 w 10595428"/>
              <a:gd name="connsiteY3189" fmla="*/ 1157551 h 3701512"/>
              <a:gd name="connsiteX3190" fmla="*/ 9487163 w 10595428"/>
              <a:gd name="connsiteY3190" fmla="*/ 1164743 h 3701512"/>
              <a:gd name="connsiteX3191" fmla="*/ 9453581 w 10595428"/>
              <a:gd name="connsiteY3191" fmla="*/ 1179123 h 3701512"/>
              <a:gd name="connsiteX3192" fmla="*/ 9411601 w 10595428"/>
              <a:gd name="connsiteY3192" fmla="*/ 1150363 h 3701512"/>
              <a:gd name="connsiteX3193" fmla="*/ 9411601 w 10595428"/>
              <a:gd name="connsiteY3193" fmla="*/ 1135982 h 3701512"/>
              <a:gd name="connsiteX3194" fmla="*/ 9436789 w 10595428"/>
              <a:gd name="connsiteY3194" fmla="*/ 1135982 h 3701512"/>
              <a:gd name="connsiteX3195" fmla="*/ 9411601 w 10595428"/>
              <a:gd name="connsiteY3195" fmla="*/ 1121605 h 3701512"/>
              <a:gd name="connsiteX3196" fmla="*/ 9419995 w 10595428"/>
              <a:gd name="connsiteY3196" fmla="*/ 1071276 h 3701512"/>
              <a:gd name="connsiteX3197" fmla="*/ 9378015 w 10595428"/>
              <a:gd name="connsiteY3197" fmla="*/ 1078464 h 3701512"/>
              <a:gd name="connsiteX3198" fmla="*/ 9369621 w 10595428"/>
              <a:gd name="connsiteY3198" fmla="*/ 1064084 h 3701512"/>
              <a:gd name="connsiteX3199" fmla="*/ 9403203 w 10595428"/>
              <a:gd name="connsiteY3199" fmla="*/ 1056896 h 3701512"/>
              <a:gd name="connsiteX3200" fmla="*/ 9411601 w 10595428"/>
              <a:gd name="connsiteY3200" fmla="*/ 1064084 h 3701512"/>
              <a:gd name="connsiteX3201" fmla="*/ 9394809 w 10595428"/>
              <a:gd name="connsiteY3201" fmla="*/ 1006566 h 3701512"/>
              <a:gd name="connsiteX3202" fmla="*/ 9403203 w 10595428"/>
              <a:gd name="connsiteY3202" fmla="*/ 999378 h 3701512"/>
              <a:gd name="connsiteX3203" fmla="*/ 9352829 w 10595428"/>
              <a:gd name="connsiteY3203" fmla="*/ 977809 h 3701512"/>
              <a:gd name="connsiteX3204" fmla="*/ 3562983 w 10595428"/>
              <a:gd name="connsiteY3204" fmla="*/ 977809 h 3701512"/>
              <a:gd name="connsiteX3205" fmla="*/ 3596564 w 10595428"/>
              <a:gd name="connsiteY3205" fmla="*/ 977809 h 3701512"/>
              <a:gd name="connsiteX3206" fmla="*/ 3596564 w 10595428"/>
              <a:gd name="connsiteY3206" fmla="*/ 992190 h 3701512"/>
              <a:gd name="connsiteX3207" fmla="*/ 3588170 w 10595428"/>
              <a:gd name="connsiteY3207" fmla="*/ 992190 h 3701512"/>
              <a:gd name="connsiteX3208" fmla="*/ 3562983 w 10595428"/>
              <a:gd name="connsiteY3208" fmla="*/ 984998 h 3701512"/>
              <a:gd name="connsiteX3209" fmla="*/ 5689987 w 10595428"/>
              <a:gd name="connsiteY3209" fmla="*/ 974965 h 3701512"/>
              <a:gd name="connsiteX3210" fmla="*/ 5685887 w 10595428"/>
              <a:gd name="connsiteY3210" fmla="*/ 976720 h 3701512"/>
              <a:gd name="connsiteX3211" fmla="*/ 5695553 w 10595428"/>
              <a:gd name="connsiteY3211" fmla="*/ 984998 h 3701512"/>
              <a:gd name="connsiteX3212" fmla="*/ 5680925 w 10595428"/>
              <a:gd name="connsiteY3212" fmla="*/ 997524 h 3701512"/>
              <a:gd name="connsiteX3213" fmla="*/ 5683090 w 10595428"/>
              <a:gd name="connsiteY3213" fmla="*/ 1003085 h 3701512"/>
              <a:gd name="connsiteX3214" fmla="*/ 5674691 w 10595428"/>
              <a:gd name="connsiteY3214" fmla="*/ 1003085 h 3701512"/>
              <a:gd name="connsiteX3215" fmla="*/ 5653573 w 10595428"/>
              <a:gd name="connsiteY3215" fmla="*/ 998562 h 3701512"/>
              <a:gd name="connsiteX3216" fmla="*/ 5653573 w 10595428"/>
              <a:gd name="connsiteY3216" fmla="*/ 1006566 h 3701512"/>
              <a:gd name="connsiteX3217" fmla="*/ 5641114 w 10595428"/>
              <a:gd name="connsiteY3217" fmla="*/ 995900 h 3701512"/>
              <a:gd name="connsiteX3218" fmla="*/ 5649504 w 10595428"/>
              <a:gd name="connsiteY3218" fmla="*/ 1010273 h 3701512"/>
              <a:gd name="connsiteX3219" fmla="*/ 5624317 w 10595428"/>
              <a:gd name="connsiteY3219" fmla="*/ 1017462 h 3701512"/>
              <a:gd name="connsiteX3220" fmla="*/ 5612407 w 10595428"/>
              <a:gd name="connsiteY3220" fmla="*/ 1012363 h 3701512"/>
              <a:gd name="connsiteX3221" fmla="*/ 5611593 w 10595428"/>
              <a:gd name="connsiteY3221" fmla="*/ 1013758 h 3701512"/>
              <a:gd name="connsiteX3222" fmla="*/ 5619987 w 10595428"/>
              <a:gd name="connsiteY3222" fmla="*/ 1020947 h 3701512"/>
              <a:gd name="connsiteX3223" fmla="*/ 5611593 w 10595428"/>
              <a:gd name="connsiteY3223" fmla="*/ 1020947 h 3701512"/>
              <a:gd name="connsiteX3224" fmla="*/ 5586406 w 10595428"/>
              <a:gd name="connsiteY3224" fmla="*/ 1006566 h 3701512"/>
              <a:gd name="connsiteX3225" fmla="*/ 5569613 w 10595428"/>
              <a:gd name="connsiteY3225" fmla="*/ 1006566 h 3701512"/>
              <a:gd name="connsiteX3226" fmla="*/ 5533512 w 10595428"/>
              <a:gd name="connsiteY3226" fmla="*/ 1025979 h 3701512"/>
              <a:gd name="connsiteX3227" fmla="*/ 5511147 w 10595428"/>
              <a:gd name="connsiteY3227" fmla="*/ 1053411 h 3701512"/>
              <a:gd name="connsiteX3228" fmla="*/ 5523564 w 10595428"/>
              <a:gd name="connsiteY3228" fmla="*/ 1053411 h 3701512"/>
              <a:gd name="connsiteX3229" fmla="*/ 5506775 w 10595428"/>
              <a:gd name="connsiteY3229" fmla="*/ 1067791 h 3701512"/>
              <a:gd name="connsiteX3230" fmla="*/ 5498377 w 10595428"/>
              <a:gd name="connsiteY3230" fmla="*/ 1067791 h 3701512"/>
              <a:gd name="connsiteX3231" fmla="*/ 5498377 w 10595428"/>
              <a:gd name="connsiteY3231" fmla="*/ 1064955 h 3701512"/>
              <a:gd name="connsiteX3232" fmla="*/ 5450391 w 10595428"/>
              <a:gd name="connsiteY3232" fmla="*/ 1075230 h 3701512"/>
              <a:gd name="connsiteX3233" fmla="*/ 5434333 w 10595428"/>
              <a:gd name="connsiteY3233" fmla="*/ 1083408 h 3701512"/>
              <a:gd name="connsiteX3234" fmla="*/ 5437218 w 10595428"/>
              <a:gd name="connsiteY3234" fmla="*/ 1085878 h 3701512"/>
              <a:gd name="connsiteX3235" fmla="*/ 5423878 w 10595428"/>
              <a:gd name="connsiteY3235" fmla="*/ 1088734 h 3701512"/>
              <a:gd name="connsiteX3236" fmla="*/ 5401693 w 10595428"/>
              <a:gd name="connsiteY3236" fmla="*/ 1100033 h 3701512"/>
              <a:gd name="connsiteX3237" fmla="*/ 5384904 w 10595428"/>
              <a:gd name="connsiteY3237" fmla="*/ 1071276 h 3701512"/>
              <a:gd name="connsiteX3238" fmla="*/ 5393298 w 10595428"/>
              <a:gd name="connsiteY3238" fmla="*/ 1056896 h 3701512"/>
              <a:gd name="connsiteX3239" fmla="*/ 5384904 w 10595428"/>
              <a:gd name="connsiteY3239" fmla="*/ 1056896 h 3701512"/>
              <a:gd name="connsiteX3240" fmla="*/ 5309338 w 10595428"/>
              <a:gd name="connsiteY3240" fmla="*/ 1100033 h 3701512"/>
              <a:gd name="connsiteX3241" fmla="*/ 5309338 w 10595428"/>
              <a:gd name="connsiteY3241" fmla="*/ 1092845 h 3701512"/>
              <a:gd name="connsiteX3242" fmla="*/ 5275757 w 10595428"/>
              <a:gd name="connsiteY3242" fmla="*/ 1107225 h 3701512"/>
              <a:gd name="connsiteX3243" fmla="*/ 5229997 w 10595428"/>
              <a:gd name="connsiteY3243" fmla="*/ 1098236 h 3701512"/>
              <a:gd name="connsiteX3244" fmla="*/ 5149475 w 10595428"/>
              <a:gd name="connsiteY3244" fmla="*/ 1087790 h 3701512"/>
              <a:gd name="connsiteX3245" fmla="*/ 5160150 w 10595428"/>
              <a:gd name="connsiteY3245" fmla="*/ 1100255 h 3701512"/>
              <a:gd name="connsiteX3246" fmla="*/ 5185337 w 10595428"/>
              <a:gd name="connsiteY3246" fmla="*/ 1107447 h 3701512"/>
              <a:gd name="connsiteX3247" fmla="*/ 5168545 w 10595428"/>
              <a:gd name="connsiteY3247" fmla="*/ 1129016 h 3701512"/>
              <a:gd name="connsiteX3248" fmla="*/ 5168545 w 10595428"/>
              <a:gd name="connsiteY3248" fmla="*/ 1136204 h 3701512"/>
              <a:gd name="connsiteX3249" fmla="*/ 5176943 w 10595428"/>
              <a:gd name="connsiteY3249" fmla="*/ 1150585 h 3701512"/>
              <a:gd name="connsiteX3250" fmla="*/ 5143357 w 10595428"/>
              <a:gd name="connsiteY3250" fmla="*/ 1164965 h 3701512"/>
              <a:gd name="connsiteX3251" fmla="*/ 5147513 w 10595428"/>
              <a:gd name="connsiteY3251" fmla="*/ 1172080 h 3701512"/>
              <a:gd name="connsiteX3252" fmla="*/ 5155824 w 10595428"/>
              <a:gd name="connsiteY3252" fmla="*/ 1175638 h 3701512"/>
              <a:gd name="connsiteX3253" fmla="*/ 5172613 w 10595428"/>
              <a:gd name="connsiteY3253" fmla="*/ 1175638 h 3701512"/>
              <a:gd name="connsiteX3254" fmla="*/ 5172613 w 10595428"/>
              <a:gd name="connsiteY3254" fmla="*/ 1161258 h 3701512"/>
              <a:gd name="connsiteX3255" fmla="*/ 5197800 w 10595428"/>
              <a:gd name="connsiteY3255" fmla="*/ 1175638 h 3701512"/>
              <a:gd name="connsiteX3256" fmla="*/ 5214593 w 10595428"/>
              <a:gd name="connsiteY3256" fmla="*/ 1175638 h 3701512"/>
              <a:gd name="connsiteX3257" fmla="*/ 5214593 w 10595428"/>
              <a:gd name="connsiteY3257" fmla="*/ 1161258 h 3701512"/>
              <a:gd name="connsiteX3258" fmla="*/ 5248179 w 10595428"/>
              <a:gd name="connsiteY3258" fmla="*/ 1161258 h 3701512"/>
              <a:gd name="connsiteX3259" fmla="*/ 5248179 w 10595428"/>
              <a:gd name="connsiteY3259" fmla="*/ 1168450 h 3701512"/>
              <a:gd name="connsiteX3260" fmla="*/ 5239780 w 10595428"/>
              <a:gd name="connsiteY3260" fmla="*/ 1182827 h 3701512"/>
              <a:gd name="connsiteX3261" fmla="*/ 5256573 w 10595428"/>
              <a:gd name="connsiteY3261" fmla="*/ 1190019 h 3701512"/>
              <a:gd name="connsiteX3262" fmla="*/ 5264972 w 10595428"/>
              <a:gd name="connsiteY3262" fmla="*/ 1182827 h 3701512"/>
              <a:gd name="connsiteX3263" fmla="*/ 5273366 w 10595428"/>
              <a:gd name="connsiteY3263" fmla="*/ 1204395 h 3701512"/>
              <a:gd name="connsiteX3264" fmla="*/ 5290159 w 10595428"/>
              <a:gd name="connsiteY3264" fmla="*/ 1204395 h 3701512"/>
              <a:gd name="connsiteX3265" fmla="*/ 5290159 w 10595428"/>
              <a:gd name="connsiteY3265" fmla="*/ 1190019 h 3701512"/>
              <a:gd name="connsiteX3266" fmla="*/ 5264972 w 10595428"/>
              <a:gd name="connsiteY3266" fmla="*/ 1175638 h 3701512"/>
              <a:gd name="connsiteX3267" fmla="*/ 5264972 w 10595428"/>
              <a:gd name="connsiteY3267" fmla="*/ 1161258 h 3701512"/>
              <a:gd name="connsiteX3268" fmla="*/ 5298553 w 10595428"/>
              <a:gd name="connsiteY3268" fmla="*/ 1161258 h 3701512"/>
              <a:gd name="connsiteX3269" fmla="*/ 5298553 w 10595428"/>
              <a:gd name="connsiteY3269" fmla="*/ 1168450 h 3701512"/>
              <a:gd name="connsiteX3270" fmla="*/ 5290159 w 10595428"/>
              <a:gd name="connsiteY3270" fmla="*/ 1182827 h 3701512"/>
              <a:gd name="connsiteX3271" fmla="*/ 5298553 w 10595428"/>
              <a:gd name="connsiteY3271" fmla="*/ 1182827 h 3701512"/>
              <a:gd name="connsiteX3272" fmla="*/ 5305270 w 10595428"/>
              <a:gd name="connsiteY3272" fmla="*/ 1175638 h 3701512"/>
              <a:gd name="connsiteX3273" fmla="*/ 5305270 w 10595428"/>
              <a:gd name="connsiteY3273" fmla="*/ 1182827 h 3701512"/>
              <a:gd name="connsiteX3274" fmla="*/ 5322062 w 10595428"/>
              <a:gd name="connsiteY3274" fmla="*/ 1175638 h 3701512"/>
              <a:gd name="connsiteX3275" fmla="*/ 5347250 w 10595428"/>
              <a:gd name="connsiteY3275" fmla="*/ 1175638 h 3701512"/>
              <a:gd name="connsiteX3276" fmla="*/ 5347250 w 10595428"/>
              <a:gd name="connsiteY3276" fmla="*/ 1186534 h 3701512"/>
              <a:gd name="connsiteX3277" fmla="*/ 5353257 w 10595428"/>
              <a:gd name="connsiteY3277" fmla="*/ 1186534 h 3701512"/>
              <a:gd name="connsiteX3278" fmla="*/ 5353257 w 10595428"/>
              <a:gd name="connsiteY3278" fmla="*/ 1190019 h 3701512"/>
              <a:gd name="connsiteX3279" fmla="*/ 5364042 w 10595428"/>
              <a:gd name="connsiteY3279" fmla="*/ 1190019 h 3701512"/>
              <a:gd name="connsiteX3280" fmla="*/ 5364042 w 10595428"/>
              <a:gd name="connsiteY3280" fmla="*/ 1175638 h 3701512"/>
              <a:gd name="connsiteX3281" fmla="*/ 5384127 w 10595428"/>
              <a:gd name="connsiteY3281" fmla="*/ 1175638 h 3701512"/>
              <a:gd name="connsiteX3282" fmla="*/ 5386839 w 10595428"/>
              <a:gd name="connsiteY3282" fmla="*/ 1172153 h 3701512"/>
              <a:gd name="connsiteX3283" fmla="*/ 5336465 w 10595428"/>
              <a:gd name="connsiteY3283" fmla="*/ 1164965 h 3701512"/>
              <a:gd name="connsiteX3284" fmla="*/ 5336465 w 10595428"/>
              <a:gd name="connsiteY3284" fmla="*/ 1157777 h 3701512"/>
              <a:gd name="connsiteX3285" fmla="*/ 5412030 w 10595428"/>
              <a:gd name="connsiteY3285" fmla="*/ 1100255 h 3701512"/>
              <a:gd name="connsiteX3286" fmla="*/ 5503554 w 10595428"/>
              <a:gd name="connsiteY3286" fmla="*/ 1100255 h 3701512"/>
              <a:gd name="connsiteX3287" fmla="*/ 5506775 w 10595428"/>
              <a:gd name="connsiteY3287" fmla="*/ 1089360 h 3701512"/>
              <a:gd name="connsiteX3288" fmla="*/ 5540357 w 10595428"/>
              <a:gd name="connsiteY3288" fmla="*/ 1103740 h 3701512"/>
              <a:gd name="connsiteX3289" fmla="*/ 5573943 w 10595428"/>
              <a:gd name="connsiteY3289" fmla="*/ 1067791 h 3701512"/>
              <a:gd name="connsiteX3290" fmla="*/ 5573943 w 10595428"/>
              <a:gd name="connsiteY3290" fmla="*/ 1082172 h 3701512"/>
              <a:gd name="connsiteX3291" fmla="*/ 5624317 w 10595428"/>
              <a:gd name="connsiteY3291" fmla="*/ 1046222 h 3701512"/>
              <a:gd name="connsiteX3292" fmla="*/ 5691484 w 10595428"/>
              <a:gd name="connsiteY3292" fmla="*/ 1010273 h 3701512"/>
              <a:gd name="connsiteX3293" fmla="*/ 5708277 w 10595428"/>
              <a:gd name="connsiteY3293" fmla="*/ 1017462 h 3701512"/>
              <a:gd name="connsiteX3294" fmla="*/ 5708277 w 10595428"/>
              <a:gd name="connsiteY3294" fmla="*/ 1003085 h 3701512"/>
              <a:gd name="connsiteX3295" fmla="*/ 5716671 w 10595428"/>
              <a:gd name="connsiteY3295" fmla="*/ 1003085 h 3701512"/>
              <a:gd name="connsiteX3296" fmla="*/ 5750257 w 10595428"/>
              <a:gd name="connsiteY3296" fmla="*/ 1039034 h 3701512"/>
              <a:gd name="connsiteX3297" fmla="*/ 5750257 w 10595428"/>
              <a:gd name="connsiteY3297" fmla="*/ 1046222 h 3701512"/>
              <a:gd name="connsiteX3298" fmla="*/ 5733464 w 10595428"/>
              <a:gd name="connsiteY3298" fmla="*/ 1039034 h 3701512"/>
              <a:gd name="connsiteX3299" fmla="*/ 5733464 w 10595428"/>
              <a:gd name="connsiteY3299" fmla="*/ 1046222 h 3701512"/>
              <a:gd name="connsiteX3300" fmla="*/ 5741859 w 10595428"/>
              <a:gd name="connsiteY3300" fmla="*/ 1053411 h 3701512"/>
              <a:gd name="connsiteX3301" fmla="*/ 5733464 w 10595428"/>
              <a:gd name="connsiteY3301" fmla="*/ 1053411 h 3701512"/>
              <a:gd name="connsiteX3302" fmla="*/ 5708277 w 10595428"/>
              <a:gd name="connsiteY3302" fmla="*/ 1046222 h 3701512"/>
              <a:gd name="connsiteX3303" fmla="*/ 5708277 w 10595428"/>
              <a:gd name="connsiteY3303" fmla="*/ 1053411 h 3701512"/>
              <a:gd name="connsiteX3304" fmla="*/ 5725070 w 10595428"/>
              <a:gd name="connsiteY3304" fmla="*/ 1103740 h 3701512"/>
              <a:gd name="connsiteX3305" fmla="*/ 5758651 w 10595428"/>
              <a:gd name="connsiteY3305" fmla="*/ 1103740 h 3701512"/>
              <a:gd name="connsiteX3306" fmla="*/ 5750257 w 10595428"/>
              <a:gd name="connsiteY3306" fmla="*/ 1089360 h 3701512"/>
              <a:gd name="connsiteX3307" fmla="*/ 5750257 w 10595428"/>
              <a:gd name="connsiteY3307" fmla="*/ 1082172 h 3701512"/>
              <a:gd name="connsiteX3308" fmla="*/ 5775444 w 10595428"/>
              <a:gd name="connsiteY3308" fmla="*/ 1096552 h 3701512"/>
              <a:gd name="connsiteX3309" fmla="*/ 5779513 w 10595428"/>
              <a:gd name="connsiteY3309" fmla="*/ 1094809 h 3701512"/>
              <a:gd name="connsiteX3310" fmla="*/ 5779513 w 10595428"/>
              <a:gd name="connsiteY3310" fmla="*/ 1092845 h 3701512"/>
              <a:gd name="connsiteX3311" fmla="*/ 5787907 w 10595428"/>
              <a:gd name="connsiteY3311" fmla="*/ 1078464 h 3701512"/>
              <a:gd name="connsiteX3312" fmla="*/ 5771114 w 10595428"/>
              <a:gd name="connsiteY3312" fmla="*/ 1078464 h 3701512"/>
              <a:gd name="connsiteX3313" fmla="*/ 5771114 w 10595428"/>
              <a:gd name="connsiteY3313" fmla="*/ 1071276 h 3701512"/>
              <a:gd name="connsiteX3314" fmla="*/ 5779513 w 10595428"/>
              <a:gd name="connsiteY3314" fmla="*/ 1056896 h 3701512"/>
              <a:gd name="connsiteX3315" fmla="*/ 5771114 w 10595428"/>
              <a:gd name="connsiteY3315" fmla="*/ 1056896 h 3701512"/>
              <a:gd name="connsiteX3316" fmla="*/ 5754326 w 10595428"/>
              <a:gd name="connsiteY3316" fmla="*/ 1064084 h 3701512"/>
              <a:gd name="connsiteX3317" fmla="*/ 5754326 w 10595428"/>
              <a:gd name="connsiteY3317" fmla="*/ 1042515 h 3701512"/>
              <a:gd name="connsiteX3318" fmla="*/ 5762720 w 10595428"/>
              <a:gd name="connsiteY3318" fmla="*/ 1028135 h 3701512"/>
              <a:gd name="connsiteX3319" fmla="*/ 5745927 w 10595428"/>
              <a:gd name="connsiteY3319" fmla="*/ 999378 h 3701512"/>
              <a:gd name="connsiteX3320" fmla="*/ 5737533 w 10595428"/>
              <a:gd name="connsiteY3320" fmla="*/ 999378 h 3701512"/>
              <a:gd name="connsiteX3321" fmla="*/ 5720740 w 10595428"/>
              <a:gd name="connsiteY3321" fmla="*/ 1006566 h 3701512"/>
              <a:gd name="connsiteX3322" fmla="*/ 3764484 w 10595428"/>
              <a:gd name="connsiteY3322" fmla="*/ 970617 h 3701512"/>
              <a:gd name="connsiteX3323" fmla="*/ 3722504 w 10595428"/>
              <a:gd name="connsiteY3323" fmla="*/ 992190 h 3701512"/>
              <a:gd name="connsiteX3324" fmla="*/ 3739297 w 10595428"/>
              <a:gd name="connsiteY3324" fmla="*/ 1006566 h 3701512"/>
              <a:gd name="connsiteX3325" fmla="*/ 3747692 w 10595428"/>
              <a:gd name="connsiteY3325" fmla="*/ 1006566 h 3701512"/>
              <a:gd name="connsiteX3326" fmla="*/ 3764484 w 10595428"/>
              <a:gd name="connsiteY3326" fmla="*/ 992190 h 3701512"/>
              <a:gd name="connsiteX3327" fmla="*/ 3604963 w 10595428"/>
              <a:gd name="connsiteY3327" fmla="*/ 956240 h 3701512"/>
              <a:gd name="connsiteX3328" fmla="*/ 3630150 w 10595428"/>
              <a:gd name="connsiteY3328" fmla="*/ 977809 h 3701512"/>
              <a:gd name="connsiteX3329" fmla="*/ 3630150 w 10595428"/>
              <a:gd name="connsiteY3329" fmla="*/ 984998 h 3701512"/>
              <a:gd name="connsiteX3330" fmla="*/ 3613357 w 10595428"/>
              <a:gd name="connsiteY3330" fmla="*/ 984998 h 3701512"/>
              <a:gd name="connsiteX3331" fmla="*/ 8336209 w 10595428"/>
              <a:gd name="connsiteY3331" fmla="*/ 955310 h 3701512"/>
              <a:gd name="connsiteX3332" fmla="*/ 8336209 w 10595428"/>
              <a:gd name="connsiteY3332" fmla="*/ 958930 h 3701512"/>
              <a:gd name="connsiteX3333" fmla="*/ 8338599 w 10595428"/>
              <a:gd name="connsiteY3333" fmla="*/ 956240 h 3701512"/>
              <a:gd name="connsiteX3334" fmla="*/ 5015482 w 10595428"/>
              <a:gd name="connsiteY3334" fmla="*/ 941860 h 3701512"/>
              <a:gd name="connsiteX3335" fmla="*/ 5015482 w 10595428"/>
              <a:gd name="connsiteY3335" fmla="*/ 970617 h 3701512"/>
              <a:gd name="connsiteX3336" fmla="*/ 5032271 w 10595428"/>
              <a:gd name="connsiteY3336" fmla="*/ 970617 h 3701512"/>
              <a:gd name="connsiteX3337" fmla="*/ 5057462 w 10595428"/>
              <a:gd name="connsiteY3337" fmla="*/ 949048 h 3701512"/>
              <a:gd name="connsiteX3338" fmla="*/ 5040669 w 10595428"/>
              <a:gd name="connsiteY3338" fmla="*/ 941860 h 3701512"/>
              <a:gd name="connsiteX3339" fmla="*/ 4251447 w 10595428"/>
              <a:gd name="connsiteY3339" fmla="*/ 941860 h 3701512"/>
              <a:gd name="connsiteX3340" fmla="*/ 4268240 w 10595428"/>
              <a:gd name="connsiteY3340" fmla="*/ 956240 h 3701512"/>
              <a:gd name="connsiteX3341" fmla="*/ 4268240 w 10595428"/>
              <a:gd name="connsiteY3341" fmla="*/ 970617 h 3701512"/>
              <a:gd name="connsiteX3342" fmla="*/ 4251447 w 10595428"/>
              <a:gd name="connsiteY3342" fmla="*/ 970617 h 3701512"/>
              <a:gd name="connsiteX3343" fmla="*/ 4864355 w 10595428"/>
              <a:gd name="connsiteY3343" fmla="*/ 934668 h 3701512"/>
              <a:gd name="connsiteX3344" fmla="*/ 4881144 w 10595428"/>
              <a:gd name="connsiteY3344" fmla="*/ 934668 h 3701512"/>
              <a:gd name="connsiteX3345" fmla="*/ 4881144 w 10595428"/>
              <a:gd name="connsiteY3345" fmla="*/ 956240 h 3701512"/>
              <a:gd name="connsiteX3346" fmla="*/ 4864355 w 10595428"/>
              <a:gd name="connsiteY3346" fmla="*/ 941860 h 3701512"/>
              <a:gd name="connsiteX3347" fmla="*/ 5116231 w 10595428"/>
              <a:gd name="connsiteY3347" fmla="*/ 927480 h 3701512"/>
              <a:gd name="connsiteX3348" fmla="*/ 5116231 w 10595428"/>
              <a:gd name="connsiteY3348" fmla="*/ 941860 h 3701512"/>
              <a:gd name="connsiteX3349" fmla="*/ 5133024 w 10595428"/>
              <a:gd name="connsiteY3349" fmla="*/ 956240 h 3701512"/>
              <a:gd name="connsiteX3350" fmla="*/ 5133024 w 10595428"/>
              <a:gd name="connsiteY3350" fmla="*/ 949048 h 3701512"/>
              <a:gd name="connsiteX3351" fmla="*/ 5149816 w 10595428"/>
              <a:gd name="connsiteY3351" fmla="*/ 956240 h 3701512"/>
              <a:gd name="connsiteX3352" fmla="*/ 5166609 w 10595428"/>
              <a:gd name="connsiteY3352" fmla="*/ 941860 h 3701512"/>
              <a:gd name="connsiteX3353" fmla="*/ 5116231 w 10595428"/>
              <a:gd name="connsiteY3353" fmla="*/ 927480 h 3701512"/>
              <a:gd name="connsiteX3354" fmla="*/ 7289946 w 10595428"/>
              <a:gd name="connsiteY3354" fmla="*/ 923166 h 3701512"/>
              <a:gd name="connsiteX3355" fmla="*/ 7287692 w 10595428"/>
              <a:gd name="connsiteY3355" fmla="*/ 933779 h 3701512"/>
              <a:gd name="connsiteX3356" fmla="*/ 7297502 w 10595428"/>
              <a:gd name="connsiteY3356" fmla="*/ 927480 h 3701512"/>
              <a:gd name="connsiteX3357" fmla="*/ 5611593 w 10595428"/>
              <a:gd name="connsiteY3357" fmla="*/ 920291 h 3701512"/>
              <a:gd name="connsiteX3358" fmla="*/ 5586406 w 10595428"/>
              <a:gd name="connsiteY3358" fmla="*/ 934668 h 3701512"/>
              <a:gd name="connsiteX3359" fmla="*/ 5592769 w 10595428"/>
              <a:gd name="connsiteY3359" fmla="*/ 945567 h 3701512"/>
              <a:gd name="connsiteX3360" fmla="*/ 5624317 w 10595428"/>
              <a:gd name="connsiteY3360" fmla="*/ 945567 h 3701512"/>
              <a:gd name="connsiteX3361" fmla="*/ 5624317 w 10595428"/>
              <a:gd name="connsiteY3361" fmla="*/ 938375 h 3701512"/>
              <a:gd name="connsiteX3362" fmla="*/ 5660419 w 10595428"/>
              <a:gd name="connsiteY3362" fmla="*/ 947363 h 3701512"/>
              <a:gd name="connsiteX3363" fmla="*/ 5670366 w 10595428"/>
              <a:gd name="connsiteY3363" fmla="*/ 955995 h 3701512"/>
              <a:gd name="connsiteX3364" fmla="*/ 5670366 w 10595428"/>
              <a:gd name="connsiteY3364" fmla="*/ 941860 h 3701512"/>
              <a:gd name="connsiteX3365" fmla="*/ 5703947 w 10595428"/>
              <a:gd name="connsiteY3365" fmla="*/ 934668 h 3701512"/>
              <a:gd name="connsiteX3366" fmla="*/ 5703947 w 10595428"/>
              <a:gd name="connsiteY3366" fmla="*/ 927480 h 3701512"/>
              <a:gd name="connsiteX3367" fmla="*/ 5678760 w 10595428"/>
              <a:gd name="connsiteY3367" fmla="*/ 920291 h 3701512"/>
              <a:gd name="connsiteX3368" fmla="*/ 5670366 w 10595428"/>
              <a:gd name="connsiteY3368" fmla="*/ 927480 h 3701512"/>
              <a:gd name="connsiteX3369" fmla="*/ 5670366 w 10595428"/>
              <a:gd name="connsiteY3369" fmla="*/ 920291 h 3701512"/>
              <a:gd name="connsiteX3370" fmla="*/ 5653573 w 10595428"/>
              <a:gd name="connsiteY3370" fmla="*/ 927480 h 3701512"/>
              <a:gd name="connsiteX3371" fmla="*/ 5628386 w 10595428"/>
              <a:gd name="connsiteY3371" fmla="*/ 927480 h 3701512"/>
              <a:gd name="connsiteX3372" fmla="*/ 5771114 w 10595428"/>
              <a:gd name="connsiteY3372" fmla="*/ 913099 h 3701512"/>
              <a:gd name="connsiteX3373" fmla="*/ 5771114 w 10595428"/>
              <a:gd name="connsiteY3373" fmla="*/ 920291 h 3701512"/>
              <a:gd name="connsiteX3374" fmla="*/ 5787907 w 10595428"/>
              <a:gd name="connsiteY3374" fmla="*/ 927480 h 3701512"/>
              <a:gd name="connsiteX3375" fmla="*/ 5804700 w 10595428"/>
              <a:gd name="connsiteY3375" fmla="*/ 927480 h 3701512"/>
              <a:gd name="connsiteX3376" fmla="*/ 5804700 w 10595428"/>
              <a:gd name="connsiteY3376" fmla="*/ 920291 h 3701512"/>
              <a:gd name="connsiteX3377" fmla="*/ 5771114 w 10595428"/>
              <a:gd name="connsiteY3377" fmla="*/ 913099 h 3701512"/>
              <a:gd name="connsiteX3378" fmla="*/ 4629267 w 10595428"/>
              <a:gd name="connsiteY3378" fmla="*/ 913099 h 3701512"/>
              <a:gd name="connsiteX3379" fmla="*/ 4637662 w 10595428"/>
              <a:gd name="connsiteY3379" fmla="*/ 913099 h 3701512"/>
              <a:gd name="connsiteX3380" fmla="*/ 4654455 w 10595428"/>
              <a:gd name="connsiteY3380" fmla="*/ 934668 h 3701512"/>
              <a:gd name="connsiteX3381" fmla="*/ 4654455 w 10595428"/>
              <a:gd name="connsiteY3381" fmla="*/ 941860 h 3701512"/>
              <a:gd name="connsiteX3382" fmla="*/ 4629267 w 10595428"/>
              <a:gd name="connsiteY3382" fmla="*/ 963429 h 3701512"/>
              <a:gd name="connsiteX3383" fmla="*/ 4142304 w 10595428"/>
              <a:gd name="connsiteY3383" fmla="*/ 905911 h 3701512"/>
              <a:gd name="connsiteX3384" fmla="*/ 4150698 w 10595428"/>
              <a:gd name="connsiteY3384" fmla="*/ 905911 h 3701512"/>
              <a:gd name="connsiteX3385" fmla="*/ 4167491 w 10595428"/>
              <a:gd name="connsiteY3385" fmla="*/ 920291 h 3701512"/>
              <a:gd name="connsiteX3386" fmla="*/ 4159093 w 10595428"/>
              <a:gd name="connsiteY3386" fmla="*/ 920291 h 3701512"/>
              <a:gd name="connsiteX3387" fmla="*/ 4142304 w 10595428"/>
              <a:gd name="connsiteY3387" fmla="*/ 905911 h 3701512"/>
              <a:gd name="connsiteX3388" fmla="*/ 6575447 w 10595428"/>
              <a:gd name="connsiteY3388" fmla="*/ 898723 h 3701512"/>
              <a:gd name="connsiteX3389" fmla="*/ 6560257 w 10595428"/>
              <a:gd name="connsiteY3389" fmla="*/ 902962 h 3701512"/>
              <a:gd name="connsiteX3390" fmla="*/ 6564662 w 10595428"/>
              <a:gd name="connsiteY3390" fmla="*/ 909618 h 3701512"/>
              <a:gd name="connsiteX3391" fmla="*/ 6556268 w 10595428"/>
              <a:gd name="connsiteY3391" fmla="*/ 923995 h 3701512"/>
              <a:gd name="connsiteX3392" fmla="*/ 6563912 w 10595428"/>
              <a:gd name="connsiteY3392" fmla="*/ 940360 h 3701512"/>
              <a:gd name="connsiteX3393" fmla="*/ 6580721 w 10595428"/>
              <a:gd name="connsiteY3393" fmla="*/ 935560 h 3701512"/>
              <a:gd name="connsiteX3394" fmla="*/ 6573061 w 10595428"/>
              <a:gd name="connsiteY3394" fmla="*/ 931187 h 3701512"/>
              <a:gd name="connsiteX3395" fmla="*/ 6573061 w 10595428"/>
              <a:gd name="connsiteY3395" fmla="*/ 916807 h 3701512"/>
              <a:gd name="connsiteX3396" fmla="*/ 6579672 w 10595428"/>
              <a:gd name="connsiteY3396" fmla="*/ 916807 h 3701512"/>
              <a:gd name="connsiteX3397" fmla="*/ 5703947 w 10595428"/>
              <a:gd name="connsiteY3397" fmla="*/ 898723 h 3701512"/>
              <a:gd name="connsiteX3398" fmla="*/ 5712346 w 10595428"/>
              <a:gd name="connsiteY3398" fmla="*/ 934668 h 3701512"/>
              <a:gd name="connsiteX3399" fmla="*/ 5720740 w 10595428"/>
              <a:gd name="connsiteY3399" fmla="*/ 934668 h 3701512"/>
              <a:gd name="connsiteX3400" fmla="*/ 5729138 w 10595428"/>
              <a:gd name="connsiteY3400" fmla="*/ 905911 h 3701512"/>
              <a:gd name="connsiteX3401" fmla="*/ 5712346 w 10595428"/>
              <a:gd name="connsiteY3401" fmla="*/ 898723 h 3701512"/>
              <a:gd name="connsiteX3402" fmla="*/ 4007966 w 10595428"/>
              <a:gd name="connsiteY3402" fmla="*/ 898723 h 3701512"/>
              <a:gd name="connsiteX3403" fmla="*/ 4024758 w 10595428"/>
              <a:gd name="connsiteY3403" fmla="*/ 898723 h 3701512"/>
              <a:gd name="connsiteX3404" fmla="*/ 4024758 w 10595428"/>
              <a:gd name="connsiteY3404" fmla="*/ 905911 h 3701512"/>
              <a:gd name="connsiteX3405" fmla="*/ 4007966 w 10595428"/>
              <a:gd name="connsiteY3405" fmla="*/ 920291 h 3701512"/>
              <a:gd name="connsiteX3406" fmla="*/ 9210095 w 10595428"/>
              <a:gd name="connsiteY3406" fmla="*/ 891531 h 3701512"/>
              <a:gd name="connsiteX3407" fmla="*/ 9193307 w 10595428"/>
              <a:gd name="connsiteY3407" fmla="*/ 898723 h 3701512"/>
              <a:gd name="connsiteX3408" fmla="*/ 9226888 w 10595428"/>
              <a:gd name="connsiteY3408" fmla="*/ 956240 h 3701512"/>
              <a:gd name="connsiteX3409" fmla="*/ 9226888 w 10595428"/>
              <a:gd name="connsiteY3409" fmla="*/ 949048 h 3701512"/>
              <a:gd name="connsiteX3410" fmla="*/ 9201701 w 10595428"/>
              <a:gd name="connsiteY3410" fmla="*/ 913099 h 3701512"/>
              <a:gd name="connsiteX3411" fmla="*/ 9210095 w 10595428"/>
              <a:gd name="connsiteY3411" fmla="*/ 898723 h 3701512"/>
              <a:gd name="connsiteX3412" fmla="*/ 7115307 w 10595428"/>
              <a:gd name="connsiteY3412" fmla="*/ 885061 h 3701512"/>
              <a:gd name="connsiteX3413" fmla="*/ 7125102 w 10595428"/>
              <a:gd name="connsiteY3413" fmla="*/ 893449 h 3701512"/>
              <a:gd name="connsiteX3414" fmla="*/ 7127191 w 10595428"/>
              <a:gd name="connsiteY3414" fmla="*/ 892554 h 3701512"/>
              <a:gd name="connsiteX3415" fmla="*/ 7127191 w 10595428"/>
              <a:gd name="connsiteY3415" fmla="*/ 888453 h 3701512"/>
              <a:gd name="connsiteX3416" fmla="*/ 8959897 w 10595428"/>
              <a:gd name="connsiteY3416" fmla="*/ 884342 h 3701512"/>
              <a:gd name="connsiteX3417" fmla="*/ 8959897 w 10595428"/>
              <a:gd name="connsiteY3417" fmla="*/ 898723 h 3701512"/>
              <a:gd name="connsiteX3418" fmla="*/ 8985085 w 10595428"/>
              <a:gd name="connsiteY3418" fmla="*/ 905911 h 3701512"/>
              <a:gd name="connsiteX3419" fmla="*/ 8976690 w 10595428"/>
              <a:gd name="connsiteY3419" fmla="*/ 884342 h 3701512"/>
              <a:gd name="connsiteX3420" fmla="*/ 4578893 w 10595428"/>
              <a:gd name="connsiteY3420" fmla="*/ 884342 h 3701512"/>
              <a:gd name="connsiteX3421" fmla="*/ 4578893 w 10595428"/>
              <a:gd name="connsiteY3421" fmla="*/ 905911 h 3701512"/>
              <a:gd name="connsiteX3422" fmla="*/ 4562100 w 10595428"/>
              <a:gd name="connsiteY3422" fmla="*/ 905911 h 3701512"/>
              <a:gd name="connsiteX3423" fmla="*/ 4562100 w 10595428"/>
              <a:gd name="connsiteY3423" fmla="*/ 898723 h 3701512"/>
              <a:gd name="connsiteX3424" fmla="*/ 4578893 w 10595428"/>
              <a:gd name="connsiteY3424" fmla="*/ 884342 h 3701512"/>
              <a:gd name="connsiteX3425" fmla="*/ 2305268 w 10595428"/>
              <a:gd name="connsiteY3425" fmla="*/ 884342 h 3701512"/>
              <a:gd name="connsiteX3426" fmla="*/ 2380834 w 10595428"/>
              <a:gd name="connsiteY3426" fmla="*/ 913099 h 3701512"/>
              <a:gd name="connsiteX3427" fmla="*/ 2364041 w 10595428"/>
              <a:gd name="connsiteY3427" fmla="*/ 913099 h 3701512"/>
              <a:gd name="connsiteX3428" fmla="*/ 2364041 w 10595428"/>
              <a:gd name="connsiteY3428" fmla="*/ 920291 h 3701512"/>
              <a:gd name="connsiteX3429" fmla="*/ 2380834 w 10595428"/>
              <a:gd name="connsiteY3429" fmla="*/ 941860 h 3701512"/>
              <a:gd name="connsiteX3430" fmla="*/ 2338854 w 10595428"/>
              <a:gd name="connsiteY3430" fmla="*/ 949048 h 3701512"/>
              <a:gd name="connsiteX3431" fmla="*/ 2313663 w 10595428"/>
              <a:gd name="connsiteY3431" fmla="*/ 949048 h 3701512"/>
              <a:gd name="connsiteX3432" fmla="*/ 2330456 w 10595428"/>
              <a:gd name="connsiteY3432" fmla="*/ 927480 h 3701512"/>
              <a:gd name="connsiteX3433" fmla="*/ 2280081 w 10595428"/>
              <a:gd name="connsiteY3433" fmla="*/ 920291 h 3701512"/>
              <a:gd name="connsiteX3434" fmla="*/ 2280081 w 10595428"/>
              <a:gd name="connsiteY3434" fmla="*/ 905911 h 3701512"/>
              <a:gd name="connsiteX3435" fmla="*/ 2296874 w 10595428"/>
              <a:gd name="connsiteY3435" fmla="*/ 891531 h 3701512"/>
              <a:gd name="connsiteX3436" fmla="*/ 2305268 w 10595428"/>
              <a:gd name="connsiteY3436" fmla="*/ 891531 h 3701512"/>
              <a:gd name="connsiteX3437" fmla="*/ 2305268 w 10595428"/>
              <a:gd name="connsiteY3437" fmla="*/ 905911 h 3701512"/>
              <a:gd name="connsiteX3438" fmla="*/ 2313663 w 10595428"/>
              <a:gd name="connsiteY3438" fmla="*/ 905911 h 3701512"/>
              <a:gd name="connsiteX3439" fmla="*/ 2313663 w 10595428"/>
              <a:gd name="connsiteY3439" fmla="*/ 891531 h 3701512"/>
              <a:gd name="connsiteX3440" fmla="*/ 2305268 w 10595428"/>
              <a:gd name="connsiteY3440" fmla="*/ 884342 h 3701512"/>
              <a:gd name="connsiteX3441" fmla="*/ 6544894 w 10595428"/>
              <a:gd name="connsiteY3441" fmla="*/ 879745 h 3701512"/>
              <a:gd name="connsiteX3442" fmla="*/ 6550260 w 10595428"/>
              <a:gd name="connsiteY3442" fmla="*/ 887854 h 3701512"/>
              <a:gd name="connsiteX3443" fmla="*/ 6550260 w 10595428"/>
              <a:gd name="connsiteY3443" fmla="*/ 884342 h 3701512"/>
              <a:gd name="connsiteX3444" fmla="*/ 6669391 w 10595428"/>
              <a:gd name="connsiteY3444" fmla="*/ 877829 h 3701512"/>
              <a:gd name="connsiteX3445" fmla="*/ 6665415 w 10595428"/>
              <a:gd name="connsiteY3445" fmla="*/ 888046 h 3701512"/>
              <a:gd name="connsiteX3446" fmla="*/ 6682208 w 10595428"/>
              <a:gd name="connsiteY3446" fmla="*/ 888046 h 3701512"/>
              <a:gd name="connsiteX3447" fmla="*/ 6683331 w 10595428"/>
              <a:gd name="connsiteY3447" fmla="*/ 883801 h 3701512"/>
              <a:gd name="connsiteX3448" fmla="*/ 8682830 w 10595428"/>
              <a:gd name="connsiteY3448" fmla="*/ 862774 h 3701512"/>
              <a:gd name="connsiteX3449" fmla="*/ 8666041 w 10595428"/>
              <a:gd name="connsiteY3449" fmla="*/ 877150 h 3701512"/>
              <a:gd name="connsiteX3450" fmla="*/ 8682830 w 10595428"/>
              <a:gd name="connsiteY3450" fmla="*/ 877150 h 3701512"/>
              <a:gd name="connsiteX3451" fmla="*/ 8682830 w 10595428"/>
              <a:gd name="connsiteY3451" fmla="*/ 898723 h 3701512"/>
              <a:gd name="connsiteX3452" fmla="*/ 8632455 w 10595428"/>
              <a:gd name="connsiteY3452" fmla="*/ 877150 h 3701512"/>
              <a:gd name="connsiteX3453" fmla="*/ 8615663 w 10595428"/>
              <a:gd name="connsiteY3453" fmla="*/ 905911 h 3701512"/>
              <a:gd name="connsiteX3454" fmla="*/ 8607269 w 10595428"/>
              <a:gd name="connsiteY3454" fmla="*/ 898723 h 3701512"/>
              <a:gd name="connsiteX3455" fmla="*/ 8582081 w 10595428"/>
              <a:gd name="connsiteY3455" fmla="*/ 927480 h 3701512"/>
              <a:gd name="connsiteX3456" fmla="*/ 8598874 w 10595428"/>
              <a:gd name="connsiteY3456" fmla="*/ 920291 h 3701512"/>
              <a:gd name="connsiteX3457" fmla="*/ 8607269 w 10595428"/>
              <a:gd name="connsiteY3457" fmla="*/ 920291 h 3701512"/>
              <a:gd name="connsiteX3458" fmla="*/ 8615663 w 10595428"/>
              <a:gd name="connsiteY3458" fmla="*/ 963429 h 3701512"/>
              <a:gd name="connsiteX3459" fmla="*/ 8607269 w 10595428"/>
              <a:gd name="connsiteY3459" fmla="*/ 977809 h 3701512"/>
              <a:gd name="connsiteX3460" fmla="*/ 8615663 w 10595428"/>
              <a:gd name="connsiteY3460" fmla="*/ 992190 h 3701512"/>
              <a:gd name="connsiteX3461" fmla="*/ 8607269 w 10595428"/>
              <a:gd name="connsiteY3461" fmla="*/ 1013758 h 3701512"/>
              <a:gd name="connsiteX3462" fmla="*/ 8615663 w 10595428"/>
              <a:gd name="connsiteY3462" fmla="*/ 1013758 h 3701512"/>
              <a:gd name="connsiteX3463" fmla="*/ 8649249 w 10595428"/>
              <a:gd name="connsiteY3463" fmla="*/ 1006566 h 3701512"/>
              <a:gd name="connsiteX3464" fmla="*/ 8657643 w 10595428"/>
              <a:gd name="connsiteY3464" fmla="*/ 1006566 h 3701512"/>
              <a:gd name="connsiteX3465" fmla="*/ 8661842 w 10595428"/>
              <a:gd name="connsiteY3465" fmla="*/ 1022743 h 3701512"/>
              <a:gd name="connsiteX3466" fmla="*/ 8663416 w 10595428"/>
              <a:gd name="connsiteY3466" fmla="*/ 1023417 h 3701512"/>
              <a:gd name="connsiteX3467" fmla="*/ 8672401 w 10595428"/>
              <a:gd name="connsiteY3467" fmla="*/ 1015721 h 3701512"/>
              <a:gd name="connsiteX3468" fmla="*/ 8666041 w 10595428"/>
              <a:gd name="connsiteY3468" fmla="*/ 999378 h 3701512"/>
              <a:gd name="connsiteX3469" fmla="*/ 8688942 w 10595428"/>
              <a:gd name="connsiteY3469" fmla="*/ 1012452 h 3701512"/>
              <a:gd name="connsiteX3470" fmla="*/ 8692500 w 10595428"/>
              <a:gd name="connsiteY3470" fmla="*/ 1013214 h 3701512"/>
              <a:gd name="connsiteX3471" fmla="*/ 8708021 w 10595428"/>
              <a:gd name="connsiteY3471" fmla="*/ 1006566 h 3701512"/>
              <a:gd name="connsiteX3472" fmla="*/ 8716415 w 10595428"/>
              <a:gd name="connsiteY3472" fmla="*/ 1006566 h 3701512"/>
              <a:gd name="connsiteX3473" fmla="*/ 8716415 w 10595428"/>
              <a:gd name="connsiteY3473" fmla="*/ 1016765 h 3701512"/>
              <a:gd name="connsiteX3474" fmla="*/ 8724810 w 10595428"/>
              <a:gd name="connsiteY3474" fmla="*/ 1015328 h 3701512"/>
              <a:gd name="connsiteX3475" fmla="*/ 8724810 w 10595428"/>
              <a:gd name="connsiteY3475" fmla="*/ 1013758 h 3701512"/>
              <a:gd name="connsiteX3476" fmla="*/ 8733209 w 10595428"/>
              <a:gd name="connsiteY3476" fmla="*/ 1013758 h 3701512"/>
              <a:gd name="connsiteX3477" fmla="*/ 8733386 w 10595428"/>
              <a:gd name="connsiteY3477" fmla="*/ 1013859 h 3701512"/>
              <a:gd name="connsiteX3478" fmla="*/ 8754327 w 10595428"/>
              <a:gd name="connsiteY3478" fmla="*/ 1010273 h 3701512"/>
              <a:gd name="connsiteX3479" fmla="*/ 8758777 w 10595428"/>
              <a:gd name="connsiteY3479" fmla="*/ 1011798 h 3701512"/>
              <a:gd name="connsiteX3480" fmla="*/ 8741603 w 10595428"/>
              <a:gd name="connsiteY3480" fmla="*/ 992190 h 3701512"/>
              <a:gd name="connsiteX3481" fmla="*/ 8758396 w 10595428"/>
              <a:gd name="connsiteY3481" fmla="*/ 977809 h 3701512"/>
              <a:gd name="connsiteX3482" fmla="*/ 8750001 w 10595428"/>
              <a:gd name="connsiteY3482" fmla="*/ 970617 h 3701512"/>
              <a:gd name="connsiteX3483" fmla="*/ 8766790 w 10595428"/>
              <a:gd name="connsiteY3483" fmla="*/ 956240 h 3701512"/>
              <a:gd name="connsiteX3484" fmla="*/ 8708021 w 10595428"/>
              <a:gd name="connsiteY3484" fmla="*/ 905911 h 3701512"/>
              <a:gd name="connsiteX3485" fmla="*/ 8708021 w 10595428"/>
              <a:gd name="connsiteY3485" fmla="*/ 898723 h 3701512"/>
              <a:gd name="connsiteX3486" fmla="*/ 8716415 w 10595428"/>
              <a:gd name="connsiteY3486" fmla="*/ 884342 h 3701512"/>
              <a:gd name="connsiteX3487" fmla="*/ 8691229 w 10595428"/>
              <a:gd name="connsiteY3487" fmla="*/ 862774 h 3701512"/>
              <a:gd name="connsiteX3488" fmla="*/ 4629267 w 10595428"/>
              <a:gd name="connsiteY3488" fmla="*/ 862774 h 3701512"/>
              <a:gd name="connsiteX3489" fmla="*/ 4662849 w 10595428"/>
              <a:gd name="connsiteY3489" fmla="*/ 862774 h 3701512"/>
              <a:gd name="connsiteX3490" fmla="*/ 4679642 w 10595428"/>
              <a:gd name="connsiteY3490" fmla="*/ 877150 h 3701512"/>
              <a:gd name="connsiteX3491" fmla="*/ 4679642 w 10595428"/>
              <a:gd name="connsiteY3491" fmla="*/ 884342 h 3701512"/>
              <a:gd name="connsiteX3492" fmla="*/ 4629267 w 10595428"/>
              <a:gd name="connsiteY3492" fmla="*/ 877150 h 3701512"/>
              <a:gd name="connsiteX3493" fmla="*/ 7373063 w 10595428"/>
              <a:gd name="connsiteY3493" fmla="*/ 855582 h 3701512"/>
              <a:gd name="connsiteX3494" fmla="*/ 7356271 w 10595428"/>
              <a:gd name="connsiteY3494" fmla="*/ 869962 h 3701512"/>
              <a:gd name="connsiteX3495" fmla="*/ 7364669 w 10595428"/>
              <a:gd name="connsiteY3495" fmla="*/ 877150 h 3701512"/>
              <a:gd name="connsiteX3496" fmla="*/ 7322689 w 10595428"/>
              <a:gd name="connsiteY3496" fmla="*/ 877150 h 3701512"/>
              <a:gd name="connsiteX3497" fmla="*/ 7305896 w 10595428"/>
              <a:gd name="connsiteY3497" fmla="*/ 862774 h 3701512"/>
              <a:gd name="connsiteX3498" fmla="*/ 7305896 w 10595428"/>
              <a:gd name="connsiteY3498" fmla="*/ 884342 h 3701512"/>
              <a:gd name="connsiteX3499" fmla="*/ 7322689 w 10595428"/>
              <a:gd name="connsiteY3499" fmla="*/ 884342 h 3701512"/>
              <a:gd name="connsiteX3500" fmla="*/ 7322689 w 10595428"/>
              <a:gd name="connsiteY3500" fmla="*/ 891531 h 3701512"/>
              <a:gd name="connsiteX3501" fmla="*/ 7314291 w 10595428"/>
              <a:gd name="connsiteY3501" fmla="*/ 905911 h 3701512"/>
              <a:gd name="connsiteX3502" fmla="*/ 7347876 w 10595428"/>
              <a:gd name="connsiteY3502" fmla="*/ 920291 h 3701512"/>
              <a:gd name="connsiteX3503" fmla="*/ 7364669 w 10595428"/>
              <a:gd name="connsiteY3503" fmla="*/ 913099 h 3701512"/>
              <a:gd name="connsiteX3504" fmla="*/ 7387919 w 10595428"/>
              <a:gd name="connsiteY3504" fmla="*/ 918079 h 3701512"/>
              <a:gd name="connsiteX3505" fmla="*/ 7404710 w 10595428"/>
              <a:gd name="connsiteY3505" fmla="*/ 903702 h 3701512"/>
              <a:gd name="connsiteX3506" fmla="*/ 7406649 w 10595428"/>
              <a:gd name="connsiteY3506" fmla="*/ 898723 h 3701512"/>
              <a:gd name="connsiteX3507" fmla="*/ 7381458 w 10595428"/>
              <a:gd name="connsiteY3507" fmla="*/ 884342 h 3701512"/>
              <a:gd name="connsiteX3508" fmla="*/ 7381458 w 10595428"/>
              <a:gd name="connsiteY3508" fmla="*/ 898723 h 3701512"/>
              <a:gd name="connsiteX3509" fmla="*/ 7356271 w 10595428"/>
              <a:gd name="connsiteY3509" fmla="*/ 898723 h 3701512"/>
              <a:gd name="connsiteX3510" fmla="*/ 7364669 w 10595428"/>
              <a:gd name="connsiteY3510" fmla="*/ 877150 h 3701512"/>
              <a:gd name="connsiteX3511" fmla="*/ 8875937 w 10595428"/>
              <a:gd name="connsiteY3511" fmla="*/ 848393 h 3701512"/>
              <a:gd name="connsiteX3512" fmla="*/ 8859149 w 10595428"/>
              <a:gd name="connsiteY3512" fmla="*/ 862774 h 3701512"/>
              <a:gd name="connsiteX3513" fmla="*/ 8867543 w 10595428"/>
              <a:gd name="connsiteY3513" fmla="*/ 862774 h 3701512"/>
              <a:gd name="connsiteX3514" fmla="*/ 8884336 w 10595428"/>
              <a:gd name="connsiteY3514" fmla="*/ 848393 h 3701512"/>
              <a:gd name="connsiteX3515" fmla="*/ 6852514 w 10595428"/>
              <a:gd name="connsiteY3515" fmla="*/ 848393 h 3701512"/>
              <a:gd name="connsiteX3516" fmla="*/ 6869307 w 10595428"/>
              <a:gd name="connsiteY3516" fmla="*/ 862774 h 3701512"/>
              <a:gd name="connsiteX3517" fmla="*/ 6877702 w 10595428"/>
              <a:gd name="connsiteY3517" fmla="*/ 848393 h 3701512"/>
              <a:gd name="connsiteX3518" fmla="*/ 6581455 w 10595428"/>
              <a:gd name="connsiteY3518" fmla="*/ 839837 h 3701512"/>
              <a:gd name="connsiteX3519" fmla="*/ 6581455 w 10595428"/>
              <a:gd name="connsiteY3519" fmla="*/ 845295 h 3701512"/>
              <a:gd name="connsiteX3520" fmla="*/ 6583846 w 10595428"/>
              <a:gd name="connsiteY3520" fmla="*/ 841201 h 3701512"/>
              <a:gd name="connsiteX3521" fmla="*/ 9923752 w 10595428"/>
              <a:gd name="connsiteY3521" fmla="*/ 834013 h 3701512"/>
              <a:gd name="connsiteX3522" fmla="*/ 9957337 w 10595428"/>
              <a:gd name="connsiteY3522" fmla="*/ 834013 h 3701512"/>
              <a:gd name="connsiteX3523" fmla="*/ 9965732 w 10595428"/>
              <a:gd name="connsiteY3523" fmla="*/ 848393 h 3701512"/>
              <a:gd name="connsiteX3524" fmla="*/ 9957337 w 10595428"/>
              <a:gd name="connsiteY3524" fmla="*/ 862774 h 3701512"/>
              <a:gd name="connsiteX3525" fmla="*/ 9965732 w 10595428"/>
              <a:gd name="connsiteY3525" fmla="*/ 877150 h 3701512"/>
              <a:gd name="connsiteX3526" fmla="*/ 9957337 w 10595428"/>
              <a:gd name="connsiteY3526" fmla="*/ 891531 h 3701512"/>
              <a:gd name="connsiteX3527" fmla="*/ 9965732 w 10595428"/>
              <a:gd name="connsiteY3527" fmla="*/ 920291 h 3701512"/>
              <a:gd name="connsiteX3528" fmla="*/ 9923752 w 10595428"/>
              <a:gd name="connsiteY3528" fmla="*/ 927480 h 3701512"/>
              <a:gd name="connsiteX3529" fmla="*/ 9915357 w 10595428"/>
              <a:gd name="connsiteY3529" fmla="*/ 913099 h 3701512"/>
              <a:gd name="connsiteX3530" fmla="*/ 9923752 w 10595428"/>
              <a:gd name="connsiteY3530" fmla="*/ 905911 h 3701512"/>
              <a:gd name="connsiteX3531" fmla="*/ 9906963 w 10595428"/>
              <a:gd name="connsiteY3531" fmla="*/ 905911 h 3701512"/>
              <a:gd name="connsiteX3532" fmla="*/ 9906963 w 10595428"/>
              <a:gd name="connsiteY3532" fmla="*/ 877150 h 3701512"/>
              <a:gd name="connsiteX3533" fmla="*/ 9923752 w 10595428"/>
              <a:gd name="connsiteY3533" fmla="*/ 834013 h 3701512"/>
              <a:gd name="connsiteX3534" fmla="*/ 6659407 w 10595428"/>
              <a:gd name="connsiteY3534" fmla="*/ 834013 h 3701512"/>
              <a:gd name="connsiteX3535" fmla="*/ 6649496 w 10595428"/>
              <a:gd name="connsiteY3535" fmla="*/ 839672 h 3701512"/>
              <a:gd name="connsiteX3536" fmla="*/ 6648622 w 10595428"/>
              <a:gd name="connsiteY3536" fmla="*/ 844908 h 3701512"/>
              <a:gd name="connsiteX3537" fmla="*/ 6640324 w 10595428"/>
              <a:gd name="connsiteY3537" fmla="*/ 844908 h 3701512"/>
              <a:gd name="connsiteX3538" fmla="*/ 6640234 w 10595428"/>
              <a:gd name="connsiteY3538" fmla="*/ 844959 h 3701512"/>
              <a:gd name="connsiteX3539" fmla="*/ 6642326 w 10595428"/>
              <a:gd name="connsiteY3539" fmla="*/ 861085 h 3701512"/>
              <a:gd name="connsiteX3540" fmla="*/ 6647654 w 10595428"/>
              <a:gd name="connsiteY3540" fmla="*/ 865648 h 3701512"/>
              <a:gd name="connsiteX3541" fmla="*/ 6651013 w 10595428"/>
              <a:gd name="connsiteY3541" fmla="*/ 862774 h 3701512"/>
              <a:gd name="connsiteX3542" fmla="*/ 6668314 w 10595428"/>
              <a:gd name="connsiteY3542" fmla="*/ 866477 h 3701512"/>
              <a:gd name="connsiteX3543" fmla="*/ 6673809 w 10595428"/>
              <a:gd name="connsiteY3543" fmla="*/ 866477 h 3701512"/>
              <a:gd name="connsiteX3544" fmla="*/ 6673387 w 10595428"/>
              <a:gd name="connsiteY3544" fmla="*/ 867563 h 3701512"/>
              <a:gd name="connsiteX3545" fmla="*/ 6684594 w 10595428"/>
              <a:gd name="connsiteY3545" fmla="*/ 869962 h 3701512"/>
              <a:gd name="connsiteX3546" fmla="*/ 6684594 w 10595428"/>
              <a:gd name="connsiteY3546" fmla="*/ 879030 h 3701512"/>
              <a:gd name="connsiteX3547" fmla="*/ 6689297 w 10595428"/>
              <a:gd name="connsiteY3547" fmla="*/ 861265 h 3701512"/>
              <a:gd name="connsiteX3548" fmla="*/ 6676556 w 10595428"/>
              <a:gd name="connsiteY3548" fmla="*/ 852100 h 3701512"/>
              <a:gd name="connsiteX3549" fmla="*/ 6665415 w 10595428"/>
              <a:gd name="connsiteY3549" fmla="*/ 852100 h 3701512"/>
              <a:gd name="connsiteX3550" fmla="*/ 6670501 w 10595428"/>
              <a:gd name="connsiteY3550" fmla="*/ 847745 h 3701512"/>
              <a:gd name="connsiteX3551" fmla="*/ 6669903 w 10595428"/>
              <a:gd name="connsiteY3551" fmla="*/ 847314 h 3701512"/>
              <a:gd name="connsiteX3552" fmla="*/ 6659407 w 10595428"/>
              <a:gd name="connsiteY3552" fmla="*/ 834013 h 3701512"/>
              <a:gd name="connsiteX3553" fmla="*/ 8976690 w 10595428"/>
              <a:gd name="connsiteY3553" fmla="*/ 826825 h 3701512"/>
              <a:gd name="connsiteX3554" fmla="*/ 8951503 w 10595428"/>
              <a:gd name="connsiteY3554" fmla="*/ 834013 h 3701512"/>
              <a:gd name="connsiteX3555" fmla="*/ 8951503 w 10595428"/>
              <a:gd name="connsiteY3555" fmla="*/ 841201 h 3701512"/>
              <a:gd name="connsiteX3556" fmla="*/ 9001877 w 10595428"/>
              <a:gd name="connsiteY3556" fmla="*/ 869962 h 3701512"/>
              <a:gd name="connsiteX3557" fmla="*/ 9018671 w 10595428"/>
              <a:gd name="connsiteY3557" fmla="*/ 855582 h 3701512"/>
              <a:gd name="connsiteX3558" fmla="*/ 8976690 w 10595428"/>
              <a:gd name="connsiteY3558" fmla="*/ 826825 h 3701512"/>
              <a:gd name="connsiteX3559" fmla="*/ 6609033 w 10595428"/>
              <a:gd name="connsiteY3559" fmla="*/ 826825 h 3701512"/>
              <a:gd name="connsiteX3560" fmla="*/ 6558658 w 10595428"/>
              <a:gd name="connsiteY3560" fmla="*/ 869962 h 3701512"/>
              <a:gd name="connsiteX3561" fmla="*/ 6558658 w 10595428"/>
              <a:gd name="connsiteY3561" fmla="*/ 873669 h 3701512"/>
              <a:gd name="connsiteX3562" fmla="*/ 6581455 w 10595428"/>
              <a:gd name="connsiteY3562" fmla="*/ 873669 h 3701512"/>
              <a:gd name="connsiteX3563" fmla="*/ 6581872 w 10595428"/>
              <a:gd name="connsiteY3563" fmla="*/ 875278 h 3701512"/>
              <a:gd name="connsiteX3564" fmla="*/ 6621284 w 10595428"/>
              <a:gd name="connsiteY3564" fmla="*/ 851171 h 3701512"/>
              <a:gd name="connsiteX3565" fmla="*/ 6623435 w 10595428"/>
              <a:gd name="connsiteY3565" fmla="*/ 844908 h 3701512"/>
              <a:gd name="connsiteX3566" fmla="*/ 6630150 w 10595428"/>
              <a:gd name="connsiteY3566" fmla="*/ 844908 h 3701512"/>
              <a:gd name="connsiteX3567" fmla="*/ 5903771 w 10595428"/>
              <a:gd name="connsiteY3567" fmla="*/ 826825 h 3701512"/>
              <a:gd name="connsiteX3568" fmla="*/ 5903771 w 10595428"/>
              <a:gd name="connsiteY3568" fmla="*/ 834013 h 3701512"/>
              <a:gd name="connsiteX3569" fmla="*/ 5920564 w 10595428"/>
              <a:gd name="connsiteY3569" fmla="*/ 848393 h 3701512"/>
              <a:gd name="connsiteX3570" fmla="*/ 5920564 w 10595428"/>
              <a:gd name="connsiteY3570" fmla="*/ 841201 h 3701512"/>
              <a:gd name="connsiteX3571" fmla="*/ 5903771 w 10595428"/>
              <a:gd name="connsiteY3571" fmla="*/ 826825 h 3701512"/>
              <a:gd name="connsiteX3572" fmla="*/ 5422815 w 10595428"/>
              <a:gd name="connsiteY3572" fmla="*/ 824858 h 3701512"/>
              <a:gd name="connsiteX3573" fmla="*/ 5410091 w 10595428"/>
              <a:gd name="connsiteY3573" fmla="*/ 841201 h 3701512"/>
              <a:gd name="connsiteX3574" fmla="*/ 5428982 w 10595428"/>
              <a:gd name="connsiteY3574" fmla="*/ 835810 h 3701512"/>
              <a:gd name="connsiteX3575" fmla="*/ 5431038 w 10595428"/>
              <a:gd name="connsiteY3575" fmla="*/ 830528 h 3701512"/>
              <a:gd name="connsiteX3576" fmla="*/ 5422815 w 10595428"/>
              <a:gd name="connsiteY3576" fmla="*/ 830528 h 3701512"/>
              <a:gd name="connsiteX3577" fmla="*/ 5460466 w 10595428"/>
              <a:gd name="connsiteY3577" fmla="*/ 823414 h 3701512"/>
              <a:gd name="connsiteX3578" fmla="*/ 5454491 w 10595428"/>
              <a:gd name="connsiteY3578" fmla="*/ 826825 h 3701512"/>
              <a:gd name="connsiteX3579" fmla="*/ 5460466 w 10595428"/>
              <a:gd name="connsiteY3579" fmla="*/ 826825 h 3701512"/>
              <a:gd name="connsiteX3580" fmla="*/ 6521018 w 10595428"/>
              <a:gd name="connsiteY3580" fmla="*/ 820426 h 3701512"/>
              <a:gd name="connsiteX3581" fmla="*/ 6516386 w 10595428"/>
              <a:gd name="connsiteY3581" fmla="*/ 832327 h 3701512"/>
              <a:gd name="connsiteX3582" fmla="*/ 6497495 w 10595428"/>
              <a:gd name="connsiteY3582" fmla="*/ 837720 h 3701512"/>
              <a:gd name="connsiteX3583" fmla="*/ 6497495 w 10595428"/>
              <a:gd name="connsiteY3583" fmla="*/ 852100 h 3701512"/>
              <a:gd name="connsiteX3584" fmla="*/ 6536116 w 10595428"/>
              <a:gd name="connsiteY3584" fmla="*/ 866480 h 3701512"/>
              <a:gd name="connsiteX3585" fmla="*/ 6542267 w 10595428"/>
              <a:gd name="connsiteY3585" fmla="*/ 875776 h 3701512"/>
              <a:gd name="connsiteX3586" fmla="*/ 6550260 w 10595428"/>
              <a:gd name="connsiteY3586" fmla="*/ 848393 h 3701512"/>
              <a:gd name="connsiteX3587" fmla="*/ 6558658 w 10595428"/>
              <a:gd name="connsiteY3587" fmla="*/ 848393 h 3701512"/>
              <a:gd name="connsiteX3588" fmla="*/ 6560244 w 10595428"/>
              <a:gd name="connsiteY3588" fmla="*/ 849072 h 3701512"/>
              <a:gd name="connsiteX3589" fmla="*/ 6564662 w 10595428"/>
              <a:gd name="connsiteY3589" fmla="*/ 837720 h 3701512"/>
              <a:gd name="connsiteX3590" fmla="*/ 6577747 w 10595428"/>
              <a:gd name="connsiteY3590" fmla="*/ 837720 h 3701512"/>
              <a:gd name="connsiteX3591" fmla="*/ 6558658 w 10595428"/>
              <a:gd name="connsiteY3591" fmla="*/ 826825 h 3701512"/>
              <a:gd name="connsiteX3592" fmla="*/ 6558658 w 10595428"/>
              <a:gd name="connsiteY3592" fmla="*/ 841201 h 3701512"/>
              <a:gd name="connsiteX3593" fmla="*/ 6542704 w 10595428"/>
              <a:gd name="connsiteY3593" fmla="*/ 834013 h 3701512"/>
              <a:gd name="connsiteX3594" fmla="*/ 9075761 w 10595428"/>
              <a:gd name="connsiteY3594" fmla="*/ 819633 h 3701512"/>
              <a:gd name="connsiteX3595" fmla="*/ 9075761 w 10595428"/>
              <a:gd name="connsiteY3595" fmla="*/ 834013 h 3701512"/>
              <a:gd name="connsiteX3596" fmla="*/ 9092554 w 10595428"/>
              <a:gd name="connsiteY3596" fmla="*/ 855582 h 3701512"/>
              <a:gd name="connsiteX3597" fmla="*/ 9067367 w 10595428"/>
              <a:gd name="connsiteY3597" fmla="*/ 869962 h 3701512"/>
              <a:gd name="connsiteX3598" fmla="*/ 9050574 w 10595428"/>
              <a:gd name="connsiteY3598" fmla="*/ 869962 h 3701512"/>
              <a:gd name="connsiteX3599" fmla="*/ 9025387 w 10595428"/>
              <a:gd name="connsiteY3599" fmla="*/ 826825 h 3701512"/>
              <a:gd name="connsiteX3600" fmla="*/ 9018671 w 10595428"/>
              <a:gd name="connsiteY3600" fmla="*/ 826825 h 3701512"/>
              <a:gd name="connsiteX3601" fmla="*/ 9018671 w 10595428"/>
              <a:gd name="connsiteY3601" fmla="*/ 848393 h 3701512"/>
              <a:gd name="connsiteX3602" fmla="*/ 9058972 w 10595428"/>
              <a:gd name="connsiteY3602" fmla="*/ 877150 h 3701512"/>
              <a:gd name="connsiteX3603" fmla="*/ 9100948 w 10595428"/>
              <a:gd name="connsiteY3603" fmla="*/ 891531 h 3701512"/>
              <a:gd name="connsiteX3604" fmla="*/ 9109347 w 10595428"/>
              <a:gd name="connsiteY3604" fmla="*/ 884342 h 3701512"/>
              <a:gd name="connsiteX3605" fmla="*/ 9126139 w 10595428"/>
              <a:gd name="connsiteY3605" fmla="*/ 905911 h 3701512"/>
              <a:gd name="connsiteX3606" fmla="*/ 9176514 w 10595428"/>
              <a:gd name="connsiteY3606" fmla="*/ 869962 h 3701512"/>
              <a:gd name="connsiteX3607" fmla="*/ 9176514 w 10595428"/>
              <a:gd name="connsiteY3607" fmla="*/ 862774 h 3701512"/>
              <a:gd name="connsiteX3608" fmla="*/ 9126139 w 10595428"/>
              <a:gd name="connsiteY3608" fmla="*/ 834013 h 3701512"/>
              <a:gd name="connsiteX3609" fmla="*/ 9100948 w 10595428"/>
              <a:gd name="connsiteY3609" fmla="*/ 841201 h 3701512"/>
              <a:gd name="connsiteX3610" fmla="*/ 9075761 w 10595428"/>
              <a:gd name="connsiteY3610" fmla="*/ 819633 h 3701512"/>
              <a:gd name="connsiteX3611" fmla="*/ 7121183 w 10595428"/>
              <a:gd name="connsiteY3611" fmla="*/ 819633 h 3701512"/>
              <a:gd name="connsiteX3612" fmla="*/ 7095996 w 10595428"/>
              <a:gd name="connsiteY3612" fmla="*/ 841201 h 3701512"/>
              <a:gd name="connsiteX3613" fmla="*/ 7095996 w 10595428"/>
              <a:gd name="connsiteY3613" fmla="*/ 848393 h 3701512"/>
              <a:gd name="connsiteX3614" fmla="*/ 7103843 w 10595428"/>
              <a:gd name="connsiteY3614" fmla="*/ 881980 h 3701512"/>
              <a:gd name="connsiteX3615" fmla="*/ 7110398 w 10595428"/>
              <a:gd name="connsiteY3615" fmla="*/ 880857 h 3701512"/>
              <a:gd name="connsiteX3616" fmla="*/ 7112789 w 10595428"/>
              <a:gd name="connsiteY3616" fmla="*/ 882905 h 3701512"/>
              <a:gd name="connsiteX3617" fmla="*/ 7112789 w 10595428"/>
              <a:gd name="connsiteY3617" fmla="*/ 877150 h 3701512"/>
              <a:gd name="connsiteX3618" fmla="*/ 7114547 w 10595428"/>
              <a:gd name="connsiteY3618" fmla="*/ 873638 h 3701512"/>
              <a:gd name="connsiteX3619" fmla="*/ 7102004 w 10595428"/>
              <a:gd name="connsiteY3619" fmla="*/ 866477 h 3701512"/>
              <a:gd name="connsiteX3620" fmla="*/ 7102004 w 10595428"/>
              <a:gd name="connsiteY3620" fmla="*/ 844908 h 3701512"/>
              <a:gd name="connsiteX3621" fmla="*/ 7118797 w 10595428"/>
              <a:gd name="connsiteY3621" fmla="*/ 844908 h 3701512"/>
              <a:gd name="connsiteX3622" fmla="*/ 7126674 w 10595428"/>
              <a:gd name="connsiteY3622" fmla="*/ 849406 h 3701512"/>
              <a:gd name="connsiteX3623" fmla="*/ 7137976 w 10595428"/>
              <a:gd name="connsiteY3623" fmla="*/ 826825 h 3701512"/>
              <a:gd name="connsiteX3624" fmla="*/ 6837337 w 10595428"/>
              <a:gd name="connsiteY3624" fmla="*/ 812721 h 3701512"/>
              <a:gd name="connsiteX3625" fmla="*/ 6824937 w 10595428"/>
              <a:gd name="connsiteY3625" fmla="*/ 823340 h 3701512"/>
              <a:gd name="connsiteX3626" fmla="*/ 6828636 w 10595428"/>
              <a:gd name="connsiteY3626" fmla="*/ 832351 h 3701512"/>
              <a:gd name="connsiteX3627" fmla="*/ 6860909 w 10595428"/>
              <a:gd name="connsiteY3627" fmla="*/ 826825 h 3701512"/>
              <a:gd name="connsiteX3628" fmla="*/ 6860909 w 10595428"/>
              <a:gd name="connsiteY3628" fmla="*/ 834013 h 3701512"/>
              <a:gd name="connsiteX3629" fmla="*/ 6877702 w 10595428"/>
              <a:gd name="connsiteY3629" fmla="*/ 819633 h 3701512"/>
              <a:gd name="connsiteX3630" fmla="*/ 6466300 w 10595428"/>
              <a:gd name="connsiteY3630" fmla="*/ 812444 h 3701512"/>
              <a:gd name="connsiteX3631" fmla="*/ 6443483 w 10595428"/>
              <a:gd name="connsiteY3631" fmla="*/ 816351 h 3701512"/>
              <a:gd name="connsiteX3632" fmla="*/ 6459295 w 10595428"/>
              <a:gd name="connsiteY3632" fmla="*/ 832326 h 3701512"/>
              <a:gd name="connsiteX3633" fmla="*/ 6480702 w 10595428"/>
              <a:gd name="connsiteY3633" fmla="*/ 844908 h 3701512"/>
              <a:gd name="connsiteX3634" fmla="*/ 6489101 w 10595428"/>
              <a:gd name="connsiteY3634" fmla="*/ 844908 h 3701512"/>
              <a:gd name="connsiteX3635" fmla="*/ 6497495 w 10595428"/>
              <a:gd name="connsiteY3635" fmla="*/ 823340 h 3701512"/>
              <a:gd name="connsiteX3636" fmla="*/ 6495556 w 10595428"/>
              <a:gd name="connsiteY3636" fmla="*/ 823340 h 3701512"/>
              <a:gd name="connsiteX3637" fmla="*/ 6474698 w 10595428"/>
              <a:gd name="connsiteY3637" fmla="*/ 841201 h 3701512"/>
              <a:gd name="connsiteX3638" fmla="*/ 6457905 w 10595428"/>
              <a:gd name="connsiteY3638" fmla="*/ 826825 h 3701512"/>
              <a:gd name="connsiteX3639" fmla="*/ 6483093 w 10595428"/>
              <a:gd name="connsiteY3639" fmla="*/ 826825 h 3701512"/>
              <a:gd name="connsiteX3640" fmla="*/ 6483093 w 10595428"/>
              <a:gd name="connsiteY3640" fmla="*/ 823340 h 3701512"/>
              <a:gd name="connsiteX3641" fmla="*/ 6480702 w 10595428"/>
              <a:gd name="connsiteY3641" fmla="*/ 823340 h 3701512"/>
              <a:gd name="connsiteX3642" fmla="*/ 6483093 w 10595428"/>
              <a:gd name="connsiteY3642" fmla="*/ 820269 h 3701512"/>
              <a:gd name="connsiteX3643" fmla="*/ 6483093 w 10595428"/>
              <a:gd name="connsiteY3643" fmla="*/ 812444 h 3701512"/>
              <a:gd name="connsiteX3644" fmla="*/ 4839168 w 10595428"/>
              <a:gd name="connsiteY3644" fmla="*/ 812444 h 3701512"/>
              <a:gd name="connsiteX3645" fmla="*/ 4864355 w 10595428"/>
              <a:gd name="connsiteY3645" fmla="*/ 819633 h 3701512"/>
              <a:gd name="connsiteX3646" fmla="*/ 4864355 w 10595428"/>
              <a:gd name="connsiteY3646" fmla="*/ 834013 h 3701512"/>
              <a:gd name="connsiteX3647" fmla="*/ 4839168 w 10595428"/>
              <a:gd name="connsiteY3647" fmla="*/ 834013 h 3701512"/>
              <a:gd name="connsiteX3648" fmla="*/ 7074784 w 10595428"/>
              <a:gd name="connsiteY3648" fmla="*/ 798064 h 3701512"/>
              <a:gd name="connsiteX3649" fmla="*/ 7056469 w 10595428"/>
              <a:gd name="connsiteY3649" fmla="*/ 829432 h 3701512"/>
              <a:gd name="connsiteX3650" fmla="*/ 7063673 w 10595428"/>
              <a:gd name="connsiteY3650" fmla="*/ 825026 h 3701512"/>
              <a:gd name="connsiteX3651" fmla="*/ 7079207 w 10595428"/>
              <a:gd name="connsiteY3651" fmla="*/ 819633 h 3701512"/>
              <a:gd name="connsiteX3652" fmla="*/ 7079207 w 10595428"/>
              <a:gd name="connsiteY3652" fmla="*/ 798064 h 3701512"/>
              <a:gd name="connsiteX3653" fmla="*/ 5985344 w 10595428"/>
              <a:gd name="connsiteY3653" fmla="*/ 794579 h 3701512"/>
              <a:gd name="connsiteX3654" fmla="*/ 5970569 w 10595428"/>
              <a:gd name="connsiteY3654" fmla="*/ 797110 h 3701512"/>
              <a:gd name="connsiteX3655" fmla="*/ 5970941 w 10595428"/>
              <a:gd name="connsiteY3655" fmla="*/ 798064 h 3701512"/>
              <a:gd name="connsiteX3656" fmla="*/ 5988669 w 10595428"/>
              <a:gd name="connsiteY3656" fmla="*/ 803123 h 3701512"/>
              <a:gd name="connsiteX3657" fmla="*/ 4839168 w 10595428"/>
              <a:gd name="connsiteY3657" fmla="*/ 783684 h 3701512"/>
              <a:gd name="connsiteX3658" fmla="*/ 4847562 w 10595428"/>
              <a:gd name="connsiteY3658" fmla="*/ 798064 h 3701512"/>
              <a:gd name="connsiteX3659" fmla="*/ 4822375 w 10595428"/>
              <a:gd name="connsiteY3659" fmla="*/ 798064 h 3701512"/>
              <a:gd name="connsiteX3660" fmla="*/ 4839168 w 10595428"/>
              <a:gd name="connsiteY3660" fmla="*/ 783684 h 3701512"/>
              <a:gd name="connsiteX3661" fmla="*/ 4939916 w 10595428"/>
              <a:gd name="connsiteY3661" fmla="*/ 776495 h 3701512"/>
              <a:gd name="connsiteX3662" fmla="*/ 4965104 w 10595428"/>
              <a:gd name="connsiteY3662" fmla="*/ 776495 h 3701512"/>
              <a:gd name="connsiteX3663" fmla="*/ 4956709 w 10595428"/>
              <a:gd name="connsiteY3663" fmla="*/ 790876 h 3701512"/>
              <a:gd name="connsiteX3664" fmla="*/ 4998689 w 10595428"/>
              <a:gd name="connsiteY3664" fmla="*/ 783684 h 3701512"/>
              <a:gd name="connsiteX3665" fmla="*/ 5007084 w 10595428"/>
              <a:gd name="connsiteY3665" fmla="*/ 783684 h 3701512"/>
              <a:gd name="connsiteX3666" fmla="*/ 5007084 w 10595428"/>
              <a:gd name="connsiteY3666" fmla="*/ 790876 h 3701512"/>
              <a:gd name="connsiteX3667" fmla="*/ 4981896 w 10595428"/>
              <a:gd name="connsiteY3667" fmla="*/ 812444 h 3701512"/>
              <a:gd name="connsiteX3668" fmla="*/ 4973502 w 10595428"/>
              <a:gd name="connsiteY3668" fmla="*/ 812444 h 3701512"/>
              <a:gd name="connsiteX3669" fmla="*/ 4939916 w 10595428"/>
              <a:gd name="connsiteY3669" fmla="*/ 783684 h 3701512"/>
              <a:gd name="connsiteX3670" fmla="*/ 8011154 w 10595428"/>
              <a:gd name="connsiteY3670" fmla="*/ 762115 h 3701512"/>
              <a:gd name="connsiteX3671" fmla="*/ 8011154 w 10595428"/>
              <a:gd name="connsiteY3671" fmla="*/ 769254 h 3701512"/>
              <a:gd name="connsiteX3672" fmla="*/ 8017665 w 10595428"/>
              <a:gd name="connsiteY3672" fmla="*/ 762115 h 3701512"/>
              <a:gd name="connsiteX3673" fmla="*/ 5456397 w 10595428"/>
              <a:gd name="connsiteY3673" fmla="*/ 758634 h 3701512"/>
              <a:gd name="connsiteX3674" fmla="*/ 5481584 w 10595428"/>
              <a:gd name="connsiteY3674" fmla="*/ 758634 h 3701512"/>
              <a:gd name="connsiteX3675" fmla="*/ 5481584 w 10595428"/>
              <a:gd name="connsiteY3675" fmla="*/ 773011 h 3701512"/>
              <a:gd name="connsiteX3676" fmla="*/ 5464795 w 10595428"/>
              <a:gd name="connsiteY3676" fmla="*/ 765822 h 3701512"/>
              <a:gd name="connsiteX3677" fmla="*/ 5456397 w 10595428"/>
              <a:gd name="connsiteY3677" fmla="*/ 773011 h 3701512"/>
              <a:gd name="connsiteX3678" fmla="*/ 7851632 w 10595428"/>
              <a:gd name="connsiteY3678" fmla="*/ 754927 h 3701512"/>
              <a:gd name="connsiteX3679" fmla="*/ 7847891 w 10595428"/>
              <a:gd name="connsiteY3679" fmla="*/ 757062 h 3701512"/>
              <a:gd name="connsiteX3680" fmla="*/ 7862812 w 10595428"/>
              <a:gd name="connsiteY3680" fmla="*/ 768968 h 3701512"/>
              <a:gd name="connsiteX3681" fmla="*/ 8017162 w 10595428"/>
              <a:gd name="connsiteY3681" fmla="*/ 737061 h 3701512"/>
              <a:gd name="connsiteX3682" fmla="*/ 8013094 w 10595428"/>
              <a:gd name="connsiteY3682" fmla="*/ 740546 h 3701512"/>
              <a:gd name="connsiteX3683" fmla="*/ 8019553 w 10595428"/>
              <a:gd name="connsiteY3683" fmla="*/ 740546 h 3701512"/>
              <a:gd name="connsiteX3684" fmla="*/ 8022426 w 10595428"/>
              <a:gd name="connsiteY3684" fmla="*/ 739316 h 3701512"/>
              <a:gd name="connsiteX3685" fmla="*/ 5498377 w 10595428"/>
              <a:gd name="connsiteY3685" fmla="*/ 729873 h 3701512"/>
              <a:gd name="connsiteX3686" fmla="*/ 5523564 w 10595428"/>
              <a:gd name="connsiteY3686" fmla="*/ 737061 h 3701512"/>
              <a:gd name="connsiteX3687" fmla="*/ 5515170 w 10595428"/>
              <a:gd name="connsiteY3687" fmla="*/ 758634 h 3701512"/>
              <a:gd name="connsiteX3688" fmla="*/ 5506775 w 10595428"/>
              <a:gd name="connsiteY3688" fmla="*/ 758634 h 3701512"/>
              <a:gd name="connsiteX3689" fmla="*/ 5489983 w 10595428"/>
              <a:gd name="connsiteY3689" fmla="*/ 751442 h 3701512"/>
              <a:gd name="connsiteX3690" fmla="*/ 5498377 w 10595428"/>
              <a:gd name="connsiteY3690" fmla="*/ 729873 h 3701512"/>
              <a:gd name="connsiteX3691" fmla="*/ 7599756 w 10595428"/>
              <a:gd name="connsiteY3691" fmla="*/ 726166 h 3701512"/>
              <a:gd name="connsiteX3692" fmla="*/ 7599756 w 10595428"/>
              <a:gd name="connsiteY3692" fmla="*/ 740546 h 3701512"/>
              <a:gd name="connsiteX3693" fmla="*/ 7608151 w 10595428"/>
              <a:gd name="connsiteY3693" fmla="*/ 740546 h 3701512"/>
              <a:gd name="connsiteX3694" fmla="*/ 7608453 w 10595428"/>
              <a:gd name="connsiteY3694" fmla="*/ 740417 h 3701512"/>
              <a:gd name="connsiteX3695" fmla="*/ 7602114 w 10595428"/>
              <a:gd name="connsiteY3695" fmla="*/ 726166 h 3701512"/>
              <a:gd name="connsiteX3696" fmla="*/ 9201701 w 10595428"/>
              <a:gd name="connsiteY3696" fmla="*/ 718977 h 3701512"/>
              <a:gd name="connsiteX3697" fmla="*/ 9252075 w 10595428"/>
              <a:gd name="connsiteY3697" fmla="*/ 747735 h 3701512"/>
              <a:gd name="connsiteX3698" fmla="*/ 9226888 w 10595428"/>
              <a:gd name="connsiteY3698" fmla="*/ 718977 h 3701512"/>
              <a:gd name="connsiteX3699" fmla="*/ 9168119 w 10595428"/>
              <a:gd name="connsiteY3699" fmla="*/ 718977 h 3701512"/>
              <a:gd name="connsiteX3700" fmla="*/ 9159721 w 10595428"/>
              <a:gd name="connsiteY3700" fmla="*/ 740546 h 3701512"/>
              <a:gd name="connsiteX3701" fmla="*/ 9184908 w 10595428"/>
              <a:gd name="connsiteY3701" fmla="*/ 754927 h 3701512"/>
              <a:gd name="connsiteX3702" fmla="*/ 9193307 w 10595428"/>
              <a:gd name="connsiteY3702" fmla="*/ 754927 h 3701512"/>
              <a:gd name="connsiteX3703" fmla="*/ 9193307 w 10595428"/>
              <a:gd name="connsiteY3703" fmla="*/ 740546 h 3701512"/>
              <a:gd name="connsiteX3704" fmla="*/ 9184908 w 10595428"/>
              <a:gd name="connsiteY3704" fmla="*/ 718977 h 3701512"/>
              <a:gd name="connsiteX3705" fmla="*/ 7792860 w 10595428"/>
              <a:gd name="connsiteY3705" fmla="*/ 718977 h 3701512"/>
              <a:gd name="connsiteX3706" fmla="*/ 7785137 w 10595428"/>
              <a:gd name="connsiteY3706" fmla="*/ 732204 h 3701512"/>
              <a:gd name="connsiteX3707" fmla="*/ 7813585 w 10595428"/>
              <a:gd name="connsiteY3707" fmla="*/ 756837 h 3701512"/>
              <a:gd name="connsiteX3708" fmla="*/ 7813852 w 10595428"/>
              <a:gd name="connsiteY3708" fmla="*/ 756723 h 3701512"/>
              <a:gd name="connsiteX3709" fmla="*/ 7818051 w 10595428"/>
              <a:gd name="connsiteY3709" fmla="*/ 740546 h 3701512"/>
              <a:gd name="connsiteX3710" fmla="*/ 7826445 w 10595428"/>
              <a:gd name="connsiteY3710" fmla="*/ 740546 h 3701512"/>
              <a:gd name="connsiteX3711" fmla="*/ 7826445 w 10595428"/>
              <a:gd name="connsiteY3711" fmla="*/ 754015 h 3701512"/>
              <a:gd name="connsiteX3712" fmla="*/ 7832453 w 10595428"/>
              <a:gd name="connsiteY3712" fmla="*/ 751442 h 3701512"/>
              <a:gd name="connsiteX3713" fmla="*/ 7838650 w 10595428"/>
              <a:gd name="connsiteY3713" fmla="*/ 751442 h 3701512"/>
              <a:gd name="connsiteX3714" fmla="*/ 7851632 w 10595428"/>
              <a:gd name="connsiteY3714" fmla="*/ 747735 h 3701512"/>
              <a:gd name="connsiteX3715" fmla="*/ 7851632 w 10595428"/>
              <a:gd name="connsiteY3715" fmla="*/ 733358 h 3701512"/>
              <a:gd name="connsiteX3716" fmla="*/ 7843238 w 10595428"/>
              <a:gd name="connsiteY3716" fmla="*/ 733358 h 3701512"/>
              <a:gd name="connsiteX3717" fmla="*/ 7826445 w 10595428"/>
              <a:gd name="connsiteY3717" fmla="*/ 740546 h 3701512"/>
              <a:gd name="connsiteX3718" fmla="*/ 7792860 w 10595428"/>
              <a:gd name="connsiteY3718" fmla="*/ 718977 h 3701512"/>
              <a:gd name="connsiteX3719" fmla="*/ 8403376 w 10595428"/>
              <a:gd name="connsiteY3719" fmla="*/ 715493 h 3701512"/>
              <a:gd name="connsiteX3720" fmla="*/ 8420169 w 10595428"/>
              <a:gd name="connsiteY3720" fmla="*/ 729873 h 3701512"/>
              <a:gd name="connsiteX3721" fmla="*/ 8403376 w 10595428"/>
              <a:gd name="connsiteY3721" fmla="*/ 758634 h 3701512"/>
              <a:gd name="connsiteX3722" fmla="*/ 8420169 w 10595428"/>
              <a:gd name="connsiteY3722" fmla="*/ 758634 h 3701512"/>
              <a:gd name="connsiteX3723" fmla="*/ 8411771 w 10595428"/>
              <a:gd name="connsiteY3723" fmla="*/ 773011 h 3701512"/>
              <a:gd name="connsiteX3724" fmla="*/ 8420169 w 10595428"/>
              <a:gd name="connsiteY3724" fmla="*/ 794579 h 3701512"/>
              <a:gd name="connsiteX3725" fmla="*/ 8403376 w 10595428"/>
              <a:gd name="connsiteY3725" fmla="*/ 801771 h 3701512"/>
              <a:gd name="connsiteX3726" fmla="*/ 8378189 w 10595428"/>
              <a:gd name="connsiteY3726" fmla="*/ 780202 h 3701512"/>
              <a:gd name="connsiteX3727" fmla="*/ 8369791 w 10595428"/>
              <a:gd name="connsiteY3727" fmla="*/ 780202 h 3701512"/>
              <a:gd name="connsiteX3728" fmla="*/ 8403376 w 10595428"/>
              <a:gd name="connsiteY3728" fmla="*/ 722684 h 3701512"/>
              <a:gd name="connsiteX3729" fmla="*/ 5557150 w 10595428"/>
              <a:gd name="connsiteY3729" fmla="*/ 715493 h 3701512"/>
              <a:gd name="connsiteX3730" fmla="*/ 5565544 w 10595428"/>
              <a:gd name="connsiteY3730" fmla="*/ 715493 h 3701512"/>
              <a:gd name="connsiteX3731" fmla="*/ 5557150 w 10595428"/>
              <a:gd name="connsiteY3731" fmla="*/ 737061 h 3701512"/>
              <a:gd name="connsiteX3732" fmla="*/ 5540357 w 10595428"/>
              <a:gd name="connsiteY3732" fmla="*/ 722684 h 3701512"/>
              <a:gd name="connsiteX3733" fmla="*/ 7650131 w 10595428"/>
              <a:gd name="connsiteY3733" fmla="*/ 704597 h 3701512"/>
              <a:gd name="connsiteX3734" fmla="*/ 7633338 w 10595428"/>
              <a:gd name="connsiteY3734" fmla="*/ 711786 h 3701512"/>
              <a:gd name="connsiteX3735" fmla="*/ 7624944 w 10595428"/>
              <a:gd name="connsiteY3735" fmla="*/ 711786 h 3701512"/>
              <a:gd name="connsiteX3736" fmla="*/ 7623672 w 10595428"/>
              <a:gd name="connsiteY3736" fmla="*/ 710697 h 3701512"/>
              <a:gd name="connsiteX3737" fmla="*/ 7622553 w 10595428"/>
              <a:gd name="connsiteY3737" fmla="*/ 715493 h 3701512"/>
              <a:gd name="connsiteX3738" fmla="*/ 7635017 w 10595428"/>
              <a:gd name="connsiteY3738" fmla="*/ 726166 h 3701512"/>
              <a:gd name="connsiteX3739" fmla="*/ 7641732 w 10595428"/>
              <a:gd name="connsiteY3739" fmla="*/ 726166 h 3701512"/>
              <a:gd name="connsiteX3740" fmla="*/ 7641732 w 10595428"/>
              <a:gd name="connsiteY3740" fmla="*/ 729873 h 3701512"/>
              <a:gd name="connsiteX3741" fmla="*/ 7653246 w 10595428"/>
              <a:gd name="connsiteY3741" fmla="*/ 729873 h 3701512"/>
              <a:gd name="connsiteX3742" fmla="*/ 7658525 w 10595428"/>
              <a:gd name="connsiteY3742" fmla="*/ 711786 h 3701512"/>
              <a:gd name="connsiteX3743" fmla="*/ 7650131 w 10595428"/>
              <a:gd name="connsiteY3743" fmla="*/ 704597 h 3701512"/>
              <a:gd name="connsiteX3744" fmla="*/ 6340364 w 10595428"/>
              <a:gd name="connsiteY3744" fmla="*/ 704597 h 3701512"/>
              <a:gd name="connsiteX3745" fmla="*/ 6315173 w 10595428"/>
              <a:gd name="connsiteY3745" fmla="*/ 718977 h 3701512"/>
              <a:gd name="connsiteX3746" fmla="*/ 6315173 w 10595428"/>
              <a:gd name="connsiteY3746" fmla="*/ 726166 h 3701512"/>
              <a:gd name="connsiteX3747" fmla="*/ 6357153 w 10595428"/>
              <a:gd name="connsiteY3747" fmla="*/ 733358 h 3701512"/>
              <a:gd name="connsiteX3748" fmla="*/ 6357153 w 10595428"/>
              <a:gd name="connsiteY3748" fmla="*/ 704597 h 3701512"/>
              <a:gd name="connsiteX3749" fmla="*/ 4755208 w 10595428"/>
              <a:gd name="connsiteY3749" fmla="*/ 704597 h 3701512"/>
              <a:gd name="connsiteX3750" fmla="*/ 4780395 w 10595428"/>
              <a:gd name="connsiteY3750" fmla="*/ 726166 h 3701512"/>
              <a:gd name="connsiteX3751" fmla="*/ 4755208 w 10595428"/>
              <a:gd name="connsiteY3751" fmla="*/ 740546 h 3701512"/>
              <a:gd name="connsiteX3752" fmla="*/ 4738415 w 10595428"/>
              <a:gd name="connsiteY3752" fmla="*/ 711786 h 3701512"/>
              <a:gd name="connsiteX3753" fmla="*/ 6076016 w 10595428"/>
              <a:gd name="connsiteY3753" fmla="*/ 703993 h 3701512"/>
              <a:gd name="connsiteX3754" fmla="*/ 6069300 w 10595428"/>
              <a:gd name="connsiteY3754" fmla="*/ 715493 h 3701512"/>
              <a:gd name="connsiteX3755" fmla="*/ 6072244 w 10595428"/>
              <a:gd name="connsiteY3755" fmla="*/ 716753 h 3701512"/>
              <a:gd name="connsiteX3756" fmla="*/ 8439349 w 10595428"/>
              <a:gd name="connsiteY3756" fmla="*/ 697409 h 3701512"/>
              <a:gd name="connsiteX3757" fmla="*/ 8422555 w 10595428"/>
              <a:gd name="connsiteY3757" fmla="*/ 711786 h 3701512"/>
              <a:gd name="connsiteX3758" fmla="*/ 8405767 w 10595428"/>
              <a:gd name="connsiteY3758" fmla="*/ 711786 h 3701512"/>
              <a:gd name="connsiteX3759" fmla="*/ 8404240 w 10595428"/>
              <a:gd name="connsiteY3759" fmla="*/ 701985 h 3701512"/>
              <a:gd name="connsiteX3760" fmla="*/ 8344603 w 10595428"/>
              <a:gd name="connsiteY3760" fmla="*/ 765822 h 3701512"/>
              <a:gd name="connsiteX3761" fmla="*/ 8340048 w 10595428"/>
              <a:gd name="connsiteY3761" fmla="*/ 777527 h 3701512"/>
              <a:gd name="connsiteX3762" fmla="*/ 8351207 w 10595428"/>
              <a:gd name="connsiteY3762" fmla="*/ 780971 h 3701512"/>
              <a:gd name="connsiteX3763" fmla="*/ 8353002 w 10595428"/>
              <a:gd name="connsiteY3763" fmla="*/ 780202 h 3701512"/>
              <a:gd name="connsiteX3764" fmla="*/ 8361396 w 10595428"/>
              <a:gd name="connsiteY3764" fmla="*/ 780202 h 3701512"/>
              <a:gd name="connsiteX3765" fmla="*/ 8361396 w 10595428"/>
              <a:gd name="connsiteY3765" fmla="*/ 784644 h 3701512"/>
              <a:gd name="connsiteX3766" fmla="*/ 8408093 w 10595428"/>
              <a:gd name="connsiteY3766" fmla="*/ 816850 h 3701512"/>
              <a:gd name="connsiteX3767" fmla="*/ 8428563 w 10595428"/>
              <a:gd name="connsiteY3767" fmla="*/ 801771 h 3701512"/>
              <a:gd name="connsiteX3768" fmla="*/ 8436958 w 10595428"/>
              <a:gd name="connsiteY3768" fmla="*/ 801771 h 3701512"/>
              <a:gd name="connsiteX3769" fmla="*/ 8429365 w 10595428"/>
              <a:gd name="connsiteY3769" fmla="*/ 814777 h 3701512"/>
              <a:gd name="connsiteX3770" fmla="*/ 8446154 w 10595428"/>
              <a:gd name="connsiteY3770" fmla="*/ 820528 h 3701512"/>
              <a:gd name="connsiteX3771" fmla="*/ 8460467 w 10595428"/>
              <a:gd name="connsiteY3771" fmla="*/ 816151 h 3701512"/>
              <a:gd name="connsiteX3772" fmla="*/ 8464535 w 10595428"/>
              <a:gd name="connsiteY3772" fmla="*/ 826599 h 3701512"/>
              <a:gd name="connsiteX3773" fmla="*/ 8464535 w 10595428"/>
              <a:gd name="connsiteY3773" fmla="*/ 819633 h 3701512"/>
              <a:gd name="connsiteX3774" fmla="*/ 8481329 w 10595428"/>
              <a:gd name="connsiteY3774" fmla="*/ 826825 h 3701512"/>
              <a:gd name="connsiteX3775" fmla="*/ 8506515 w 10595428"/>
              <a:gd name="connsiteY3775" fmla="*/ 826825 h 3701512"/>
              <a:gd name="connsiteX3776" fmla="*/ 8506515 w 10595428"/>
              <a:gd name="connsiteY3776" fmla="*/ 819633 h 3701512"/>
              <a:gd name="connsiteX3777" fmla="*/ 8489727 w 10595428"/>
              <a:gd name="connsiteY3777" fmla="*/ 819633 h 3701512"/>
              <a:gd name="connsiteX3778" fmla="*/ 8489727 w 10595428"/>
              <a:gd name="connsiteY3778" fmla="*/ 812444 h 3701512"/>
              <a:gd name="connsiteX3779" fmla="*/ 8538620 w 10595428"/>
              <a:gd name="connsiteY3779" fmla="*/ 798486 h 3701512"/>
              <a:gd name="connsiteX3780" fmla="*/ 8548495 w 10595428"/>
              <a:gd name="connsiteY3780" fmla="*/ 805252 h 3701512"/>
              <a:gd name="connsiteX3781" fmla="*/ 8540101 w 10595428"/>
              <a:gd name="connsiteY3781" fmla="*/ 798064 h 3701512"/>
              <a:gd name="connsiteX3782" fmla="*/ 8538620 w 10595428"/>
              <a:gd name="connsiteY3782" fmla="*/ 798486 h 3701512"/>
              <a:gd name="connsiteX3783" fmla="*/ 8506515 w 10595428"/>
              <a:gd name="connsiteY3783" fmla="*/ 776495 h 3701512"/>
              <a:gd name="connsiteX3784" fmla="*/ 8498121 w 10595428"/>
              <a:gd name="connsiteY3784" fmla="*/ 783684 h 3701512"/>
              <a:gd name="connsiteX3785" fmla="*/ 8498121 w 10595428"/>
              <a:gd name="connsiteY3785" fmla="*/ 754927 h 3701512"/>
              <a:gd name="connsiteX3786" fmla="*/ 8481329 w 10595428"/>
              <a:gd name="connsiteY3786" fmla="*/ 762115 h 3701512"/>
              <a:gd name="connsiteX3787" fmla="*/ 8464535 w 10595428"/>
              <a:gd name="connsiteY3787" fmla="*/ 762115 h 3701512"/>
              <a:gd name="connsiteX3788" fmla="*/ 8464535 w 10595428"/>
              <a:gd name="connsiteY3788" fmla="*/ 747735 h 3701512"/>
              <a:gd name="connsiteX3789" fmla="*/ 8472934 w 10595428"/>
              <a:gd name="connsiteY3789" fmla="*/ 733358 h 3701512"/>
              <a:gd name="connsiteX3790" fmla="*/ 8439349 w 10595428"/>
              <a:gd name="connsiteY3790" fmla="*/ 711786 h 3701512"/>
              <a:gd name="connsiteX3791" fmla="*/ 8447747 w 10595428"/>
              <a:gd name="connsiteY3791" fmla="*/ 697409 h 3701512"/>
              <a:gd name="connsiteX3792" fmla="*/ 8170680 w 10595428"/>
              <a:gd name="connsiteY3792" fmla="*/ 690217 h 3701512"/>
              <a:gd name="connsiteX3793" fmla="*/ 8168289 w 10595428"/>
              <a:gd name="connsiteY3793" fmla="*/ 692264 h 3701512"/>
              <a:gd name="connsiteX3794" fmla="*/ 8168289 w 10595428"/>
              <a:gd name="connsiteY3794" fmla="*/ 693924 h 3701512"/>
              <a:gd name="connsiteX3795" fmla="*/ 8186578 w 10595428"/>
              <a:gd name="connsiteY3795" fmla="*/ 703320 h 3701512"/>
              <a:gd name="connsiteX3796" fmla="*/ 8186213 w 10595428"/>
              <a:gd name="connsiteY3796" fmla="*/ 702799 h 3701512"/>
              <a:gd name="connsiteX3797" fmla="*/ 8170680 w 10595428"/>
              <a:gd name="connsiteY3797" fmla="*/ 690217 h 3701512"/>
              <a:gd name="connsiteX3798" fmla="*/ 8285835 w 10595428"/>
              <a:gd name="connsiteY3798" fmla="*/ 679544 h 3701512"/>
              <a:gd name="connsiteX3799" fmla="*/ 8311022 w 10595428"/>
              <a:gd name="connsiteY3799" fmla="*/ 708304 h 3701512"/>
              <a:gd name="connsiteX3800" fmla="*/ 8336209 w 10595428"/>
              <a:gd name="connsiteY3800" fmla="*/ 693924 h 3701512"/>
              <a:gd name="connsiteX3801" fmla="*/ 8353002 w 10595428"/>
              <a:gd name="connsiteY3801" fmla="*/ 701112 h 3701512"/>
              <a:gd name="connsiteX3802" fmla="*/ 8353002 w 10595428"/>
              <a:gd name="connsiteY3802" fmla="*/ 693924 h 3701512"/>
              <a:gd name="connsiteX3803" fmla="*/ 8344603 w 10595428"/>
              <a:gd name="connsiteY3803" fmla="*/ 686736 h 3701512"/>
              <a:gd name="connsiteX3804" fmla="*/ 8353002 w 10595428"/>
              <a:gd name="connsiteY3804" fmla="*/ 679544 h 3701512"/>
              <a:gd name="connsiteX3805" fmla="*/ 8311022 w 10595428"/>
              <a:gd name="connsiteY3805" fmla="*/ 686736 h 3701512"/>
              <a:gd name="connsiteX3806" fmla="*/ 8285835 w 10595428"/>
              <a:gd name="connsiteY3806" fmla="*/ 679544 h 3701512"/>
              <a:gd name="connsiteX3807" fmla="*/ 9268869 w 10595428"/>
              <a:gd name="connsiteY3807" fmla="*/ 675840 h 3701512"/>
              <a:gd name="connsiteX3808" fmla="*/ 9235287 w 10595428"/>
              <a:gd name="connsiteY3808" fmla="*/ 690217 h 3701512"/>
              <a:gd name="connsiteX3809" fmla="*/ 9235287 w 10595428"/>
              <a:gd name="connsiteY3809" fmla="*/ 697409 h 3701512"/>
              <a:gd name="connsiteX3810" fmla="*/ 9268869 w 10595428"/>
              <a:gd name="connsiteY3810" fmla="*/ 704597 h 3701512"/>
              <a:gd name="connsiteX3811" fmla="*/ 8384550 w 10595428"/>
              <a:gd name="connsiteY3811" fmla="*/ 675840 h 3701512"/>
              <a:gd name="connsiteX3812" fmla="*/ 8378189 w 10595428"/>
              <a:gd name="connsiteY3812" fmla="*/ 686736 h 3701512"/>
              <a:gd name="connsiteX3813" fmla="*/ 8402682 w 10595428"/>
              <a:gd name="connsiteY3813" fmla="*/ 691978 h 3701512"/>
              <a:gd name="connsiteX3814" fmla="*/ 8401568 w 10595428"/>
              <a:gd name="connsiteY3814" fmla="*/ 684826 h 3701512"/>
              <a:gd name="connsiteX3815" fmla="*/ 8388974 w 10595428"/>
              <a:gd name="connsiteY3815" fmla="*/ 675840 h 3701512"/>
              <a:gd name="connsiteX3816" fmla="*/ 4830769 w 10595428"/>
              <a:gd name="connsiteY3816" fmla="*/ 675840 h 3701512"/>
              <a:gd name="connsiteX3817" fmla="*/ 4839168 w 10595428"/>
              <a:gd name="connsiteY3817" fmla="*/ 675840 h 3701512"/>
              <a:gd name="connsiteX3818" fmla="*/ 4839168 w 10595428"/>
              <a:gd name="connsiteY3818" fmla="*/ 690217 h 3701512"/>
              <a:gd name="connsiteX3819" fmla="*/ 4813976 w 10595428"/>
              <a:gd name="connsiteY3819" fmla="*/ 690217 h 3701512"/>
              <a:gd name="connsiteX3820" fmla="*/ 4830769 w 10595428"/>
              <a:gd name="connsiteY3820" fmla="*/ 675840 h 3701512"/>
              <a:gd name="connsiteX3821" fmla="*/ 5993739 w 10595428"/>
              <a:gd name="connsiteY3821" fmla="*/ 672355 h 3701512"/>
              <a:gd name="connsiteX3822" fmla="*/ 6010532 w 10595428"/>
              <a:gd name="connsiteY3822" fmla="*/ 686736 h 3701512"/>
              <a:gd name="connsiteX3823" fmla="*/ 5976946 w 10595428"/>
              <a:gd name="connsiteY3823" fmla="*/ 693924 h 3701512"/>
              <a:gd name="connsiteX3824" fmla="*/ 5976946 w 10595428"/>
              <a:gd name="connsiteY3824" fmla="*/ 686736 h 3701512"/>
              <a:gd name="connsiteX3825" fmla="*/ 5993739 w 10595428"/>
              <a:gd name="connsiteY3825" fmla="*/ 672355 h 3701512"/>
              <a:gd name="connsiteX3826" fmla="*/ 9058972 w 10595428"/>
              <a:gd name="connsiteY3826" fmla="*/ 668648 h 3701512"/>
              <a:gd name="connsiteX3827" fmla="*/ 9033781 w 10595428"/>
              <a:gd name="connsiteY3827" fmla="*/ 697409 h 3701512"/>
              <a:gd name="connsiteX3828" fmla="*/ 9050574 w 10595428"/>
              <a:gd name="connsiteY3828" fmla="*/ 697409 h 3701512"/>
              <a:gd name="connsiteX3829" fmla="*/ 9075761 w 10595428"/>
              <a:gd name="connsiteY3829" fmla="*/ 675840 h 3701512"/>
              <a:gd name="connsiteX3830" fmla="*/ 6071691 w 10595428"/>
              <a:gd name="connsiteY3830" fmla="*/ 654268 h 3701512"/>
              <a:gd name="connsiteX3831" fmla="*/ 6096878 w 10595428"/>
              <a:gd name="connsiteY3831" fmla="*/ 654268 h 3701512"/>
              <a:gd name="connsiteX3832" fmla="*/ 6080089 w 10595428"/>
              <a:gd name="connsiteY3832" fmla="*/ 668648 h 3701512"/>
              <a:gd name="connsiteX3833" fmla="*/ 6071691 w 10595428"/>
              <a:gd name="connsiteY3833" fmla="*/ 668648 h 3701512"/>
              <a:gd name="connsiteX3834" fmla="*/ 9193307 w 10595428"/>
              <a:gd name="connsiteY3834" fmla="*/ 647079 h 3701512"/>
              <a:gd name="connsiteX3835" fmla="*/ 9210095 w 10595428"/>
              <a:gd name="connsiteY3835" fmla="*/ 647079 h 3701512"/>
              <a:gd name="connsiteX3836" fmla="*/ 9210095 w 10595428"/>
              <a:gd name="connsiteY3836" fmla="*/ 668648 h 3701512"/>
              <a:gd name="connsiteX3837" fmla="*/ 9201701 w 10595428"/>
              <a:gd name="connsiteY3837" fmla="*/ 668648 h 3701512"/>
              <a:gd name="connsiteX3838" fmla="*/ 9193307 w 10595428"/>
              <a:gd name="connsiteY3838" fmla="*/ 647079 h 3701512"/>
              <a:gd name="connsiteX3839" fmla="*/ 8128700 w 10595428"/>
              <a:gd name="connsiteY3839" fmla="*/ 647079 h 3701512"/>
              <a:gd name="connsiteX3840" fmla="*/ 8145493 w 10595428"/>
              <a:gd name="connsiteY3840" fmla="*/ 647079 h 3701512"/>
              <a:gd name="connsiteX3841" fmla="*/ 8145493 w 10595428"/>
              <a:gd name="connsiteY3841" fmla="*/ 668648 h 3701512"/>
              <a:gd name="connsiteX3842" fmla="*/ 8137094 w 10595428"/>
              <a:gd name="connsiteY3842" fmla="*/ 668648 h 3701512"/>
              <a:gd name="connsiteX3843" fmla="*/ 8128700 w 10595428"/>
              <a:gd name="connsiteY3843" fmla="*/ 647079 h 3701512"/>
              <a:gd name="connsiteX3844" fmla="*/ 7981897 w 10595428"/>
              <a:gd name="connsiteY3844" fmla="*/ 643594 h 3701512"/>
              <a:gd name="connsiteX3845" fmla="*/ 7983580 w 10595428"/>
              <a:gd name="connsiteY3845" fmla="*/ 645036 h 3701512"/>
              <a:gd name="connsiteX3846" fmla="*/ 7983580 w 10595428"/>
              <a:gd name="connsiteY3846" fmla="*/ 643594 h 3701512"/>
              <a:gd name="connsiteX3847" fmla="*/ 6860909 w 10595428"/>
              <a:gd name="connsiteY3847" fmla="*/ 639891 h 3701512"/>
              <a:gd name="connsiteX3848" fmla="*/ 6852514 w 10595428"/>
              <a:gd name="connsiteY3848" fmla="*/ 675840 h 3701512"/>
              <a:gd name="connsiteX3849" fmla="*/ 6869307 w 10595428"/>
              <a:gd name="connsiteY3849" fmla="*/ 675840 h 3701512"/>
              <a:gd name="connsiteX3850" fmla="*/ 6886100 w 10595428"/>
              <a:gd name="connsiteY3850" fmla="*/ 654268 h 3701512"/>
              <a:gd name="connsiteX3851" fmla="*/ 6886100 w 10595428"/>
              <a:gd name="connsiteY3851" fmla="*/ 675840 h 3701512"/>
              <a:gd name="connsiteX3852" fmla="*/ 6894494 w 10595428"/>
              <a:gd name="connsiteY3852" fmla="*/ 675840 h 3701512"/>
              <a:gd name="connsiteX3853" fmla="*/ 6911287 w 10595428"/>
              <a:gd name="connsiteY3853" fmla="*/ 661460 h 3701512"/>
              <a:gd name="connsiteX3854" fmla="*/ 6911287 w 10595428"/>
              <a:gd name="connsiteY3854" fmla="*/ 654268 h 3701512"/>
              <a:gd name="connsiteX3855" fmla="*/ 6877702 w 10595428"/>
              <a:gd name="connsiteY3855" fmla="*/ 639891 h 3701512"/>
              <a:gd name="connsiteX3856" fmla="*/ 4688040 w 10595428"/>
              <a:gd name="connsiteY3856" fmla="*/ 639891 h 3701512"/>
              <a:gd name="connsiteX3857" fmla="*/ 4713228 w 10595428"/>
              <a:gd name="connsiteY3857" fmla="*/ 647079 h 3701512"/>
              <a:gd name="connsiteX3858" fmla="*/ 4713228 w 10595428"/>
              <a:gd name="connsiteY3858" fmla="*/ 654268 h 3701512"/>
              <a:gd name="connsiteX3859" fmla="*/ 4662849 w 10595428"/>
              <a:gd name="connsiteY3859" fmla="*/ 690217 h 3701512"/>
              <a:gd name="connsiteX3860" fmla="*/ 4654455 w 10595428"/>
              <a:gd name="connsiteY3860" fmla="*/ 675840 h 3701512"/>
              <a:gd name="connsiteX3861" fmla="*/ 4679642 w 10595428"/>
              <a:gd name="connsiteY3861" fmla="*/ 661460 h 3701512"/>
              <a:gd name="connsiteX3862" fmla="*/ 4654455 w 10595428"/>
              <a:gd name="connsiteY3862" fmla="*/ 661460 h 3701512"/>
              <a:gd name="connsiteX3863" fmla="*/ 4637662 w 10595428"/>
              <a:gd name="connsiteY3863" fmla="*/ 668648 h 3701512"/>
              <a:gd name="connsiteX3864" fmla="*/ 4637662 w 10595428"/>
              <a:gd name="connsiteY3864" fmla="*/ 661460 h 3701512"/>
              <a:gd name="connsiteX3865" fmla="*/ 4688040 w 10595428"/>
              <a:gd name="connsiteY3865" fmla="*/ 639891 h 3701512"/>
              <a:gd name="connsiteX3866" fmla="*/ 7943987 w 10595428"/>
              <a:gd name="connsiteY3866" fmla="*/ 632699 h 3701512"/>
              <a:gd name="connsiteX3867" fmla="*/ 7943987 w 10595428"/>
              <a:gd name="connsiteY3867" fmla="*/ 636406 h 3701512"/>
              <a:gd name="connsiteX3868" fmla="*/ 7958389 w 10595428"/>
              <a:gd name="connsiteY3868" fmla="*/ 636406 h 3701512"/>
              <a:gd name="connsiteX3869" fmla="*/ 7958389 w 10595428"/>
              <a:gd name="connsiteY3869" fmla="*/ 635271 h 3701512"/>
              <a:gd name="connsiteX3870" fmla="*/ 7952385 w 10595428"/>
              <a:gd name="connsiteY3870" fmla="*/ 632699 h 3701512"/>
              <a:gd name="connsiteX3871" fmla="*/ 7574565 w 10595428"/>
              <a:gd name="connsiteY3871" fmla="*/ 618319 h 3701512"/>
              <a:gd name="connsiteX3872" fmla="*/ 7576656 w 10595428"/>
              <a:gd name="connsiteY3872" fmla="*/ 620109 h 3701512"/>
              <a:gd name="connsiteX3873" fmla="*/ 7578328 w 10595428"/>
              <a:gd name="connsiteY3873" fmla="*/ 619393 h 3701512"/>
              <a:gd name="connsiteX3874" fmla="*/ 8302623 w 10595428"/>
              <a:gd name="connsiteY3874" fmla="*/ 607646 h 3701512"/>
              <a:gd name="connsiteX3875" fmla="*/ 8294229 w 10595428"/>
              <a:gd name="connsiteY3875" fmla="*/ 636406 h 3701512"/>
              <a:gd name="connsiteX3876" fmla="*/ 8311022 w 10595428"/>
              <a:gd name="connsiteY3876" fmla="*/ 643594 h 3701512"/>
              <a:gd name="connsiteX3877" fmla="*/ 8319416 w 10595428"/>
              <a:gd name="connsiteY3877" fmla="*/ 629218 h 3701512"/>
              <a:gd name="connsiteX3878" fmla="*/ 8311022 w 10595428"/>
              <a:gd name="connsiteY3878" fmla="*/ 607646 h 3701512"/>
              <a:gd name="connsiteX3879" fmla="*/ 8319416 w 10595428"/>
              <a:gd name="connsiteY3879" fmla="*/ 600135 h 3701512"/>
              <a:gd name="connsiteX3880" fmla="*/ 8319416 w 10595428"/>
              <a:gd name="connsiteY3880" fmla="*/ 607646 h 3701512"/>
              <a:gd name="connsiteX3881" fmla="*/ 8324274 w 10595428"/>
              <a:gd name="connsiteY3881" fmla="*/ 608686 h 3701512"/>
              <a:gd name="connsiteX3882" fmla="*/ 7616545 w 10595428"/>
              <a:gd name="connsiteY3882" fmla="*/ 596750 h 3701512"/>
              <a:gd name="connsiteX3883" fmla="*/ 7616545 w 10595428"/>
              <a:gd name="connsiteY3883" fmla="*/ 611130 h 3701512"/>
              <a:gd name="connsiteX3884" fmla="*/ 7599756 w 10595428"/>
              <a:gd name="connsiteY3884" fmla="*/ 603942 h 3701512"/>
              <a:gd name="connsiteX3885" fmla="*/ 7591358 w 10595428"/>
              <a:gd name="connsiteY3885" fmla="*/ 603942 h 3701512"/>
              <a:gd name="connsiteX3886" fmla="*/ 7608151 w 10595428"/>
              <a:gd name="connsiteY3886" fmla="*/ 625511 h 3701512"/>
              <a:gd name="connsiteX3887" fmla="*/ 7599756 w 10595428"/>
              <a:gd name="connsiteY3887" fmla="*/ 625511 h 3701512"/>
              <a:gd name="connsiteX3888" fmla="*/ 7597366 w 10595428"/>
              <a:gd name="connsiteY3888" fmla="*/ 624828 h 3701512"/>
              <a:gd name="connsiteX3889" fmla="*/ 7597366 w 10595428"/>
              <a:gd name="connsiteY3889" fmla="*/ 629218 h 3701512"/>
              <a:gd name="connsiteX3890" fmla="*/ 7580799 w 10595428"/>
              <a:gd name="connsiteY3890" fmla="*/ 629218 h 3701512"/>
              <a:gd name="connsiteX3891" fmla="*/ 7580686 w 10595428"/>
              <a:gd name="connsiteY3891" fmla="*/ 629411 h 3701512"/>
              <a:gd name="connsiteX3892" fmla="*/ 7588967 w 10595428"/>
              <a:gd name="connsiteY3892" fmla="*/ 643594 h 3701512"/>
              <a:gd name="connsiteX3893" fmla="*/ 7588967 w 10595428"/>
              <a:gd name="connsiteY3893" fmla="*/ 650786 h 3701512"/>
              <a:gd name="connsiteX3894" fmla="*/ 7574565 w 10595428"/>
              <a:gd name="connsiteY3894" fmla="*/ 650786 h 3701512"/>
              <a:gd name="connsiteX3895" fmla="*/ 7574565 w 10595428"/>
              <a:gd name="connsiteY3895" fmla="*/ 654268 h 3701512"/>
              <a:gd name="connsiteX3896" fmla="*/ 7580840 w 10595428"/>
              <a:gd name="connsiteY3896" fmla="*/ 665011 h 3701512"/>
              <a:gd name="connsiteX3897" fmla="*/ 7605760 w 10595428"/>
              <a:gd name="connsiteY3897" fmla="*/ 650786 h 3701512"/>
              <a:gd name="connsiteX3898" fmla="*/ 7631203 w 10595428"/>
              <a:gd name="connsiteY3898" fmla="*/ 658047 h 3701512"/>
              <a:gd name="connsiteX3899" fmla="*/ 7633338 w 10595428"/>
              <a:gd name="connsiteY3899" fmla="*/ 647079 h 3701512"/>
              <a:gd name="connsiteX3900" fmla="*/ 7608151 w 10595428"/>
              <a:gd name="connsiteY3900" fmla="*/ 639891 h 3701512"/>
              <a:gd name="connsiteX3901" fmla="*/ 7608151 w 10595428"/>
              <a:gd name="connsiteY3901" fmla="*/ 632699 h 3701512"/>
              <a:gd name="connsiteX3902" fmla="*/ 7641732 w 10595428"/>
              <a:gd name="connsiteY3902" fmla="*/ 618319 h 3701512"/>
              <a:gd name="connsiteX3903" fmla="*/ 7633338 w 10595428"/>
              <a:gd name="connsiteY3903" fmla="*/ 596750 h 3701512"/>
              <a:gd name="connsiteX3904" fmla="*/ 6692993 w 10595428"/>
              <a:gd name="connsiteY3904" fmla="*/ 596750 h 3701512"/>
              <a:gd name="connsiteX3905" fmla="*/ 6684594 w 10595428"/>
              <a:gd name="connsiteY3905" fmla="*/ 618319 h 3701512"/>
              <a:gd name="connsiteX3906" fmla="*/ 6692993 w 10595428"/>
              <a:gd name="connsiteY3906" fmla="*/ 618319 h 3701512"/>
              <a:gd name="connsiteX3907" fmla="*/ 6701387 w 10595428"/>
              <a:gd name="connsiteY3907" fmla="*/ 603942 h 3701512"/>
              <a:gd name="connsiteX3908" fmla="*/ 6701387 w 10595428"/>
              <a:gd name="connsiteY3908" fmla="*/ 596750 h 3701512"/>
              <a:gd name="connsiteX3909" fmla="*/ 7935592 w 10595428"/>
              <a:gd name="connsiteY3909" fmla="*/ 593269 h 3701512"/>
              <a:gd name="connsiteX3910" fmla="*/ 7935592 w 10595428"/>
              <a:gd name="connsiteY3910" fmla="*/ 603942 h 3701512"/>
              <a:gd name="connsiteX3911" fmla="*/ 7941600 w 10595428"/>
              <a:gd name="connsiteY3911" fmla="*/ 601369 h 3701512"/>
              <a:gd name="connsiteX3912" fmla="*/ 7941600 w 10595428"/>
              <a:gd name="connsiteY3912" fmla="*/ 593269 h 3701512"/>
              <a:gd name="connsiteX3913" fmla="*/ 9730644 w 10595428"/>
              <a:gd name="connsiteY3913" fmla="*/ 582370 h 3701512"/>
              <a:gd name="connsiteX3914" fmla="*/ 9764230 w 10595428"/>
              <a:gd name="connsiteY3914" fmla="*/ 611130 h 3701512"/>
              <a:gd name="connsiteX3915" fmla="*/ 9764230 w 10595428"/>
              <a:gd name="connsiteY3915" fmla="*/ 618319 h 3701512"/>
              <a:gd name="connsiteX3916" fmla="*/ 9747437 w 10595428"/>
              <a:gd name="connsiteY3916" fmla="*/ 618319 h 3701512"/>
              <a:gd name="connsiteX3917" fmla="*/ 9747437 w 10595428"/>
              <a:gd name="connsiteY3917" fmla="*/ 603942 h 3701512"/>
              <a:gd name="connsiteX3918" fmla="*/ 9739043 w 10595428"/>
              <a:gd name="connsiteY3918" fmla="*/ 603942 h 3701512"/>
              <a:gd name="connsiteX3919" fmla="*/ 9722250 w 10595428"/>
              <a:gd name="connsiteY3919" fmla="*/ 611130 h 3701512"/>
              <a:gd name="connsiteX3920" fmla="*/ 9705457 w 10595428"/>
              <a:gd name="connsiteY3920" fmla="*/ 589562 h 3701512"/>
              <a:gd name="connsiteX3921" fmla="*/ 9730644 w 10595428"/>
              <a:gd name="connsiteY3921" fmla="*/ 582370 h 3701512"/>
              <a:gd name="connsiteX3922" fmla="*/ 9117741 w 10595428"/>
              <a:gd name="connsiteY3922" fmla="*/ 560801 h 3701512"/>
              <a:gd name="connsiteX3923" fmla="*/ 9117741 w 10595428"/>
              <a:gd name="connsiteY3923" fmla="*/ 582370 h 3701512"/>
              <a:gd name="connsiteX3924" fmla="*/ 9100948 w 10595428"/>
              <a:gd name="connsiteY3924" fmla="*/ 582370 h 3701512"/>
              <a:gd name="connsiteX3925" fmla="*/ 9100948 w 10595428"/>
              <a:gd name="connsiteY3925" fmla="*/ 575181 h 3701512"/>
              <a:gd name="connsiteX3926" fmla="*/ 9117741 w 10595428"/>
              <a:gd name="connsiteY3926" fmla="*/ 560801 h 3701512"/>
              <a:gd name="connsiteX3927" fmla="*/ 7566171 w 10595428"/>
              <a:gd name="connsiteY3927" fmla="*/ 560801 h 3701512"/>
              <a:gd name="connsiteX3928" fmla="*/ 7566171 w 10595428"/>
              <a:gd name="connsiteY3928" fmla="*/ 589562 h 3701512"/>
              <a:gd name="connsiteX3929" fmla="*/ 7582964 w 10595428"/>
              <a:gd name="connsiteY3929" fmla="*/ 589562 h 3701512"/>
              <a:gd name="connsiteX3930" fmla="*/ 7582964 w 10595428"/>
              <a:gd name="connsiteY3930" fmla="*/ 575181 h 3701512"/>
              <a:gd name="connsiteX3931" fmla="*/ 7566171 w 10595428"/>
              <a:gd name="connsiteY3931" fmla="*/ 560801 h 3701512"/>
              <a:gd name="connsiteX3932" fmla="*/ 6802140 w 10595428"/>
              <a:gd name="connsiteY3932" fmla="*/ 553613 h 3701512"/>
              <a:gd name="connsiteX3933" fmla="*/ 6835722 w 10595428"/>
              <a:gd name="connsiteY3933" fmla="*/ 611130 h 3701512"/>
              <a:gd name="connsiteX3934" fmla="*/ 6827327 w 10595428"/>
              <a:gd name="connsiteY3934" fmla="*/ 611130 h 3701512"/>
              <a:gd name="connsiteX3935" fmla="*/ 6760160 w 10595428"/>
              <a:gd name="connsiteY3935" fmla="*/ 589562 h 3701512"/>
              <a:gd name="connsiteX3936" fmla="*/ 6718180 w 10595428"/>
              <a:gd name="connsiteY3936" fmla="*/ 596750 h 3701512"/>
              <a:gd name="connsiteX3937" fmla="*/ 6718180 w 10595428"/>
              <a:gd name="connsiteY3937" fmla="*/ 611130 h 3701512"/>
              <a:gd name="connsiteX3938" fmla="*/ 6726574 w 10595428"/>
              <a:gd name="connsiteY3938" fmla="*/ 611130 h 3701512"/>
              <a:gd name="connsiteX3939" fmla="*/ 6743367 w 10595428"/>
              <a:gd name="connsiteY3939" fmla="*/ 596750 h 3701512"/>
              <a:gd name="connsiteX3940" fmla="*/ 6760160 w 10595428"/>
              <a:gd name="connsiteY3940" fmla="*/ 603942 h 3701512"/>
              <a:gd name="connsiteX3941" fmla="*/ 6776953 w 10595428"/>
              <a:gd name="connsiteY3941" fmla="*/ 596750 h 3701512"/>
              <a:gd name="connsiteX3942" fmla="*/ 6776953 w 10595428"/>
              <a:gd name="connsiteY3942" fmla="*/ 611130 h 3701512"/>
              <a:gd name="connsiteX3943" fmla="*/ 6768554 w 10595428"/>
              <a:gd name="connsiteY3943" fmla="*/ 632699 h 3701512"/>
              <a:gd name="connsiteX3944" fmla="*/ 6785347 w 10595428"/>
              <a:gd name="connsiteY3944" fmla="*/ 625511 h 3701512"/>
              <a:gd name="connsiteX3945" fmla="*/ 6810534 w 10595428"/>
              <a:gd name="connsiteY3945" fmla="*/ 625511 h 3701512"/>
              <a:gd name="connsiteX3946" fmla="*/ 6810534 w 10595428"/>
              <a:gd name="connsiteY3946" fmla="*/ 639891 h 3701512"/>
              <a:gd name="connsiteX3947" fmla="*/ 6793742 w 10595428"/>
              <a:gd name="connsiteY3947" fmla="*/ 632699 h 3701512"/>
              <a:gd name="connsiteX3948" fmla="*/ 6793742 w 10595428"/>
              <a:gd name="connsiteY3948" fmla="*/ 654268 h 3701512"/>
              <a:gd name="connsiteX3949" fmla="*/ 6818933 w 10595428"/>
              <a:gd name="connsiteY3949" fmla="*/ 654268 h 3701512"/>
              <a:gd name="connsiteX3950" fmla="*/ 6860909 w 10595428"/>
              <a:gd name="connsiteY3950" fmla="*/ 625511 h 3701512"/>
              <a:gd name="connsiteX3951" fmla="*/ 6877702 w 10595428"/>
              <a:gd name="connsiteY3951" fmla="*/ 611130 h 3701512"/>
              <a:gd name="connsiteX3952" fmla="*/ 6835722 w 10595428"/>
              <a:gd name="connsiteY3952" fmla="*/ 567993 h 3701512"/>
              <a:gd name="connsiteX3953" fmla="*/ 6810534 w 10595428"/>
              <a:gd name="connsiteY3953" fmla="*/ 553613 h 3701512"/>
              <a:gd name="connsiteX3954" fmla="*/ 6785347 w 10595428"/>
              <a:gd name="connsiteY3954" fmla="*/ 553613 h 3701512"/>
              <a:gd name="connsiteX3955" fmla="*/ 6760160 w 10595428"/>
              <a:gd name="connsiteY3955" fmla="*/ 575181 h 3701512"/>
              <a:gd name="connsiteX3956" fmla="*/ 6760160 w 10595428"/>
              <a:gd name="connsiteY3956" fmla="*/ 582370 h 3701512"/>
              <a:gd name="connsiteX3957" fmla="*/ 6776953 w 10595428"/>
              <a:gd name="connsiteY3957" fmla="*/ 582370 h 3701512"/>
              <a:gd name="connsiteX3958" fmla="*/ 6659407 w 10595428"/>
              <a:gd name="connsiteY3958" fmla="*/ 539232 h 3701512"/>
              <a:gd name="connsiteX3959" fmla="*/ 6625826 w 10595428"/>
              <a:gd name="connsiteY3959" fmla="*/ 567993 h 3701512"/>
              <a:gd name="connsiteX3960" fmla="*/ 6642614 w 10595428"/>
              <a:gd name="connsiteY3960" fmla="*/ 575181 h 3701512"/>
              <a:gd name="connsiteX3961" fmla="*/ 6651013 w 10595428"/>
              <a:gd name="connsiteY3961" fmla="*/ 575181 h 3701512"/>
              <a:gd name="connsiteX3962" fmla="*/ 6667806 w 10595428"/>
              <a:gd name="connsiteY3962" fmla="*/ 560801 h 3701512"/>
              <a:gd name="connsiteX3963" fmla="*/ 6659407 w 10595428"/>
              <a:gd name="connsiteY3963" fmla="*/ 546424 h 3701512"/>
              <a:gd name="connsiteX3964" fmla="*/ 6667806 w 10595428"/>
              <a:gd name="connsiteY3964" fmla="*/ 539232 h 3701512"/>
              <a:gd name="connsiteX3965" fmla="*/ 6197631 w 10595428"/>
              <a:gd name="connsiteY3965" fmla="*/ 539232 h 3701512"/>
              <a:gd name="connsiteX3966" fmla="*/ 6264798 w 10595428"/>
              <a:gd name="connsiteY3966" fmla="*/ 575181 h 3701512"/>
              <a:gd name="connsiteX3967" fmla="*/ 6248005 w 10595428"/>
              <a:gd name="connsiteY3967" fmla="*/ 582370 h 3701512"/>
              <a:gd name="connsiteX3968" fmla="*/ 6256404 w 10595428"/>
              <a:gd name="connsiteY3968" fmla="*/ 603942 h 3701512"/>
              <a:gd name="connsiteX3969" fmla="*/ 6248005 w 10595428"/>
              <a:gd name="connsiteY3969" fmla="*/ 603942 h 3701512"/>
              <a:gd name="connsiteX3970" fmla="*/ 6214424 w 10595428"/>
              <a:gd name="connsiteY3970" fmla="*/ 596750 h 3701512"/>
              <a:gd name="connsiteX3971" fmla="*/ 6222818 w 10595428"/>
              <a:gd name="connsiteY3971" fmla="*/ 611130 h 3701512"/>
              <a:gd name="connsiteX3972" fmla="*/ 6197631 w 10595428"/>
              <a:gd name="connsiteY3972" fmla="*/ 618319 h 3701512"/>
              <a:gd name="connsiteX3973" fmla="*/ 6164045 w 10595428"/>
              <a:gd name="connsiteY3973" fmla="*/ 603942 h 3701512"/>
              <a:gd name="connsiteX3974" fmla="*/ 6172444 w 10595428"/>
              <a:gd name="connsiteY3974" fmla="*/ 582370 h 3701512"/>
              <a:gd name="connsiteX3975" fmla="*/ 6155651 w 10595428"/>
              <a:gd name="connsiteY3975" fmla="*/ 567993 h 3701512"/>
              <a:gd name="connsiteX3976" fmla="*/ 6172444 w 10595428"/>
              <a:gd name="connsiteY3976" fmla="*/ 567993 h 3701512"/>
              <a:gd name="connsiteX3977" fmla="*/ 6164045 w 10595428"/>
              <a:gd name="connsiteY3977" fmla="*/ 553613 h 3701512"/>
              <a:gd name="connsiteX3978" fmla="*/ 6164045 w 10595428"/>
              <a:gd name="connsiteY3978" fmla="*/ 546424 h 3701512"/>
              <a:gd name="connsiteX3979" fmla="*/ 6197631 w 10595428"/>
              <a:gd name="connsiteY3979" fmla="*/ 546424 h 3701512"/>
              <a:gd name="connsiteX3980" fmla="*/ 8296619 w 10595428"/>
              <a:gd name="connsiteY3980" fmla="*/ 532044 h 3701512"/>
              <a:gd name="connsiteX3981" fmla="*/ 8279827 w 10595428"/>
              <a:gd name="connsiteY3981" fmla="*/ 546424 h 3701512"/>
              <a:gd name="connsiteX3982" fmla="*/ 8279827 w 10595428"/>
              <a:gd name="connsiteY3982" fmla="*/ 553613 h 3701512"/>
              <a:gd name="connsiteX3983" fmla="*/ 8296619 w 10595428"/>
              <a:gd name="connsiteY3983" fmla="*/ 539232 h 3701512"/>
              <a:gd name="connsiteX3984" fmla="*/ 7624944 w 10595428"/>
              <a:gd name="connsiteY3984" fmla="*/ 532044 h 3701512"/>
              <a:gd name="connsiteX3985" fmla="*/ 7624944 w 10595428"/>
              <a:gd name="connsiteY3985" fmla="*/ 539232 h 3701512"/>
              <a:gd name="connsiteX3986" fmla="*/ 7641732 w 10595428"/>
              <a:gd name="connsiteY3986" fmla="*/ 553613 h 3701512"/>
              <a:gd name="connsiteX3987" fmla="*/ 7641732 w 10595428"/>
              <a:gd name="connsiteY3987" fmla="*/ 567993 h 3701512"/>
              <a:gd name="connsiteX3988" fmla="*/ 7624944 w 10595428"/>
              <a:gd name="connsiteY3988" fmla="*/ 567993 h 3701512"/>
              <a:gd name="connsiteX3989" fmla="*/ 7608151 w 10595428"/>
              <a:gd name="connsiteY3989" fmla="*/ 539232 h 3701512"/>
              <a:gd name="connsiteX3990" fmla="*/ 7599756 w 10595428"/>
              <a:gd name="connsiteY3990" fmla="*/ 539232 h 3701512"/>
              <a:gd name="connsiteX3991" fmla="*/ 7599756 w 10595428"/>
              <a:gd name="connsiteY3991" fmla="*/ 546424 h 3701512"/>
              <a:gd name="connsiteX3992" fmla="*/ 7608151 w 10595428"/>
              <a:gd name="connsiteY3992" fmla="*/ 560801 h 3701512"/>
              <a:gd name="connsiteX3993" fmla="*/ 7591358 w 10595428"/>
              <a:gd name="connsiteY3993" fmla="*/ 589562 h 3701512"/>
              <a:gd name="connsiteX3994" fmla="*/ 7608151 w 10595428"/>
              <a:gd name="connsiteY3994" fmla="*/ 589562 h 3701512"/>
              <a:gd name="connsiteX3995" fmla="*/ 7616545 w 10595428"/>
              <a:gd name="connsiteY3995" fmla="*/ 582370 h 3701512"/>
              <a:gd name="connsiteX3996" fmla="*/ 7633338 w 10595428"/>
              <a:gd name="connsiteY3996" fmla="*/ 589562 h 3701512"/>
              <a:gd name="connsiteX3997" fmla="*/ 7641732 w 10595428"/>
              <a:gd name="connsiteY3997" fmla="*/ 589562 h 3701512"/>
              <a:gd name="connsiteX3998" fmla="*/ 7658525 w 10595428"/>
              <a:gd name="connsiteY3998" fmla="*/ 546424 h 3701512"/>
              <a:gd name="connsiteX3999" fmla="*/ 7624944 w 10595428"/>
              <a:gd name="connsiteY3999" fmla="*/ 532044 h 3701512"/>
              <a:gd name="connsiteX4000" fmla="*/ 6760160 w 10595428"/>
              <a:gd name="connsiteY4000" fmla="*/ 524852 h 3701512"/>
              <a:gd name="connsiteX4001" fmla="*/ 6743367 w 10595428"/>
              <a:gd name="connsiteY4001" fmla="*/ 560801 h 3701512"/>
              <a:gd name="connsiteX4002" fmla="*/ 6726574 w 10595428"/>
              <a:gd name="connsiteY4002" fmla="*/ 553613 h 3701512"/>
              <a:gd name="connsiteX4003" fmla="*/ 6726574 w 10595428"/>
              <a:gd name="connsiteY4003" fmla="*/ 560801 h 3701512"/>
              <a:gd name="connsiteX4004" fmla="*/ 6743367 w 10595428"/>
              <a:gd name="connsiteY4004" fmla="*/ 575181 h 3701512"/>
              <a:gd name="connsiteX4005" fmla="*/ 6776953 w 10595428"/>
              <a:gd name="connsiteY4005" fmla="*/ 524852 h 3701512"/>
              <a:gd name="connsiteX4006" fmla="*/ 6634220 w 10595428"/>
              <a:gd name="connsiteY4006" fmla="*/ 524852 h 3701512"/>
              <a:gd name="connsiteX4007" fmla="*/ 6625826 w 10595428"/>
              <a:gd name="connsiteY4007" fmla="*/ 546424 h 3701512"/>
              <a:gd name="connsiteX4008" fmla="*/ 6634220 w 10595428"/>
              <a:gd name="connsiteY4008" fmla="*/ 546424 h 3701512"/>
              <a:gd name="connsiteX4009" fmla="*/ 6642614 w 10595428"/>
              <a:gd name="connsiteY4009" fmla="*/ 532044 h 3701512"/>
              <a:gd name="connsiteX4010" fmla="*/ 6642614 w 10595428"/>
              <a:gd name="connsiteY4010" fmla="*/ 524852 h 3701512"/>
              <a:gd name="connsiteX4011" fmla="*/ 8926316 w 10595428"/>
              <a:gd name="connsiteY4011" fmla="*/ 517664 h 3701512"/>
              <a:gd name="connsiteX4012" fmla="*/ 8926316 w 10595428"/>
              <a:gd name="connsiteY4012" fmla="*/ 524852 h 3701512"/>
              <a:gd name="connsiteX4013" fmla="*/ 8934710 w 10595428"/>
              <a:gd name="connsiteY4013" fmla="*/ 539232 h 3701512"/>
              <a:gd name="connsiteX4014" fmla="*/ 8909523 w 10595428"/>
              <a:gd name="connsiteY4014" fmla="*/ 546424 h 3701512"/>
              <a:gd name="connsiteX4015" fmla="*/ 8909523 w 10595428"/>
              <a:gd name="connsiteY4015" fmla="*/ 567993 h 3701512"/>
              <a:gd name="connsiteX4016" fmla="*/ 8951503 w 10595428"/>
              <a:gd name="connsiteY4016" fmla="*/ 560801 h 3701512"/>
              <a:gd name="connsiteX4017" fmla="*/ 8951503 w 10595428"/>
              <a:gd name="connsiteY4017" fmla="*/ 575181 h 3701512"/>
              <a:gd name="connsiteX4018" fmla="*/ 8968296 w 10595428"/>
              <a:gd name="connsiteY4018" fmla="*/ 575181 h 3701512"/>
              <a:gd name="connsiteX4019" fmla="*/ 8968296 w 10595428"/>
              <a:gd name="connsiteY4019" fmla="*/ 539232 h 3701512"/>
              <a:gd name="connsiteX4020" fmla="*/ 8943105 w 10595428"/>
              <a:gd name="connsiteY4020" fmla="*/ 517664 h 3701512"/>
              <a:gd name="connsiteX4021" fmla="*/ 7991975 w 10595428"/>
              <a:gd name="connsiteY4021" fmla="*/ 514179 h 3701512"/>
              <a:gd name="connsiteX4022" fmla="*/ 8008768 w 10595428"/>
              <a:gd name="connsiteY4022" fmla="*/ 528559 h 3701512"/>
              <a:gd name="connsiteX4023" fmla="*/ 8017162 w 10595428"/>
              <a:gd name="connsiteY4023" fmla="*/ 528559 h 3701512"/>
              <a:gd name="connsiteX4024" fmla="*/ 8017162 w 10595428"/>
              <a:gd name="connsiteY4024" fmla="*/ 514179 h 3701512"/>
              <a:gd name="connsiteX4025" fmla="*/ 7499003 w 10595428"/>
              <a:gd name="connsiteY4025" fmla="*/ 488903 h 3701512"/>
              <a:gd name="connsiteX4026" fmla="*/ 7490605 w 10595428"/>
              <a:gd name="connsiteY4026" fmla="*/ 510475 h 3701512"/>
              <a:gd name="connsiteX4027" fmla="*/ 7499003 w 10595428"/>
              <a:gd name="connsiteY4027" fmla="*/ 510475 h 3701512"/>
              <a:gd name="connsiteX4028" fmla="*/ 7507398 w 10595428"/>
              <a:gd name="connsiteY4028" fmla="*/ 496095 h 3701512"/>
              <a:gd name="connsiteX4029" fmla="*/ 7507398 w 10595428"/>
              <a:gd name="connsiteY4029" fmla="*/ 488903 h 3701512"/>
              <a:gd name="connsiteX4030" fmla="*/ 6080089 w 10595428"/>
              <a:gd name="connsiteY4030" fmla="*/ 488903 h 3701512"/>
              <a:gd name="connsiteX4031" fmla="*/ 6155651 w 10595428"/>
              <a:gd name="connsiteY4031" fmla="*/ 539232 h 3701512"/>
              <a:gd name="connsiteX4032" fmla="*/ 6155651 w 10595428"/>
              <a:gd name="connsiteY4032" fmla="*/ 553613 h 3701512"/>
              <a:gd name="connsiteX4033" fmla="*/ 6130464 w 10595428"/>
              <a:gd name="connsiteY4033" fmla="*/ 553613 h 3701512"/>
              <a:gd name="connsiteX4034" fmla="*/ 6130464 w 10595428"/>
              <a:gd name="connsiteY4034" fmla="*/ 532044 h 3701512"/>
              <a:gd name="connsiteX4035" fmla="*/ 6096878 w 10595428"/>
              <a:gd name="connsiteY4035" fmla="*/ 560801 h 3701512"/>
              <a:gd name="connsiteX4036" fmla="*/ 6088484 w 10595428"/>
              <a:gd name="connsiteY4036" fmla="*/ 560801 h 3701512"/>
              <a:gd name="connsiteX4037" fmla="*/ 6088484 w 10595428"/>
              <a:gd name="connsiteY4037" fmla="*/ 553613 h 3701512"/>
              <a:gd name="connsiteX4038" fmla="*/ 6096878 w 10595428"/>
              <a:gd name="connsiteY4038" fmla="*/ 539232 h 3701512"/>
              <a:gd name="connsiteX4039" fmla="*/ 6080089 w 10595428"/>
              <a:gd name="connsiteY4039" fmla="*/ 546424 h 3701512"/>
              <a:gd name="connsiteX4040" fmla="*/ 6071691 w 10595428"/>
              <a:gd name="connsiteY4040" fmla="*/ 546424 h 3701512"/>
              <a:gd name="connsiteX4041" fmla="*/ 6054898 w 10595428"/>
              <a:gd name="connsiteY4041" fmla="*/ 532044 h 3701512"/>
              <a:gd name="connsiteX4042" fmla="*/ 6054898 w 10595428"/>
              <a:gd name="connsiteY4042" fmla="*/ 524852 h 3701512"/>
              <a:gd name="connsiteX4043" fmla="*/ 6063297 w 10595428"/>
              <a:gd name="connsiteY4043" fmla="*/ 524852 h 3701512"/>
              <a:gd name="connsiteX4044" fmla="*/ 6088484 w 10595428"/>
              <a:gd name="connsiteY4044" fmla="*/ 532044 h 3701512"/>
              <a:gd name="connsiteX4045" fmla="*/ 6088484 w 10595428"/>
              <a:gd name="connsiteY4045" fmla="*/ 524852 h 3701512"/>
              <a:gd name="connsiteX4046" fmla="*/ 6080089 w 10595428"/>
              <a:gd name="connsiteY4046" fmla="*/ 496095 h 3701512"/>
              <a:gd name="connsiteX4047" fmla="*/ 6709786 w 10595428"/>
              <a:gd name="connsiteY4047" fmla="*/ 481715 h 3701512"/>
              <a:gd name="connsiteX4048" fmla="*/ 6701387 w 10595428"/>
              <a:gd name="connsiteY4048" fmla="*/ 496095 h 3701512"/>
              <a:gd name="connsiteX4049" fmla="*/ 6726574 w 10595428"/>
              <a:gd name="connsiteY4049" fmla="*/ 496095 h 3701512"/>
              <a:gd name="connsiteX4050" fmla="*/ 6709786 w 10595428"/>
              <a:gd name="connsiteY4050" fmla="*/ 481715 h 3701512"/>
              <a:gd name="connsiteX4051" fmla="*/ 6550260 w 10595428"/>
              <a:gd name="connsiteY4051" fmla="*/ 481715 h 3701512"/>
              <a:gd name="connsiteX4052" fmla="*/ 6558658 w 10595428"/>
              <a:gd name="connsiteY4052" fmla="*/ 481715 h 3701512"/>
              <a:gd name="connsiteX4053" fmla="*/ 6558658 w 10595428"/>
              <a:gd name="connsiteY4053" fmla="*/ 503283 h 3701512"/>
              <a:gd name="connsiteX4054" fmla="*/ 6533467 w 10595428"/>
              <a:gd name="connsiteY4054" fmla="*/ 503283 h 3701512"/>
              <a:gd name="connsiteX4055" fmla="*/ 6533467 w 10595428"/>
              <a:gd name="connsiteY4055" fmla="*/ 496095 h 3701512"/>
              <a:gd name="connsiteX4056" fmla="*/ 6550260 w 10595428"/>
              <a:gd name="connsiteY4056" fmla="*/ 481715 h 3701512"/>
              <a:gd name="connsiteX4057" fmla="*/ 6206025 w 10595428"/>
              <a:gd name="connsiteY4057" fmla="*/ 481715 h 3701512"/>
              <a:gd name="connsiteX4058" fmla="*/ 6206025 w 10595428"/>
              <a:gd name="connsiteY4058" fmla="*/ 503283 h 3701512"/>
              <a:gd name="connsiteX4059" fmla="*/ 6189237 w 10595428"/>
              <a:gd name="connsiteY4059" fmla="*/ 503283 h 3701512"/>
              <a:gd name="connsiteX4060" fmla="*/ 6189237 w 10595428"/>
              <a:gd name="connsiteY4060" fmla="*/ 496095 h 3701512"/>
              <a:gd name="connsiteX4061" fmla="*/ 6206025 w 10595428"/>
              <a:gd name="connsiteY4061" fmla="*/ 481715 h 3701512"/>
              <a:gd name="connsiteX4062" fmla="*/ 5920564 w 10595428"/>
              <a:gd name="connsiteY4062" fmla="*/ 467334 h 3701512"/>
              <a:gd name="connsiteX4063" fmla="*/ 5945751 w 10595428"/>
              <a:gd name="connsiteY4063" fmla="*/ 467334 h 3701512"/>
              <a:gd name="connsiteX4064" fmla="*/ 5920564 w 10595428"/>
              <a:gd name="connsiteY4064" fmla="*/ 496095 h 3701512"/>
              <a:gd name="connsiteX4065" fmla="*/ 5912169 w 10595428"/>
              <a:gd name="connsiteY4065" fmla="*/ 496095 h 3701512"/>
              <a:gd name="connsiteX4066" fmla="*/ 5920564 w 10595428"/>
              <a:gd name="connsiteY4066" fmla="*/ 467334 h 3701512"/>
              <a:gd name="connsiteX4067" fmla="*/ 8279827 w 10595428"/>
              <a:gd name="connsiteY4067" fmla="*/ 460146 h 3701512"/>
              <a:gd name="connsiteX4068" fmla="*/ 8279827 w 10595428"/>
              <a:gd name="connsiteY4068" fmla="*/ 488903 h 3701512"/>
              <a:gd name="connsiteX4069" fmla="*/ 8296619 w 10595428"/>
              <a:gd name="connsiteY4069" fmla="*/ 503283 h 3701512"/>
              <a:gd name="connsiteX4070" fmla="*/ 8313409 w 10595428"/>
              <a:gd name="connsiteY4070" fmla="*/ 481715 h 3701512"/>
              <a:gd name="connsiteX4071" fmla="*/ 8313409 w 10595428"/>
              <a:gd name="connsiteY4071" fmla="*/ 474526 h 3701512"/>
              <a:gd name="connsiteX4072" fmla="*/ 8296619 w 10595428"/>
              <a:gd name="connsiteY4072" fmla="*/ 460146 h 3701512"/>
              <a:gd name="connsiteX4073" fmla="*/ 6558658 w 10595428"/>
              <a:gd name="connsiteY4073" fmla="*/ 445765 h 3701512"/>
              <a:gd name="connsiteX4074" fmla="*/ 6567053 w 10595428"/>
              <a:gd name="connsiteY4074" fmla="*/ 460146 h 3701512"/>
              <a:gd name="connsiteX4075" fmla="*/ 6533467 w 10595428"/>
              <a:gd name="connsiteY4075" fmla="*/ 474526 h 3701512"/>
              <a:gd name="connsiteX4076" fmla="*/ 6533467 w 10595428"/>
              <a:gd name="connsiteY4076" fmla="*/ 467334 h 3701512"/>
              <a:gd name="connsiteX4077" fmla="*/ 6558658 w 10595428"/>
              <a:gd name="connsiteY4077" fmla="*/ 445765 h 3701512"/>
              <a:gd name="connsiteX4078" fmla="*/ 7826445 w 10595428"/>
              <a:gd name="connsiteY4078" fmla="*/ 438577 h 3701512"/>
              <a:gd name="connsiteX4079" fmla="*/ 7792860 w 10595428"/>
              <a:gd name="connsiteY4079" fmla="*/ 452958 h 3701512"/>
              <a:gd name="connsiteX4080" fmla="*/ 7792860 w 10595428"/>
              <a:gd name="connsiteY4080" fmla="*/ 460146 h 3701512"/>
              <a:gd name="connsiteX4081" fmla="*/ 7826445 w 10595428"/>
              <a:gd name="connsiteY4081" fmla="*/ 460146 h 3701512"/>
              <a:gd name="connsiteX4082" fmla="*/ 7255522 w 10595428"/>
              <a:gd name="connsiteY4082" fmla="*/ 438577 h 3701512"/>
              <a:gd name="connsiteX4083" fmla="*/ 7263916 w 10595428"/>
              <a:gd name="connsiteY4083" fmla="*/ 452958 h 3701512"/>
              <a:gd name="connsiteX4084" fmla="*/ 7238729 w 10595428"/>
              <a:gd name="connsiteY4084" fmla="*/ 452958 h 3701512"/>
              <a:gd name="connsiteX4085" fmla="*/ 7255522 w 10595428"/>
              <a:gd name="connsiteY4085" fmla="*/ 438577 h 3701512"/>
              <a:gd name="connsiteX4086" fmla="*/ 7137976 w 10595428"/>
              <a:gd name="connsiteY4086" fmla="*/ 438577 h 3701512"/>
              <a:gd name="connsiteX4087" fmla="*/ 7154769 w 10595428"/>
              <a:gd name="connsiteY4087" fmla="*/ 438577 h 3701512"/>
              <a:gd name="connsiteX4088" fmla="*/ 7154769 w 10595428"/>
              <a:gd name="connsiteY4088" fmla="*/ 460146 h 3701512"/>
              <a:gd name="connsiteX4089" fmla="*/ 7129582 w 10595428"/>
              <a:gd name="connsiteY4089" fmla="*/ 460146 h 3701512"/>
              <a:gd name="connsiteX4090" fmla="*/ 7137976 w 10595428"/>
              <a:gd name="connsiteY4090" fmla="*/ 438577 h 3701512"/>
              <a:gd name="connsiteX4091" fmla="*/ 7658525 w 10595428"/>
              <a:gd name="connsiteY4091" fmla="*/ 424197 h 3701512"/>
              <a:gd name="connsiteX4092" fmla="*/ 7658525 w 10595428"/>
              <a:gd name="connsiteY4092" fmla="*/ 438577 h 3701512"/>
              <a:gd name="connsiteX4093" fmla="*/ 7633338 w 10595428"/>
              <a:gd name="connsiteY4093" fmla="*/ 438577 h 3701512"/>
              <a:gd name="connsiteX4094" fmla="*/ 7633338 w 10595428"/>
              <a:gd name="connsiteY4094" fmla="*/ 431385 h 3701512"/>
              <a:gd name="connsiteX4095" fmla="*/ 7658525 w 10595428"/>
              <a:gd name="connsiteY4095" fmla="*/ 424197 h 3701512"/>
              <a:gd name="connsiteX4096" fmla="*/ 7540984 w 10595428"/>
              <a:gd name="connsiteY4096" fmla="*/ 424197 h 3701512"/>
              <a:gd name="connsiteX4097" fmla="*/ 7524191 w 10595428"/>
              <a:gd name="connsiteY4097" fmla="*/ 438577 h 3701512"/>
              <a:gd name="connsiteX4098" fmla="*/ 7549378 w 10595428"/>
              <a:gd name="connsiteY4098" fmla="*/ 438577 h 3701512"/>
              <a:gd name="connsiteX4099" fmla="*/ 7549378 w 10595428"/>
              <a:gd name="connsiteY4099" fmla="*/ 424197 h 3701512"/>
              <a:gd name="connsiteX4100" fmla="*/ 6441113 w 10595428"/>
              <a:gd name="connsiteY4100" fmla="*/ 424197 h 3701512"/>
              <a:gd name="connsiteX4101" fmla="*/ 6449511 w 10595428"/>
              <a:gd name="connsiteY4101" fmla="*/ 424197 h 3701512"/>
              <a:gd name="connsiteX4102" fmla="*/ 6432718 w 10595428"/>
              <a:gd name="connsiteY4102" fmla="*/ 438577 h 3701512"/>
              <a:gd name="connsiteX4103" fmla="*/ 6424320 w 10595428"/>
              <a:gd name="connsiteY4103" fmla="*/ 438577 h 3701512"/>
              <a:gd name="connsiteX4104" fmla="*/ 6441113 w 10595428"/>
              <a:gd name="connsiteY4104" fmla="*/ 424197 h 3701512"/>
              <a:gd name="connsiteX4105" fmla="*/ 7163163 w 10595428"/>
              <a:gd name="connsiteY4105" fmla="*/ 409816 h 3701512"/>
              <a:gd name="connsiteX4106" fmla="*/ 7179956 w 10595428"/>
              <a:gd name="connsiteY4106" fmla="*/ 424197 h 3701512"/>
              <a:gd name="connsiteX4107" fmla="*/ 7179956 w 10595428"/>
              <a:gd name="connsiteY4107" fmla="*/ 431385 h 3701512"/>
              <a:gd name="connsiteX4108" fmla="*/ 7154769 w 10595428"/>
              <a:gd name="connsiteY4108" fmla="*/ 438577 h 3701512"/>
              <a:gd name="connsiteX4109" fmla="*/ 7154769 w 10595428"/>
              <a:gd name="connsiteY4109" fmla="*/ 431385 h 3701512"/>
              <a:gd name="connsiteX4110" fmla="*/ 7163163 w 10595428"/>
              <a:gd name="connsiteY4110" fmla="*/ 409816 h 3701512"/>
              <a:gd name="connsiteX4111" fmla="*/ 6583846 w 10595428"/>
              <a:gd name="connsiteY4111" fmla="*/ 402628 h 3701512"/>
              <a:gd name="connsiteX4112" fmla="*/ 6583846 w 10595428"/>
              <a:gd name="connsiteY4112" fmla="*/ 417008 h 3701512"/>
              <a:gd name="connsiteX4113" fmla="*/ 6592240 w 10595428"/>
              <a:gd name="connsiteY4113" fmla="*/ 417008 h 3701512"/>
              <a:gd name="connsiteX4114" fmla="*/ 6609033 w 10595428"/>
              <a:gd name="connsiteY4114" fmla="*/ 402628 h 3701512"/>
              <a:gd name="connsiteX4115" fmla="*/ 6197631 w 10595428"/>
              <a:gd name="connsiteY4115" fmla="*/ 402628 h 3701512"/>
              <a:gd name="connsiteX4116" fmla="*/ 6214424 w 10595428"/>
              <a:gd name="connsiteY4116" fmla="*/ 402628 h 3701512"/>
              <a:gd name="connsiteX4117" fmla="*/ 6214424 w 10595428"/>
              <a:gd name="connsiteY4117" fmla="*/ 424197 h 3701512"/>
              <a:gd name="connsiteX4118" fmla="*/ 6197631 w 10595428"/>
              <a:gd name="connsiteY4118" fmla="*/ 409816 h 3701512"/>
              <a:gd name="connsiteX4119" fmla="*/ 6474698 w 10595428"/>
              <a:gd name="connsiteY4119" fmla="*/ 388248 h 3701512"/>
              <a:gd name="connsiteX4120" fmla="*/ 6499885 w 10595428"/>
              <a:gd name="connsiteY4120" fmla="*/ 388248 h 3701512"/>
              <a:gd name="connsiteX4121" fmla="*/ 6499885 w 10595428"/>
              <a:gd name="connsiteY4121" fmla="*/ 402628 h 3701512"/>
              <a:gd name="connsiteX4122" fmla="*/ 6474698 w 10595428"/>
              <a:gd name="connsiteY4122" fmla="*/ 395436 h 3701512"/>
              <a:gd name="connsiteX4123" fmla="*/ 6214424 w 10595428"/>
              <a:gd name="connsiteY4123" fmla="*/ 388248 h 3701512"/>
              <a:gd name="connsiteX4124" fmla="*/ 6222818 w 10595428"/>
              <a:gd name="connsiteY4124" fmla="*/ 388248 h 3701512"/>
              <a:gd name="connsiteX4125" fmla="*/ 6256404 w 10595428"/>
              <a:gd name="connsiteY4125" fmla="*/ 402628 h 3701512"/>
              <a:gd name="connsiteX4126" fmla="*/ 6256404 w 10595428"/>
              <a:gd name="connsiteY4126" fmla="*/ 388248 h 3701512"/>
              <a:gd name="connsiteX4127" fmla="*/ 6306778 w 10595428"/>
              <a:gd name="connsiteY4127" fmla="*/ 409816 h 3701512"/>
              <a:gd name="connsiteX4128" fmla="*/ 6315173 w 10595428"/>
              <a:gd name="connsiteY4128" fmla="*/ 402628 h 3701512"/>
              <a:gd name="connsiteX4129" fmla="*/ 6315173 w 10595428"/>
              <a:gd name="connsiteY4129" fmla="*/ 417008 h 3701512"/>
              <a:gd name="connsiteX4130" fmla="*/ 6298384 w 10595428"/>
              <a:gd name="connsiteY4130" fmla="*/ 417008 h 3701512"/>
              <a:gd name="connsiteX4131" fmla="*/ 6298384 w 10595428"/>
              <a:gd name="connsiteY4131" fmla="*/ 452958 h 3701512"/>
              <a:gd name="connsiteX4132" fmla="*/ 6248005 w 10595428"/>
              <a:gd name="connsiteY4132" fmla="*/ 503283 h 3701512"/>
              <a:gd name="connsiteX4133" fmla="*/ 6231213 w 10595428"/>
              <a:gd name="connsiteY4133" fmla="*/ 503283 h 3701512"/>
              <a:gd name="connsiteX4134" fmla="*/ 6231213 w 10595428"/>
              <a:gd name="connsiteY4134" fmla="*/ 481715 h 3701512"/>
              <a:gd name="connsiteX4135" fmla="*/ 6248005 w 10595428"/>
              <a:gd name="connsiteY4135" fmla="*/ 481715 h 3701512"/>
              <a:gd name="connsiteX4136" fmla="*/ 6248005 w 10595428"/>
              <a:gd name="connsiteY4136" fmla="*/ 467334 h 3701512"/>
              <a:gd name="connsiteX4137" fmla="*/ 6206025 w 10595428"/>
              <a:gd name="connsiteY4137" fmla="*/ 474526 h 3701512"/>
              <a:gd name="connsiteX4138" fmla="*/ 6231213 w 10595428"/>
              <a:gd name="connsiteY4138" fmla="*/ 460146 h 3701512"/>
              <a:gd name="connsiteX4139" fmla="*/ 6231213 w 10595428"/>
              <a:gd name="connsiteY4139" fmla="*/ 445765 h 3701512"/>
              <a:gd name="connsiteX4140" fmla="*/ 6214424 w 10595428"/>
              <a:gd name="connsiteY4140" fmla="*/ 445765 h 3701512"/>
              <a:gd name="connsiteX4141" fmla="*/ 6214424 w 10595428"/>
              <a:gd name="connsiteY4141" fmla="*/ 438577 h 3701512"/>
              <a:gd name="connsiteX4142" fmla="*/ 6239611 w 10595428"/>
              <a:gd name="connsiteY4142" fmla="*/ 424197 h 3701512"/>
              <a:gd name="connsiteX4143" fmla="*/ 6239611 w 10595428"/>
              <a:gd name="connsiteY4143" fmla="*/ 417008 h 3701512"/>
              <a:gd name="connsiteX4144" fmla="*/ 6214424 w 10595428"/>
              <a:gd name="connsiteY4144" fmla="*/ 402628 h 3701512"/>
              <a:gd name="connsiteX4145" fmla="*/ 6046504 w 10595428"/>
              <a:gd name="connsiteY4145" fmla="*/ 388248 h 3701512"/>
              <a:gd name="connsiteX4146" fmla="*/ 6063297 w 10595428"/>
              <a:gd name="connsiteY4146" fmla="*/ 388248 h 3701512"/>
              <a:gd name="connsiteX4147" fmla="*/ 6088484 w 10595428"/>
              <a:gd name="connsiteY4147" fmla="*/ 409816 h 3701512"/>
              <a:gd name="connsiteX4148" fmla="*/ 6071691 w 10595428"/>
              <a:gd name="connsiteY4148" fmla="*/ 417008 h 3701512"/>
              <a:gd name="connsiteX4149" fmla="*/ 6054898 w 10595428"/>
              <a:gd name="connsiteY4149" fmla="*/ 417008 h 3701512"/>
              <a:gd name="connsiteX4150" fmla="*/ 7860031 w 10595428"/>
              <a:gd name="connsiteY4150" fmla="*/ 373867 h 3701512"/>
              <a:gd name="connsiteX4151" fmla="*/ 7868425 w 10595428"/>
              <a:gd name="connsiteY4151" fmla="*/ 373867 h 3701512"/>
              <a:gd name="connsiteX4152" fmla="*/ 7885218 w 10595428"/>
              <a:gd name="connsiteY4152" fmla="*/ 388248 h 3701512"/>
              <a:gd name="connsiteX4153" fmla="*/ 7885218 w 10595428"/>
              <a:gd name="connsiteY4153" fmla="*/ 395436 h 3701512"/>
              <a:gd name="connsiteX4154" fmla="*/ 7860031 w 10595428"/>
              <a:gd name="connsiteY4154" fmla="*/ 373867 h 3701512"/>
              <a:gd name="connsiteX4155" fmla="*/ 6012918 w 10595428"/>
              <a:gd name="connsiteY4155" fmla="*/ 373867 h 3701512"/>
              <a:gd name="connsiteX4156" fmla="*/ 6029711 w 10595428"/>
              <a:gd name="connsiteY4156" fmla="*/ 373867 h 3701512"/>
              <a:gd name="connsiteX4157" fmla="*/ 6046504 w 10595428"/>
              <a:gd name="connsiteY4157" fmla="*/ 417008 h 3701512"/>
              <a:gd name="connsiteX4158" fmla="*/ 6021316 w 10595428"/>
              <a:gd name="connsiteY4158" fmla="*/ 431385 h 3701512"/>
              <a:gd name="connsiteX4159" fmla="*/ 5996129 w 10595428"/>
              <a:gd name="connsiteY4159" fmla="*/ 431385 h 3701512"/>
              <a:gd name="connsiteX4160" fmla="*/ 5996129 w 10595428"/>
              <a:gd name="connsiteY4160" fmla="*/ 424197 h 3701512"/>
              <a:gd name="connsiteX4161" fmla="*/ 6012918 w 10595428"/>
              <a:gd name="connsiteY4161" fmla="*/ 424197 h 3701512"/>
              <a:gd name="connsiteX4162" fmla="*/ 6012918 w 10595428"/>
              <a:gd name="connsiteY4162" fmla="*/ 409816 h 3701512"/>
              <a:gd name="connsiteX4163" fmla="*/ 5996129 w 10595428"/>
              <a:gd name="connsiteY4163" fmla="*/ 409816 h 3701512"/>
              <a:gd name="connsiteX4164" fmla="*/ 5996129 w 10595428"/>
              <a:gd name="connsiteY4164" fmla="*/ 388248 h 3701512"/>
              <a:gd name="connsiteX4165" fmla="*/ 6012918 w 10595428"/>
              <a:gd name="connsiteY4165" fmla="*/ 373867 h 3701512"/>
              <a:gd name="connsiteX4166" fmla="*/ 7247123 w 10595428"/>
              <a:gd name="connsiteY4166" fmla="*/ 366679 h 3701512"/>
              <a:gd name="connsiteX4167" fmla="*/ 7272311 w 10595428"/>
              <a:gd name="connsiteY4167" fmla="*/ 366679 h 3701512"/>
              <a:gd name="connsiteX4168" fmla="*/ 7297502 w 10595428"/>
              <a:gd name="connsiteY4168" fmla="*/ 388248 h 3701512"/>
              <a:gd name="connsiteX4169" fmla="*/ 7297502 w 10595428"/>
              <a:gd name="connsiteY4169" fmla="*/ 409816 h 3701512"/>
              <a:gd name="connsiteX4170" fmla="*/ 7289103 w 10595428"/>
              <a:gd name="connsiteY4170" fmla="*/ 409816 h 3701512"/>
              <a:gd name="connsiteX4171" fmla="*/ 7280709 w 10595428"/>
              <a:gd name="connsiteY4171" fmla="*/ 402628 h 3701512"/>
              <a:gd name="connsiteX4172" fmla="*/ 7263916 w 10595428"/>
              <a:gd name="connsiteY4172" fmla="*/ 409816 h 3701512"/>
              <a:gd name="connsiteX4173" fmla="*/ 7238729 w 10595428"/>
              <a:gd name="connsiteY4173" fmla="*/ 395436 h 3701512"/>
              <a:gd name="connsiteX4174" fmla="*/ 7230335 w 10595428"/>
              <a:gd name="connsiteY4174" fmla="*/ 395436 h 3701512"/>
              <a:gd name="connsiteX4175" fmla="*/ 7221936 w 10595428"/>
              <a:gd name="connsiteY4175" fmla="*/ 445765 h 3701512"/>
              <a:gd name="connsiteX4176" fmla="*/ 7213542 w 10595428"/>
              <a:gd name="connsiteY4176" fmla="*/ 445765 h 3701512"/>
              <a:gd name="connsiteX4177" fmla="*/ 7196749 w 10595428"/>
              <a:gd name="connsiteY4177" fmla="*/ 402628 h 3701512"/>
              <a:gd name="connsiteX4178" fmla="*/ 7213542 w 10595428"/>
              <a:gd name="connsiteY4178" fmla="*/ 395436 h 3701512"/>
              <a:gd name="connsiteX4179" fmla="*/ 7205143 w 10595428"/>
              <a:gd name="connsiteY4179" fmla="*/ 373867 h 3701512"/>
              <a:gd name="connsiteX4180" fmla="*/ 7213542 w 10595428"/>
              <a:gd name="connsiteY4180" fmla="*/ 373867 h 3701512"/>
              <a:gd name="connsiteX4181" fmla="*/ 7263916 w 10595428"/>
              <a:gd name="connsiteY4181" fmla="*/ 395436 h 3701512"/>
              <a:gd name="connsiteX4182" fmla="*/ 7263916 w 10595428"/>
              <a:gd name="connsiteY4182" fmla="*/ 388248 h 3701512"/>
              <a:gd name="connsiteX4183" fmla="*/ 7247123 w 10595428"/>
              <a:gd name="connsiteY4183" fmla="*/ 373867 h 3701512"/>
              <a:gd name="connsiteX4184" fmla="*/ 7465418 w 10595428"/>
              <a:gd name="connsiteY4184" fmla="*/ 359491 h 3701512"/>
              <a:gd name="connsiteX4185" fmla="*/ 7482211 w 10595428"/>
              <a:gd name="connsiteY4185" fmla="*/ 359491 h 3701512"/>
              <a:gd name="connsiteX4186" fmla="*/ 7482211 w 10595428"/>
              <a:gd name="connsiteY4186" fmla="*/ 366679 h 3701512"/>
              <a:gd name="connsiteX4187" fmla="*/ 7465418 w 10595428"/>
              <a:gd name="connsiteY4187" fmla="*/ 381059 h 3701512"/>
              <a:gd name="connsiteX4188" fmla="*/ 7457023 w 10595428"/>
              <a:gd name="connsiteY4188" fmla="*/ 381059 h 3701512"/>
              <a:gd name="connsiteX4189" fmla="*/ 7465418 w 10595428"/>
              <a:gd name="connsiteY4189" fmla="*/ 359491 h 3701512"/>
              <a:gd name="connsiteX4190" fmla="*/ 6029711 w 10595428"/>
              <a:gd name="connsiteY4190" fmla="*/ 359491 h 3701512"/>
              <a:gd name="connsiteX4191" fmla="*/ 6054898 w 10595428"/>
              <a:gd name="connsiteY4191" fmla="*/ 359491 h 3701512"/>
              <a:gd name="connsiteX4192" fmla="*/ 6054898 w 10595428"/>
              <a:gd name="connsiteY4192" fmla="*/ 373867 h 3701512"/>
              <a:gd name="connsiteX4193" fmla="*/ 6038109 w 10595428"/>
              <a:gd name="connsiteY4193" fmla="*/ 366679 h 3701512"/>
              <a:gd name="connsiteX4194" fmla="*/ 6029711 w 10595428"/>
              <a:gd name="connsiteY4194" fmla="*/ 373867 h 3701512"/>
              <a:gd name="connsiteX4195" fmla="*/ 7700505 w 10595428"/>
              <a:gd name="connsiteY4195" fmla="*/ 352299 h 3701512"/>
              <a:gd name="connsiteX4196" fmla="*/ 7708904 w 10595428"/>
              <a:gd name="connsiteY4196" fmla="*/ 366679 h 3701512"/>
              <a:gd name="connsiteX4197" fmla="*/ 7692111 w 10595428"/>
              <a:gd name="connsiteY4197" fmla="*/ 381059 h 3701512"/>
              <a:gd name="connsiteX4198" fmla="*/ 7692111 w 10595428"/>
              <a:gd name="connsiteY4198" fmla="*/ 366679 h 3701512"/>
              <a:gd name="connsiteX4199" fmla="*/ 7666924 w 10595428"/>
              <a:gd name="connsiteY4199" fmla="*/ 366679 h 3701512"/>
              <a:gd name="connsiteX4200" fmla="*/ 7624944 w 10595428"/>
              <a:gd name="connsiteY4200" fmla="*/ 438577 h 3701512"/>
              <a:gd name="connsiteX4201" fmla="*/ 7633338 w 10595428"/>
              <a:gd name="connsiteY4201" fmla="*/ 452958 h 3701512"/>
              <a:gd name="connsiteX4202" fmla="*/ 7608151 w 10595428"/>
              <a:gd name="connsiteY4202" fmla="*/ 467334 h 3701512"/>
              <a:gd name="connsiteX4203" fmla="*/ 7608151 w 10595428"/>
              <a:gd name="connsiteY4203" fmla="*/ 474526 h 3701512"/>
              <a:gd name="connsiteX4204" fmla="*/ 7616545 w 10595428"/>
              <a:gd name="connsiteY4204" fmla="*/ 481715 h 3701512"/>
              <a:gd name="connsiteX4205" fmla="*/ 7608151 w 10595428"/>
              <a:gd name="connsiteY4205" fmla="*/ 496095 h 3701512"/>
              <a:gd name="connsiteX4206" fmla="*/ 7608151 w 10595428"/>
              <a:gd name="connsiteY4206" fmla="*/ 503283 h 3701512"/>
              <a:gd name="connsiteX4207" fmla="*/ 7616545 w 10595428"/>
              <a:gd name="connsiteY4207" fmla="*/ 503283 h 3701512"/>
              <a:gd name="connsiteX4208" fmla="*/ 7616545 w 10595428"/>
              <a:gd name="connsiteY4208" fmla="*/ 488903 h 3701512"/>
              <a:gd name="connsiteX4209" fmla="*/ 7641732 w 10595428"/>
              <a:gd name="connsiteY4209" fmla="*/ 524852 h 3701512"/>
              <a:gd name="connsiteX4210" fmla="*/ 7650131 w 10595428"/>
              <a:gd name="connsiteY4210" fmla="*/ 524852 h 3701512"/>
              <a:gd name="connsiteX4211" fmla="*/ 7650131 w 10595428"/>
              <a:gd name="connsiteY4211" fmla="*/ 496095 h 3701512"/>
              <a:gd name="connsiteX4212" fmla="*/ 7641732 w 10595428"/>
              <a:gd name="connsiteY4212" fmla="*/ 488903 h 3701512"/>
              <a:gd name="connsiteX4213" fmla="*/ 7683712 w 10595428"/>
              <a:gd name="connsiteY4213" fmla="*/ 481715 h 3701512"/>
              <a:gd name="connsiteX4214" fmla="*/ 7700505 w 10595428"/>
              <a:gd name="connsiteY4214" fmla="*/ 496095 h 3701512"/>
              <a:gd name="connsiteX4215" fmla="*/ 7700505 w 10595428"/>
              <a:gd name="connsiteY4215" fmla="*/ 481715 h 3701512"/>
              <a:gd name="connsiteX4216" fmla="*/ 7675318 w 10595428"/>
              <a:gd name="connsiteY4216" fmla="*/ 467334 h 3701512"/>
              <a:gd name="connsiteX4217" fmla="*/ 7675318 w 10595428"/>
              <a:gd name="connsiteY4217" fmla="*/ 445765 h 3701512"/>
              <a:gd name="connsiteX4218" fmla="*/ 7692111 w 10595428"/>
              <a:gd name="connsiteY4218" fmla="*/ 445765 h 3701512"/>
              <a:gd name="connsiteX4219" fmla="*/ 7717298 w 10595428"/>
              <a:gd name="connsiteY4219" fmla="*/ 460146 h 3701512"/>
              <a:gd name="connsiteX4220" fmla="*/ 7742485 w 10595428"/>
              <a:gd name="connsiteY4220" fmla="*/ 460146 h 3701512"/>
              <a:gd name="connsiteX4221" fmla="*/ 7750880 w 10595428"/>
              <a:gd name="connsiteY4221" fmla="*/ 424197 h 3701512"/>
              <a:gd name="connsiteX4222" fmla="*/ 7742485 w 10595428"/>
              <a:gd name="connsiteY4222" fmla="*/ 424197 h 3701512"/>
              <a:gd name="connsiteX4223" fmla="*/ 7759278 w 10595428"/>
              <a:gd name="connsiteY4223" fmla="*/ 381059 h 3701512"/>
              <a:gd name="connsiteX4224" fmla="*/ 7700505 w 10595428"/>
              <a:gd name="connsiteY4224" fmla="*/ 352299 h 3701512"/>
              <a:gd name="connsiteX4225" fmla="*/ 7767672 w 10595428"/>
              <a:gd name="connsiteY4225" fmla="*/ 345110 h 3701512"/>
              <a:gd name="connsiteX4226" fmla="*/ 7750880 w 10595428"/>
              <a:gd name="connsiteY4226" fmla="*/ 359491 h 3701512"/>
              <a:gd name="connsiteX4227" fmla="*/ 7750880 w 10595428"/>
              <a:gd name="connsiteY4227" fmla="*/ 366679 h 3701512"/>
              <a:gd name="connsiteX4228" fmla="*/ 7767672 w 10595428"/>
              <a:gd name="connsiteY4228" fmla="*/ 366679 h 3701512"/>
              <a:gd name="connsiteX4229" fmla="*/ 7305896 w 10595428"/>
              <a:gd name="connsiteY4229" fmla="*/ 330730 h 3701512"/>
              <a:gd name="connsiteX4230" fmla="*/ 7322689 w 10595428"/>
              <a:gd name="connsiteY4230" fmla="*/ 330730 h 3701512"/>
              <a:gd name="connsiteX4231" fmla="*/ 7322689 w 10595428"/>
              <a:gd name="connsiteY4231" fmla="*/ 359491 h 3701512"/>
              <a:gd name="connsiteX4232" fmla="*/ 7305896 w 10595428"/>
              <a:gd name="connsiteY4232" fmla="*/ 345110 h 3701512"/>
              <a:gd name="connsiteX4233" fmla="*/ 6071691 w 10595428"/>
              <a:gd name="connsiteY4233" fmla="*/ 330730 h 3701512"/>
              <a:gd name="connsiteX4234" fmla="*/ 6096878 w 10595428"/>
              <a:gd name="connsiteY4234" fmla="*/ 337918 h 3701512"/>
              <a:gd name="connsiteX4235" fmla="*/ 6088484 w 10595428"/>
              <a:gd name="connsiteY4235" fmla="*/ 359491 h 3701512"/>
              <a:gd name="connsiteX4236" fmla="*/ 6080089 w 10595428"/>
              <a:gd name="connsiteY4236" fmla="*/ 359491 h 3701512"/>
              <a:gd name="connsiteX4237" fmla="*/ 6063297 w 10595428"/>
              <a:gd name="connsiteY4237" fmla="*/ 352299 h 3701512"/>
              <a:gd name="connsiteX4238" fmla="*/ 6071691 w 10595428"/>
              <a:gd name="connsiteY4238" fmla="*/ 330730 h 3701512"/>
              <a:gd name="connsiteX4239" fmla="*/ 8976690 w 10595428"/>
              <a:gd name="connsiteY4239" fmla="*/ 316350 h 3701512"/>
              <a:gd name="connsiteX4240" fmla="*/ 8993483 w 10595428"/>
              <a:gd name="connsiteY4240" fmla="*/ 330730 h 3701512"/>
              <a:gd name="connsiteX4241" fmla="*/ 8976690 w 10595428"/>
              <a:gd name="connsiteY4241" fmla="*/ 359491 h 3701512"/>
              <a:gd name="connsiteX4242" fmla="*/ 8993483 w 10595428"/>
              <a:gd name="connsiteY4242" fmla="*/ 359491 h 3701512"/>
              <a:gd name="connsiteX4243" fmla="*/ 8985085 w 10595428"/>
              <a:gd name="connsiteY4243" fmla="*/ 373867 h 3701512"/>
              <a:gd name="connsiteX4244" fmla="*/ 8993483 w 10595428"/>
              <a:gd name="connsiteY4244" fmla="*/ 395436 h 3701512"/>
              <a:gd name="connsiteX4245" fmla="*/ 8976690 w 10595428"/>
              <a:gd name="connsiteY4245" fmla="*/ 402628 h 3701512"/>
              <a:gd name="connsiteX4246" fmla="*/ 8951503 w 10595428"/>
              <a:gd name="connsiteY4246" fmla="*/ 381059 h 3701512"/>
              <a:gd name="connsiteX4247" fmla="*/ 8943105 w 10595428"/>
              <a:gd name="connsiteY4247" fmla="*/ 381059 h 3701512"/>
              <a:gd name="connsiteX4248" fmla="*/ 8976690 w 10595428"/>
              <a:gd name="connsiteY4248" fmla="*/ 323542 h 3701512"/>
              <a:gd name="connsiteX4249" fmla="*/ 7465418 w 10595428"/>
              <a:gd name="connsiteY4249" fmla="*/ 316350 h 3701512"/>
              <a:gd name="connsiteX4250" fmla="*/ 7473816 w 10595428"/>
              <a:gd name="connsiteY4250" fmla="*/ 330730 h 3701512"/>
              <a:gd name="connsiteX4251" fmla="*/ 7473816 w 10595428"/>
              <a:gd name="connsiteY4251" fmla="*/ 337918 h 3701512"/>
              <a:gd name="connsiteX4252" fmla="*/ 7465418 w 10595428"/>
              <a:gd name="connsiteY4252" fmla="*/ 337918 h 3701512"/>
              <a:gd name="connsiteX4253" fmla="*/ 7448629 w 10595428"/>
              <a:gd name="connsiteY4253" fmla="*/ 323542 h 3701512"/>
              <a:gd name="connsiteX4254" fmla="*/ 6130464 w 10595428"/>
              <a:gd name="connsiteY4254" fmla="*/ 316350 h 3701512"/>
              <a:gd name="connsiteX4255" fmla="*/ 6138858 w 10595428"/>
              <a:gd name="connsiteY4255" fmla="*/ 316350 h 3701512"/>
              <a:gd name="connsiteX4256" fmla="*/ 6130464 w 10595428"/>
              <a:gd name="connsiteY4256" fmla="*/ 337918 h 3701512"/>
              <a:gd name="connsiteX4257" fmla="*/ 6113671 w 10595428"/>
              <a:gd name="connsiteY4257" fmla="*/ 323542 h 3701512"/>
              <a:gd name="connsiteX4258" fmla="*/ 7415043 w 10595428"/>
              <a:gd name="connsiteY4258" fmla="*/ 309161 h 3701512"/>
              <a:gd name="connsiteX4259" fmla="*/ 7431836 w 10595428"/>
              <a:gd name="connsiteY4259" fmla="*/ 309161 h 3701512"/>
              <a:gd name="connsiteX4260" fmla="*/ 7431836 w 10595428"/>
              <a:gd name="connsiteY4260" fmla="*/ 323542 h 3701512"/>
              <a:gd name="connsiteX4261" fmla="*/ 7423438 w 10595428"/>
              <a:gd name="connsiteY4261" fmla="*/ 337918 h 3701512"/>
              <a:gd name="connsiteX4262" fmla="*/ 7440231 w 10595428"/>
              <a:gd name="connsiteY4262" fmla="*/ 359491 h 3701512"/>
              <a:gd name="connsiteX4263" fmla="*/ 7415043 w 10595428"/>
              <a:gd name="connsiteY4263" fmla="*/ 388248 h 3701512"/>
              <a:gd name="connsiteX4264" fmla="*/ 6239611 w 10595428"/>
              <a:gd name="connsiteY4264" fmla="*/ 309161 h 3701512"/>
              <a:gd name="connsiteX4265" fmla="*/ 6248005 w 10595428"/>
              <a:gd name="connsiteY4265" fmla="*/ 309161 h 3701512"/>
              <a:gd name="connsiteX4266" fmla="*/ 6264798 w 10595428"/>
              <a:gd name="connsiteY4266" fmla="*/ 323542 h 3701512"/>
              <a:gd name="connsiteX4267" fmla="*/ 6264798 w 10595428"/>
              <a:gd name="connsiteY4267" fmla="*/ 330730 h 3701512"/>
              <a:gd name="connsiteX4268" fmla="*/ 6231213 w 10595428"/>
              <a:gd name="connsiteY4268" fmla="*/ 373867 h 3701512"/>
              <a:gd name="connsiteX4269" fmla="*/ 6214424 w 10595428"/>
              <a:gd name="connsiteY4269" fmla="*/ 359491 h 3701512"/>
              <a:gd name="connsiteX4270" fmla="*/ 6239611 w 10595428"/>
              <a:gd name="connsiteY4270" fmla="*/ 309161 h 3701512"/>
              <a:gd name="connsiteX4271" fmla="*/ 7868425 w 10595428"/>
              <a:gd name="connsiteY4271" fmla="*/ 301969 h 3701512"/>
              <a:gd name="connsiteX4272" fmla="*/ 7851632 w 10595428"/>
              <a:gd name="connsiteY4272" fmla="*/ 316350 h 3701512"/>
              <a:gd name="connsiteX4273" fmla="*/ 7851632 w 10595428"/>
              <a:gd name="connsiteY4273" fmla="*/ 323542 h 3701512"/>
              <a:gd name="connsiteX4274" fmla="*/ 7868425 w 10595428"/>
              <a:gd name="connsiteY4274" fmla="*/ 309161 h 3701512"/>
              <a:gd name="connsiteX4275" fmla="*/ 8859149 w 10595428"/>
              <a:gd name="connsiteY4275" fmla="*/ 280401 h 3701512"/>
              <a:gd name="connsiteX4276" fmla="*/ 8884336 w 10595428"/>
              <a:gd name="connsiteY4276" fmla="*/ 309161 h 3701512"/>
              <a:gd name="connsiteX4277" fmla="*/ 8909523 w 10595428"/>
              <a:gd name="connsiteY4277" fmla="*/ 294781 h 3701512"/>
              <a:gd name="connsiteX4278" fmla="*/ 8926316 w 10595428"/>
              <a:gd name="connsiteY4278" fmla="*/ 301969 h 3701512"/>
              <a:gd name="connsiteX4279" fmla="*/ 8926316 w 10595428"/>
              <a:gd name="connsiteY4279" fmla="*/ 294781 h 3701512"/>
              <a:gd name="connsiteX4280" fmla="*/ 8917917 w 10595428"/>
              <a:gd name="connsiteY4280" fmla="*/ 287593 h 3701512"/>
              <a:gd name="connsiteX4281" fmla="*/ 8926316 w 10595428"/>
              <a:gd name="connsiteY4281" fmla="*/ 280401 h 3701512"/>
              <a:gd name="connsiteX4282" fmla="*/ 8884336 w 10595428"/>
              <a:gd name="connsiteY4282" fmla="*/ 287593 h 3701512"/>
              <a:gd name="connsiteX4283" fmla="*/ 8859149 w 10595428"/>
              <a:gd name="connsiteY4283" fmla="*/ 280401 h 3701512"/>
              <a:gd name="connsiteX4284" fmla="*/ 6567053 w 10595428"/>
              <a:gd name="connsiteY4284" fmla="*/ 273212 h 3701512"/>
              <a:gd name="connsiteX4285" fmla="*/ 6583846 w 10595428"/>
              <a:gd name="connsiteY4285" fmla="*/ 287593 h 3701512"/>
              <a:gd name="connsiteX4286" fmla="*/ 6550260 w 10595428"/>
              <a:gd name="connsiteY4286" fmla="*/ 294781 h 3701512"/>
              <a:gd name="connsiteX4287" fmla="*/ 6550260 w 10595428"/>
              <a:gd name="connsiteY4287" fmla="*/ 287593 h 3701512"/>
              <a:gd name="connsiteX4288" fmla="*/ 6567053 w 10595428"/>
              <a:gd name="connsiteY4288" fmla="*/ 273212 h 3701512"/>
              <a:gd name="connsiteX4289" fmla="*/ 6264798 w 10595428"/>
              <a:gd name="connsiteY4289" fmla="*/ 273212 h 3701512"/>
              <a:gd name="connsiteX4290" fmla="*/ 6273193 w 10595428"/>
              <a:gd name="connsiteY4290" fmla="*/ 273212 h 3701512"/>
              <a:gd name="connsiteX4291" fmla="*/ 6306778 w 10595428"/>
              <a:gd name="connsiteY4291" fmla="*/ 301969 h 3701512"/>
              <a:gd name="connsiteX4292" fmla="*/ 6331965 w 10595428"/>
              <a:gd name="connsiteY4292" fmla="*/ 309161 h 3701512"/>
              <a:gd name="connsiteX4293" fmla="*/ 6315173 w 10595428"/>
              <a:gd name="connsiteY4293" fmla="*/ 330730 h 3701512"/>
              <a:gd name="connsiteX4294" fmla="*/ 6315173 w 10595428"/>
              <a:gd name="connsiteY4294" fmla="*/ 337918 h 3701512"/>
              <a:gd name="connsiteX4295" fmla="*/ 6323571 w 10595428"/>
              <a:gd name="connsiteY4295" fmla="*/ 352299 h 3701512"/>
              <a:gd name="connsiteX4296" fmla="*/ 6289985 w 10595428"/>
              <a:gd name="connsiteY4296" fmla="*/ 366679 h 3701512"/>
              <a:gd name="connsiteX4297" fmla="*/ 6298384 w 10595428"/>
              <a:gd name="connsiteY4297" fmla="*/ 381059 h 3701512"/>
              <a:gd name="connsiteX4298" fmla="*/ 6298384 w 10595428"/>
              <a:gd name="connsiteY4298" fmla="*/ 395436 h 3701512"/>
              <a:gd name="connsiteX4299" fmla="*/ 6281591 w 10595428"/>
              <a:gd name="connsiteY4299" fmla="*/ 395436 h 3701512"/>
              <a:gd name="connsiteX4300" fmla="*/ 6256404 w 10595428"/>
              <a:gd name="connsiteY4300" fmla="*/ 381059 h 3701512"/>
              <a:gd name="connsiteX4301" fmla="*/ 6256404 w 10595428"/>
              <a:gd name="connsiteY4301" fmla="*/ 366679 h 3701512"/>
              <a:gd name="connsiteX4302" fmla="*/ 6281591 w 10595428"/>
              <a:gd name="connsiteY4302" fmla="*/ 366679 h 3701512"/>
              <a:gd name="connsiteX4303" fmla="*/ 6273193 w 10595428"/>
              <a:gd name="connsiteY4303" fmla="*/ 352299 h 3701512"/>
              <a:gd name="connsiteX4304" fmla="*/ 6289985 w 10595428"/>
              <a:gd name="connsiteY4304" fmla="*/ 345110 h 3701512"/>
              <a:gd name="connsiteX4305" fmla="*/ 6281591 w 10595428"/>
              <a:gd name="connsiteY4305" fmla="*/ 323542 h 3701512"/>
              <a:gd name="connsiteX4306" fmla="*/ 6298384 w 10595428"/>
              <a:gd name="connsiteY4306" fmla="*/ 316350 h 3701512"/>
              <a:gd name="connsiteX4307" fmla="*/ 6298384 w 10595428"/>
              <a:gd name="connsiteY4307" fmla="*/ 330730 h 3701512"/>
              <a:gd name="connsiteX4308" fmla="*/ 6306778 w 10595428"/>
              <a:gd name="connsiteY4308" fmla="*/ 330730 h 3701512"/>
              <a:gd name="connsiteX4309" fmla="*/ 6306778 w 10595428"/>
              <a:gd name="connsiteY4309" fmla="*/ 316350 h 3701512"/>
              <a:gd name="connsiteX4310" fmla="*/ 6289985 w 10595428"/>
              <a:gd name="connsiteY4310" fmla="*/ 309161 h 3701512"/>
              <a:gd name="connsiteX4311" fmla="*/ 6273193 w 10595428"/>
              <a:gd name="connsiteY4311" fmla="*/ 316350 h 3701512"/>
              <a:gd name="connsiteX4312" fmla="*/ 6273193 w 10595428"/>
              <a:gd name="connsiteY4312" fmla="*/ 309161 h 3701512"/>
              <a:gd name="connsiteX4313" fmla="*/ 6281591 w 10595428"/>
              <a:gd name="connsiteY4313" fmla="*/ 287593 h 3701512"/>
              <a:gd name="connsiteX4314" fmla="*/ 6264798 w 10595428"/>
              <a:gd name="connsiteY4314" fmla="*/ 273212 h 3701512"/>
              <a:gd name="connsiteX4315" fmla="*/ 7524191 w 10595428"/>
              <a:gd name="connsiteY4315" fmla="*/ 266020 h 3701512"/>
              <a:gd name="connsiteX4316" fmla="*/ 7524191 w 10595428"/>
              <a:gd name="connsiteY4316" fmla="*/ 280401 h 3701512"/>
              <a:gd name="connsiteX4317" fmla="*/ 7507398 w 10595428"/>
              <a:gd name="connsiteY4317" fmla="*/ 294781 h 3701512"/>
              <a:gd name="connsiteX4318" fmla="*/ 7507398 w 10595428"/>
              <a:gd name="connsiteY4318" fmla="*/ 280401 h 3701512"/>
              <a:gd name="connsiteX4319" fmla="*/ 7490605 w 10595428"/>
              <a:gd name="connsiteY4319" fmla="*/ 287593 h 3701512"/>
              <a:gd name="connsiteX4320" fmla="*/ 7482211 w 10595428"/>
              <a:gd name="connsiteY4320" fmla="*/ 287593 h 3701512"/>
              <a:gd name="connsiteX4321" fmla="*/ 7482211 w 10595428"/>
              <a:gd name="connsiteY4321" fmla="*/ 273212 h 3701512"/>
              <a:gd name="connsiteX4322" fmla="*/ 8531703 w 10595428"/>
              <a:gd name="connsiteY4322" fmla="*/ 258832 h 3701512"/>
              <a:gd name="connsiteX4323" fmla="*/ 8556894 w 10595428"/>
              <a:gd name="connsiteY4323" fmla="*/ 266020 h 3701512"/>
              <a:gd name="connsiteX4324" fmla="*/ 8556894 w 10595428"/>
              <a:gd name="connsiteY4324" fmla="*/ 280401 h 3701512"/>
              <a:gd name="connsiteX4325" fmla="*/ 8548495 w 10595428"/>
              <a:gd name="connsiteY4325" fmla="*/ 280401 h 3701512"/>
              <a:gd name="connsiteX4326" fmla="*/ 8540101 w 10595428"/>
              <a:gd name="connsiteY4326" fmla="*/ 273212 h 3701512"/>
              <a:gd name="connsiteX4327" fmla="*/ 8523309 w 10595428"/>
              <a:gd name="connsiteY4327" fmla="*/ 280401 h 3701512"/>
              <a:gd name="connsiteX4328" fmla="*/ 8514914 w 10595428"/>
              <a:gd name="connsiteY4328" fmla="*/ 280401 h 3701512"/>
              <a:gd name="connsiteX4329" fmla="*/ 7910405 w 10595428"/>
              <a:gd name="connsiteY4329" fmla="*/ 251643 h 3701512"/>
              <a:gd name="connsiteX4330" fmla="*/ 7893612 w 10595428"/>
              <a:gd name="connsiteY4330" fmla="*/ 266020 h 3701512"/>
              <a:gd name="connsiteX4331" fmla="*/ 7893612 w 10595428"/>
              <a:gd name="connsiteY4331" fmla="*/ 273212 h 3701512"/>
              <a:gd name="connsiteX4332" fmla="*/ 7910405 w 10595428"/>
              <a:gd name="connsiteY4332" fmla="*/ 258832 h 3701512"/>
              <a:gd name="connsiteX4333" fmla="*/ 8875937 w 10595428"/>
              <a:gd name="connsiteY4333" fmla="*/ 208503 h 3701512"/>
              <a:gd name="connsiteX4334" fmla="*/ 8867543 w 10595428"/>
              <a:gd name="connsiteY4334" fmla="*/ 237263 h 3701512"/>
              <a:gd name="connsiteX4335" fmla="*/ 8884336 w 10595428"/>
              <a:gd name="connsiteY4335" fmla="*/ 244452 h 3701512"/>
              <a:gd name="connsiteX4336" fmla="*/ 8892730 w 10595428"/>
              <a:gd name="connsiteY4336" fmla="*/ 230075 h 3701512"/>
              <a:gd name="connsiteX4337" fmla="*/ 8884336 w 10595428"/>
              <a:gd name="connsiteY4337" fmla="*/ 208503 h 3701512"/>
              <a:gd name="connsiteX4338" fmla="*/ 7935592 w 10595428"/>
              <a:gd name="connsiteY4338" fmla="*/ 208503 h 3701512"/>
              <a:gd name="connsiteX4339" fmla="*/ 7935592 w 10595428"/>
              <a:gd name="connsiteY4339" fmla="*/ 222883 h 3701512"/>
              <a:gd name="connsiteX4340" fmla="*/ 7952385 w 10595428"/>
              <a:gd name="connsiteY4340" fmla="*/ 222883 h 3701512"/>
              <a:gd name="connsiteX4341" fmla="*/ 7910405 w 10595428"/>
              <a:gd name="connsiteY4341" fmla="*/ 294781 h 3701512"/>
              <a:gd name="connsiteX4342" fmla="*/ 7927198 w 10595428"/>
              <a:gd name="connsiteY4342" fmla="*/ 294781 h 3701512"/>
              <a:gd name="connsiteX4343" fmla="*/ 7927198 w 10595428"/>
              <a:gd name="connsiteY4343" fmla="*/ 309161 h 3701512"/>
              <a:gd name="connsiteX4344" fmla="*/ 7902007 w 10595428"/>
              <a:gd name="connsiteY4344" fmla="*/ 323542 h 3701512"/>
              <a:gd name="connsiteX4345" fmla="*/ 7885218 w 10595428"/>
              <a:gd name="connsiteY4345" fmla="*/ 316350 h 3701512"/>
              <a:gd name="connsiteX4346" fmla="*/ 7868425 w 10595428"/>
              <a:gd name="connsiteY4346" fmla="*/ 330730 h 3701512"/>
              <a:gd name="connsiteX4347" fmla="*/ 7885218 w 10595428"/>
              <a:gd name="connsiteY4347" fmla="*/ 323542 h 3701512"/>
              <a:gd name="connsiteX4348" fmla="*/ 7893612 w 10595428"/>
              <a:gd name="connsiteY4348" fmla="*/ 323542 h 3701512"/>
              <a:gd name="connsiteX4349" fmla="*/ 7851632 w 10595428"/>
              <a:gd name="connsiteY4349" fmla="*/ 381059 h 3701512"/>
              <a:gd name="connsiteX4350" fmla="*/ 7860031 w 10595428"/>
              <a:gd name="connsiteY4350" fmla="*/ 381059 h 3701512"/>
              <a:gd name="connsiteX4351" fmla="*/ 7851632 w 10595428"/>
              <a:gd name="connsiteY4351" fmla="*/ 395436 h 3701512"/>
              <a:gd name="connsiteX4352" fmla="*/ 7876820 w 10595428"/>
              <a:gd name="connsiteY4352" fmla="*/ 409816 h 3701512"/>
              <a:gd name="connsiteX4353" fmla="*/ 7876820 w 10595428"/>
              <a:gd name="connsiteY4353" fmla="*/ 431385 h 3701512"/>
              <a:gd name="connsiteX4354" fmla="*/ 7868425 w 10595428"/>
              <a:gd name="connsiteY4354" fmla="*/ 431385 h 3701512"/>
              <a:gd name="connsiteX4355" fmla="*/ 7851632 w 10595428"/>
              <a:gd name="connsiteY4355" fmla="*/ 424197 h 3701512"/>
              <a:gd name="connsiteX4356" fmla="*/ 7860031 w 10595428"/>
              <a:gd name="connsiteY4356" fmla="*/ 438577 h 3701512"/>
              <a:gd name="connsiteX4357" fmla="*/ 7860031 w 10595428"/>
              <a:gd name="connsiteY4357" fmla="*/ 452958 h 3701512"/>
              <a:gd name="connsiteX4358" fmla="*/ 7851632 w 10595428"/>
              <a:gd name="connsiteY4358" fmla="*/ 467334 h 3701512"/>
              <a:gd name="connsiteX4359" fmla="*/ 7876820 w 10595428"/>
              <a:gd name="connsiteY4359" fmla="*/ 467334 h 3701512"/>
              <a:gd name="connsiteX4360" fmla="*/ 7868425 w 10595428"/>
              <a:gd name="connsiteY4360" fmla="*/ 481715 h 3701512"/>
              <a:gd name="connsiteX4361" fmla="*/ 7876820 w 10595428"/>
              <a:gd name="connsiteY4361" fmla="*/ 488903 h 3701512"/>
              <a:gd name="connsiteX4362" fmla="*/ 7860031 w 10595428"/>
              <a:gd name="connsiteY4362" fmla="*/ 539232 h 3701512"/>
              <a:gd name="connsiteX4363" fmla="*/ 7885218 w 10595428"/>
              <a:gd name="connsiteY4363" fmla="*/ 539232 h 3701512"/>
              <a:gd name="connsiteX4364" fmla="*/ 7885218 w 10595428"/>
              <a:gd name="connsiteY4364" fmla="*/ 553613 h 3701512"/>
              <a:gd name="connsiteX4365" fmla="*/ 7843238 w 10595428"/>
              <a:gd name="connsiteY4365" fmla="*/ 611130 h 3701512"/>
              <a:gd name="connsiteX4366" fmla="*/ 7834840 w 10595428"/>
              <a:gd name="connsiteY4366" fmla="*/ 611130 h 3701512"/>
              <a:gd name="connsiteX4367" fmla="*/ 7834840 w 10595428"/>
              <a:gd name="connsiteY4367" fmla="*/ 596750 h 3701512"/>
              <a:gd name="connsiteX4368" fmla="*/ 7826445 w 10595428"/>
              <a:gd name="connsiteY4368" fmla="*/ 596750 h 3701512"/>
              <a:gd name="connsiteX4369" fmla="*/ 7818051 w 10595428"/>
              <a:gd name="connsiteY4369" fmla="*/ 632699 h 3701512"/>
              <a:gd name="connsiteX4370" fmla="*/ 7843238 w 10595428"/>
              <a:gd name="connsiteY4370" fmla="*/ 611130 h 3701512"/>
              <a:gd name="connsiteX4371" fmla="*/ 7851632 w 10595428"/>
              <a:gd name="connsiteY4371" fmla="*/ 611130 h 3701512"/>
              <a:gd name="connsiteX4372" fmla="*/ 7860031 w 10595428"/>
              <a:gd name="connsiteY4372" fmla="*/ 639891 h 3701512"/>
              <a:gd name="connsiteX4373" fmla="*/ 7918800 w 10595428"/>
              <a:gd name="connsiteY4373" fmla="*/ 589562 h 3701512"/>
              <a:gd name="connsiteX4374" fmla="*/ 7933202 w 10595428"/>
              <a:gd name="connsiteY4374" fmla="*/ 589562 h 3701512"/>
              <a:gd name="connsiteX4375" fmla="*/ 7933202 w 10595428"/>
              <a:gd name="connsiteY4375" fmla="*/ 578888 h 3701512"/>
              <a:gd name="connsiteX4376" fmla="*/ 7966788 w 10595428"/>
              <a:gd name="connsiteY4376" fmla="*/ 557320 h 3701512"/>
              <a:gd name="connsiteX4377" fmla="*/ 7949995 w 10595428"/>
              <a:gd name="connsiteY4377" fmla="*/ 564508 h 3701512"/>
              <a:gd name="connsiteX4378" fmla="*/ 7941600 w 10595428"/>
              <a:gd name="connsiteY4378" fmla="*/ 564508 h 3701512"/>
              <a:gd name="connsiteX4379" fmla="*/ 7941600 w 10595428"/>
              <a:gd name="connsiteY4379" fmla="*/ 550128 h 3701512"/>
              <a:gd name="connsiteX4380" fmla="*/ 7975182 w 10595428"/>
              <a:gd name="connsiteY4380" fmla="*/ 528559 h 3701512"/>
              <a:gd name="connsiteX4381" fmla="*/ 7975182 w 10595428"/>
              <a:gd name="connsiteY4381" fmla="*/ 521371 h 3701512"/>
              <a:gd name="connsiteX4382" fmla="*/ 7958389 w 10595428"/>
              <a:gd name="connsiteY4382" fmla="*/ 521371 h 3701512"/>
              <a:gd name="connsiteX4383" fmla="*/ 7983580 w 10595428"/>
              <a:gd name="connsiteY4383" fmla="*/ 499802 h 3701512"/>
              <a:gd name="connsiteX4384" fmla="*/ 8000369 w 10595428"/>
              <a:gd name="connsiteY4384" fmla="*/ 506990 h 3701512"/>
              <a:gd name="connsiteX4385" fmla="*/ 8000369 w 10595428"/>
              <a:gd name="connsiteY4385" fmla="*/ 492610 h 3701512"/>
              <a:gd name="connsiteX4386" fmla="*/ 8017162 w 10595428"/>
              <a:gd name="connsiteY4386" fmla="*/ 499802 h 3701512"/>
              <a:gd name="connsiteX4387" fmla="*/ 8025560 w 10595428"/>
              <a:gd name="connsiteY4387" fmla="*/ 499802 h 3701512"/>
              <a:gd name="connsiteX4388" fmla="*/ 8017162 w 10595428"/>
              <a:gd name="connsiteY4388" fmla="*/ 485421 h 3701512"/>
              <a:gd name="connsiteX4389" fmla="*/ 8017162 w 10595428"/>
              <a:gd name="connsiteY4389" fmla="*/ 478230 h 3701512"/>
              <a:gd name="connsiteX4390" fmla="*/ 8033955 w 10595428"/>
              <a:gd name="connsiteY4390" fmla="*/ 478230 h 3701512"/>
              <a:gd name="connsiteX4391" fmla="*/ 7991975 w 10595428"/>
              <a:gd name="connsiteY4391" fmla="*/ 564508 h 3701512"/>
              <a:gd name="connsiteX4392" fmla="*/ 8017162 w 10595428"/>
              <a:gd name="connsiteY4392" fmla="*/ 607646 h 3701512"/>
              <a:gd name="connsiteX4393" fmla="*/ 7991975 w 10595428"/>
              <a:gd name="connsiteY4393" fmla="*/ 665163 h 3701512"/>
              <a:gd name="connsiteX4394" fmla="*/ 7983580 w 10595428"/>
              <a:gd name="connsiteY4394" fmla="*/ 665163 h 3701512"/>
              <a:gd name="connsiteX4395" fmla="*/ 7983580 w 10595428"/>
              <a:gd name="connsiteY4395" fmla="*/ 651168 h 3701512"/>
              <a:gd name="connsiteX4396" fmla="*/ 7977572 w 10595428"/>
              <a:gd name="connsiteY4396" fmla="*/ 661460 h 3701512"/>
              <a:gd name="connsiteX4397" fmla="*/ 7978644 w 10595428"/>
              <a:gd name="connsiteY4397" fmla="*/ 663755 h 3701512"/>
              <a:gd name="connsiteX4398" fmla="*/ 7983580 w 10595428"/>
              <a:gd name="connsiteY4398" fmla="*/ 665163 h 3701512"/>
              <a:gd name="connsiteX4399" fmla="*/ 7983580 w 10595428"/>
              <a:gd name="connsiteY4399" fmla="*/ 674321 h 3701512"/>
              <a:gd name="connsiteX4400" fmla="*/ 7994365 w 10595428"/>
              <a:gd name="connsiteY4400" fmla="*/ 697409 h 3701512"/>
              <a:gd name="connsiteX4401" fmla="*/ 8019553 w 10595428"/>
              <a:gd name="connsiteY4401" fmla="*/ 683028 h 3701512"/>
              <a:gd name="connsiteX4402" fmla="*/ 8011154 w 10595428"/>
              <a:gd name="connsiteY4402" fmla="*/ 718977 h 3701512"/>
              <a:gd name="connsiteX4403" fmla="*/ 8011154 w 10595428"/>
              <a:gd name="connsiteY4403" fmla="*/ 725255 h 3701512"/>
              <a:gd name="connsiteX4404" fmla="*/ 8033955 w 10595428"/>
              <a:gd name="connsiteY4404" fmla="*/ 715493 h 3701512"/>
              <a:gd name="connsiteX4405" fmla="*/ 8067536 w 10595428"/>
              <a:gd name="connsiteY4405" fmla="*/ 722684 h 3701512"/>
              <a:gd name="connsiteX4406" fmla="*/ 8117074 w 10595428"/>
              <a:gd name="connsiteY4406" fmla="*/ 695722 h 3701512"/>
              <a:gd name="connsiteX4407" fmla="*/ 8160124 w 10595428"/>
              <a:gd name="connsiteY4407" fmla="*/ 688168 h 3701512"/>
              <a:gd name="connsiteX4408" fmla="*/ 8153887 w 10595428"/>
              <a:gd name="connsiteY4408" fmla="*/ 661460 h 3701512"/>
              <a:gd name="connsiteX4409" fmla="*/ 8170680 w 10595428"/>
              <a:gd name="connsiteY4409" fmla="*/ 654268 h 3701512"/>
              <a:gd name="connsiteX4410" fmla="*/ 8162281 w 10595428"/>
              <a:gd name="connsiteY4410" fmla="*/ 639891 h 3701512"/>
              <a:gd name="connsiteX4411" fmla="*/ 8162281 w 10595428"/>
              <a:gd name="connsiteY4411" fmla="*/ 632699 h 3701512"/>
              <a:gd name="connsiteX4412" fmla="*/ 8168027 w 10595428"/>
              <a:gd name="connsiteY4412" fmla="*/ 632699 h 3701512"/>
              <a:gd name="connsiteX4413" fmla="*/ 8159895 w 10595428"/>
              <a:gd name="connsiteY4413" fmla="*/ 629218 h 3701512"/>
              <a:gd name="connsiteX4414" fmla="*/ 8151496 w 10595428"/>
              <a:gd name="connsiteY4414" fmla="*/ 650786 h 3701512"/>
              <a:gd name="connsiteX4415" fmla="*/ 8084329 w 10595428"/>
              <a:gd name="connsiteY4415" fmla="*/ 607646 h 3701512"/>
              <a:gd name="connsiteX4416" fmla="*/ 8084329 w 10595428"/>
              <a:gd name="connsiteY4416" fmla="*/ 600457 h 3701512"/>
              <a:gd name="connsiteX4417" fmla="*/ 8109516 w 10595428"/>
              <a:gd name="connsiteY4417" fmla="*/ 600457 h 3701512"/>
              <a:gd name="connsiteX4418" fmla="*/ 8101122 w 10595428"/>
              <a:gd name="connsiteY4418" fmla="*/ 614837 h 3701512"/>
              <a:gd name="connsiteX4419" fmla="*/ 8126309 w 10595428"/>
              <a:gd name="connsiteY4419" fmla="*/ 607646 h 3701512"/>
              <a:gd name="connsiteX4420" fmla="*/ 8101122 w 10595428"/>
              <a:gd name="connsiteY4420" fmla="*/ 571696 h 3701512"/>
              <a:gd name="connsiteX4421" fmla="*/ 8109516 w 10595428"/>
              <a:gd name="connsiteY4421" fmla="*/ 550128 h 3701512"/>
              <a:gd name="connsiteX4422" fmla="*/ 8134708 w 10595428"/>
              <a:gd name="connsiteY4422" fmla="*/ 550128 h 3701512"/>
              <a:gd name="connsiteX4423" fmla="*/ 8134708 w 10595428"/>
              <a:gd name="connsiteY4423" fmla="*/ 578888 h 3701512"/>
              <a:gd name="connsiteX4424" fmla="*/ 8143102 w 10595428"/>
              <a:gd name="connsiteY4424" fmla="*/ 578888 h 3701512"/>
              <a:gd name="connsiteX4425" fmla="*/ 8143102 w 10595428"/>
              <a:gd name="connsiteY4425" fmla="*/ 586077 h 3701512"/>
              <a:gd name="connsiteX4426" fmla="*/ 8134708 w 10595428"/>
              <a:gd name="connsiteY4426" fmla="*/ 600457 h 3701512"/>
              <a:gd name="connsiteX4427" fmla="*/ 8143102 w 10595428"/>
              <a:gd name="connsiteY4427" fmla="*/ 600457 h 3701512"/>
              <a:gd name="connsiteX4428" fmla="*/ 8159895 w 10595428"/>
              <a:gd name="connsiteY4428" fmla="*/ 593269 h 3701512"/>
              <a:gd name="connsiteX4429" fmla="*/ 8179074 w 10595428"/>
              <a:gd name="connsiteY4429" fmla="*/ 626117 h 3701512"/>
              <a:gd name="connsiteX4430" fmla="*/ 8179074 w 10595428"/>
              <a:gd name="connsiteY4430" fmla="*/ 625511 h 3701512"/>
              <a:gd name="connsiteX4431" fmla="*/ 8170680 w 10595428"/>
              <a:gd name="connsiteY4431" fmla="*/ 611130 h 3701512"/>
              <a:gd name="connsiteX4432" fmla="*/ 8212659 w 10595428"/>
              <a:gd name="connsiteY4432" fmla="*/ 596750 h 3701512"/>
              <a:gd name="connsiteX4433" fmla="*/ 8212659 w 10595428"/>
              <a:gd name="connsiteY4433" fmla="*/ 611130 h 3701512"/>
              <a:gd name="connsiteX4434" fmla="*/ 8187473 w 10595428"/>
              <a:gd name="connsiteY4434" fmla="*/ 625511 h 3701512"/>
              <a:gd name="connsiteX4435" fmla="*/ 8187473 w 10595428"/>
              <a:gd name="connsiteY4435" fmla="*/ 632699 h 3701512"/>
              <a:gd name="connsiteX4436" fmla="*/ 8233733 w 10595428"/>
              <a:gd name="connsiteY4436" fmla="*/ 672314 h 3701512"/>
              <a:gd name="connsiteX4437" fmla="*/ 8260643 w 10595428"/>
              <a:gd name="connsiteY4437" fmla="*/ 657975 h 3701512"/>
              <a:gd name="connsiteX4438" fmla="*/ 8277436 w 10595428"/>
              <a:gd name="connsiteY4438" fmla="*/ 672355 h 3701512"/>
              <a:gd name="connsiteX4439" fmla="*/ 8269042 w 10595428"/>
              <a:gd name="connsiteY4439" fmla="*/ 629218 h 3701512"/>
              <a:gd name="connsiteX4440" fmla="*/ 8252249 w 10595428"/>
              <a:gd name="connsiteY4440" fmla="*/ 636406 h 3701512"/>
              <a:gd name="connsiteX4441" fmla="*/ 8243855 w 10595428"/>
              <a:gd name="connsiteY4441" fmla="*/ 636406 h 3701512"/>
              <a:gd name="connsiteX4442" fmla="*/ 8243855 w 10595428"/>
              <a:gd name="connsiteY4442" fmla="*/ 629218 h 3701512"/>
              <a:gd name="connsiteX4443" fmla="*/ 8269042 w 10595428"/>
              <a:gd name="connsiteY4443" fmla="*/ 600457 h 3701512"/>
              <a:gd name="connsiteX4444" fmla="*/ 8243855 w 10595428"/>
              <a:gd name="connsiteY4444" fmla="*/ 578888 h 3701512"/>
              <a:gd name="connsiteX4445" fmla="*/ 8243855 w 10595428"/>
              <a:gd name="connsiteY4445" fmla="*/ 571696 h 3701512"/>
              <a:gd name="connsiteX4446" fmla="*/ 8260643 w 10595428"/>
              <a:gd name="connsiteY4446" fmla="*/ 571696 h 3701512"/>
              <a:gd name="connsiteX4447" fmla="*/ 8260643 w 10595428"/>
              <a:gd name="connsiteY4447" fmla="*/ 586077 h 3701512"/>
              <a:gd name="connsiteX4448" fmla="*/ 8277436 w 10595428"/>
              <a:gd name="connsiteY4448" fmla="*/ 586077 h 3701512"/>
              <a:gd name="connsiteX4449" fmla="*/ 8269042 w 10595428"/>
              <a:gd name="connsiteY4449" fmla="*/ 571696 h 3701512"/>
              <a:gd name="connsiteX4450" fmla="*/ 8271815 w 10595428"/>
              <a:gd name="connsiteY4450" fmla="*/ 571696 h 3701512"/>
              <a:gd name="connsiteX4451" fmla="*/ 8254639 w 10595428"/>
              <a:gd name="connsiteY4451" fmla="*/ 553613 h 3701512"/>
              <a:gd name="connsiteX4452" fmla="*/ 8271429 w 10595428"/>
              <a:gd name="connsiteY4452" fmla="*/ 539232 h 3701512"/>
              <a:gd name="connsiteX4453" fmla="*/ 8246241 w 10595428"/>
              <a:gd name="connsiteY4453" fmla="*/ 517664 h 3701512"/>
              <a:gd name="connsiteX4454" fmla="*/ 8246241 w 10595428"/>
              <a:gd name="connsiteY4454" fmla="*/ 524852 h 3701512"/>
              <a:gd name="connsiteX4455" fmla="*/ 8254639 w 10595428"/>
              <a:gd name="connsiteY4455" fmla="*/ 539232 h 3701512"/>
              <a:gd name="connsiteX4456" fmla="*/ 8221054 w 10595428"/>
              <a:gd name="connsiteY4456" fmla="*/ 567993 h 3701512"/>
              <a:gd name="connsiteX4457" fmla="*/ 8212659 w 10595428"/>
              <a:gd name="connsiteY4457" fmla="*/ 553613 h 3701512"/>
              <a:gd name="connsiteX4458" fmla="*/ 8221054 w 10595428"/>
              <a:gd name="connsiteY4458" fmla="*/ 524852 h 3701512"/>
              <a:gd name="connsiteX4459" fmla="*/ 8229453 w 10595428"/>
              <a:gd name="connsiteY4459" fmla="*/ 524852 h 3701512"/>
              <a:gd name="connsiteX4460" fmla="*/ 8229453 w 10595428"/>
              <a:gd name="connsiteY4460" fmla="*/ 539232 h 3701512"/>
              <a:gd name="connsiteX4461" fmla="*/ 8237847 w 10595428"/>
              <a:gd name="connsiteY4461" fmla="*/ 539232 h 3701512"/>
              <a:gd name="connsiteX4462" fmla="*/ 8237847 w 10595428"/>
              <a:gd name="connsiteY4462" fmla="*/ 532044 h 3701512"/>
              <a:gd name="connsiteX4463" fmla="*/ 8221054 w 10595428"/>
              <a:gd name="connsiteY4463" fmla="*/ 496095 h 3701512"/>
              <a:gd name="connsiteX4464" fmla="*/ 8229453 w 10595428"/>
              <a:gd name="connsiteY4464" fmla="*/ 496095 h 3701512"/>
              <a:gd name="connsiteX4465" fmla="*/ 8237847 w 10595428"/>
              <a:gd name="connsiteY4465" fmla="*/ 503283 h 3701512"/>
              <a:gd name="connsiteX4466" fmla="*/ 8271429 w 10595428"/>
              <a:gd name="connsiteY4466" fmla="*/ 488903 h 3701512"/>
              <a:gd name="connsiteX4467" fmla="*/ 8246241 w 10595428"/>
              <a:gd name="connsiteY4467" fmla="*/ 467334 h 3701512"/>
              <a:gd name="connsiteX4468" fmla="*/ 8246241 w 10595428"/>
              <a:gd name="connsiteY4468" fmla="*/ 438577 h 3701512"/>
              <a:gd name="connsiteX4469" fmla="*/ 8254639 w 10595428"/>
              <a:gd name="connsiteY4469" fmla="*/ 424197 h 3701512"/>
              <a:gd name="connsiteX4470" fmla="*/ 8246241 w 10595428"/>
              <a:gd name="connsiteY4470" fmla="*/ 417008 h 3701512"/>
              <a:gd name="connsiteX4471" fmla="*/ 8254639 w 10595428"/>
              <a:gd name="connsiteY4471" fmla="*/ 409816 h 3701512"/>
              <a:gd name="connsiteX4472" fmla="*/ 8246241 w 10595428"/>
              <a:gd name="connsiteY4472" fmla="*/ 409816 h 3701512"/>
              <a:gd name="connsiteX4473" fmla="*/ 8221054 w 10595428"/>
              <a:gd name="connsiteY4473" fmla="*/ 417008 h 3701512"/>
              <a:gd name="connsiteX4474" fmla="*/ 8221054 w 10595428"/>
              <a:gd name="connsiteY4474" fmla="*/ 409816 h 3701512"/>
              <a:gd name="connsiteX4475" fmla="*/ 8229453 w 10595428"/>
              <a:gd name="connsiteY4475" fmla="*/ 395436 h 3701512"/>
              <a:gd name="connsiteX4476" fmla="*/ 8212659 w 10595428"/>
              <a:gd name="connsiteY4476" fmla="*/ 388248 h 3701512"/>
              <a:gd name="connsiteX4477" fmla="*/ 8195867 w 10595428"/>
              <a:gd name="connsiteY4477" fmla="*/ 402628 h 3701512"/>
              <a:gd name="connsiteX4478" fmla="*/ 8195867 w 10595428"/>
              <a:gd name="connsiteY4478" fmla="*/ 373867 h 3701512"/>
              <a:gd name="connsiteX4479" fmla="*/ 8221054 w 10595428"/>
              <a:gd name="connsiteY4479" fmla="*/ 373867 h 3701512"/>
              <a:gd name="connsiteX4480" fmla="*/ 8221054 w 10595428"/>
              <a:gd name="connsiteY4480" fmla="*/ 366679 h 3701512"/>
              <a:gd name="connsiteX4481" fmla="*/ 8170680 w 10595428"/>
              <a:gd name="connsiteY4481" fmla="*/ 316350 h 3701512"/>
              <a:gd name="connsiteX4482" fmla="*/ 8162281 w 10595428"/>
              <a:gd name="connsiteY4482" fmla="*/ 316350 h 3701512"/>
              <a:gd name="connsiteX4483" fmla="*/ 8145493 w 10595428"/>
              <a:gd name="connsiteY4483" fmla="*/ 345110 h 3701512"/>
              <a:gd name="connsiteX4484" fmla="*/ 8137094 w 10595428"/>
              <a:gd name="connsiteY4484" fmla="*/ 345110 h 3701512"/>
              <a:gd name="connsiteX4485" fmla="*/ 8120301 w 10595428"/>
              <a:gd name="connsiteY4485" fmla="*/ 337918 h 3701512"/>
              <a:gd name="connsiteX4486" fmla="*/ 8111907 w 10595428"/>
              <a:gd name="connsiteY4486" fmla="*/ 345110 h 3701512"/>
              <a:gd name="connsiteX4487" fmla="*/ 8086720 w 10595428"/>
              <a:gd name="connsiteY4487" fmla="*/ 280401 h 3701512"/>
              <a:gd name="connsiteX4488" fmla="*/ 8069927 w 10595428"/>
              <a:gd name="connsiteY4488" fmla="*/ 294781 h 3701512"/>
              <a:gd name="connsiteX4489" fmla="*/ 8069927 w 10595428"/>
              <a:gd name="connsiteY4489" fmla="*/ 280401 h 3701512"/>
              <a:gd name="connsiteX4490" fmla="*/ 8078325 w 10595428"/>
              <a:gd name="connsiteY4490" fmla="*/ 266020 h 3701512"/>
              <a:gd name="connsiteX4491" fmla="*/ 8069927 w 10595428"/>
              <a:gd name="connsiteY4491" fmla="*/ 266020 h 3701512"/>
              <a:gd name="connsiteX4492" fmla="*/ 8036345 w 10595428"/>
              <a:gd name="connsiteY4492" fmla="*/ 273212 h 3701512"/>
              <a:gd name="connsiteX4493" fmla="*/ 8019553 w 10595428"/>
              <a:gd name="connsiteY4493" fmla="*/ 258832 h 3701512"/>
              <a:gd name="connsiteX4494" fmla="*/ 7969178 w 10595428"/>
              <a:gd name="connsiteY4494" fmla="*/ 258832 h 3701512"/>
              <a:gd name="connsiteX4495" fmla="*/ 7969178 w 10595428"/>
              <a:gd name="connsiteY4495" fmla="*/ 237263 h 3701512"/>
              <a:gd name="connsiteX4496" fmla="*/ 7994365 w 10595428"/>
              <a:gd name="connsiteY4496" fmla="*/ 208503 h 3701512"/>
              <a:gd name="connsiteX4497" fmla="*/ 7977572 w 10595428"/>
              <a:gd name="connsiteY4497" fmla="*/ 215694 h 3701512"/>
              <a:gd name="connsiteX4498" fmla="*/ 8892730 w 10595428"/>
              <a:gd name="connsiteY4498" fmla="*/ 194126 h 3701512"/>
              <a:gd name="connsiteX4499" fmla="*/ 8892730 w 10595428"/>
              <a:gd name="connsiteY4499" fmla="*/ 208503 h 3701512"/>
              <a:gd name="connsiteX4500" fmla="*/ 8926316 w 10595428"/>
              <a:gd name="connsiteY4500" fmla="*/ 215694 h 3701512"/>
              <a:gd name="connsiteX4501" fmla="*/ 8926316 w 10595428"/>
              <a:gd name="connsiteY4501" fmla="*/ 208503 h 3701512"/>
              <a:gd name="connsiteX4502" fmla="*/ 8909523 w 10595428"/>
              <a:gd name="connsiteY4502" fmla="*/ 194126 h 3701512"/>
              <a:gd name="connsiteX4503" fmla="*/ 8682830 w 10595428"/>
              <a:gd name="connsiteY4503" fmla="*/ 150985 h 3701512"/>
              <a:gd name="connsiteX4504" fmla="*/ 8708021 w 10595428"/>
              <a:gd name="connsiteY4504" fmla="*/ 150985 h 3701512"/>
              <a:gd name="connsiteX4505" fmla="*/ 8708021 w 10595428"/>
              <a:gd name="connsiteY4505" fmla="*/ 179745 h 3701512"/>
              <a:gd name="connsiteX4506" fmla="*/ 8716415 w 10595428"/>
              <a:gd name="connsiteY4506" fmla="*/ 179745 h 3701512"/>
              <a:gd name="connsiteX4507" fmla="*/ 8716415 w 10595428"/>
              <a:gd name="connsiteY4507" fmla="*/ 186934 h 3701512"/>
              <a:gd name="connsiteX4508" fmla="*/ 8708021 w 10595428"/>
              <a:gd name="connsiteY4508" fmla="*/ 201314 h 3701512"/>
              <a:gd name="connsiteX4509" fmla="*/ 8716415 w 10595428"/>
              <a:gd name="connsiteY4509" fmla="*/ 201314 h 3701512"/>
              <a:gd name="connsiteX4510" fmla="*/ 8733209 w 10595428"/>
              <a:gd name="connsiteY4510" fmla="*/ 194126 h 3701512"/>
              <a:gd name="connsiteX4511" fmla="*/ 8758396 w 10595428"/>
              <a:gd name="connsiteY4511" fmla="*/ 237263 h 3701512"/>
              <a:gd name="connsiteX4512" fmla="*/ 8750001 w 10595428"/>
              <a:gd name="connsiteY4512" fmla="*/ 237263 h 3701512"/>
              <a:gd name="connsiteX4513" fmla="*/ 8733209 w 10595428"/>
              <a:gd name="connsiteY4513" fmla="*/ 230075 h 3701512"/>
              <a:gd name="connsiteX4514" fmla="*/ 8724810 w 10595428"/>
              <a:gd name="connsiteY4514" fmla="*/ 251643 h 3701512"/>
              <a:gd name="connsiteX4515" fmla="*/ 8657643 w 10595428"/>
              <a:gd name="connsiteY4515" fmla="*/ 208503 h 3701512"/>
              <a:gd name="connsiteX4516" fmla="*/ 8657643 w 10595428"/>
              <a:gd name="connsiteY4516" fmla="*/ 201314 h 3701512"/>
              <a:gd name="connsiteX4517" fmla="*/ 8682830 w 10595428"/>
              <a:gd name="connsiteY4517" fmla="*/ 201314 h 3701512"/>
              <a:gd name="connsiteX4518" fmla="*/ 8674435 w 10595428"/>
              <a:gd name="connsiteY4518" fmla="*/ 215694 h 3701512"/>
              <a:gd name="connsiteX4519" fmla="*/ 8699623 w 10595428"/>
              <a:gd name="connsiteY4519" fmla="*/ 208503 h 3701512"/>
              <a:gd name="connsiteX4520" fmla="*/ 8674435 w 10595428"/>
              <a:gd name="connsiteY4520" fmla="*/ 172553 h 3701512"/>
              <a:gd name="connsiteX4521" fmla="*/ 8682830 w 10595428"/>
              <a:gd name="connsiteY4521" fmla="*/ 150985 h 3701512"/>
              <a:gd name="connsiteX4522" fmla="*/ 8565289 w 10595428"/>
              <a:gd name="connsiteY4522" fmla="*/ 115036 h 3701512"/>
              <a:gd name="connsiteX4523" fmla="*/ 8582081 w 10595428"/>
              <a:gd name="connsiteY4523" fmla="*/ 129416 h 3701512"/>
              <a:gd name="connsiteX4524" fmla="*/ 8590475 w 10595428"/>
              <a:gd name="connsiteY4524" fmla="*/ 129416 h 3701512"/>
              <a:gd name="connsiteX4525" fmla="*/ 8590475 w 10595428"/>
              <a:gd name="connsiteY4525" fmla="*/ 115036 h 3701512"/>
              <a:gd name="connsiteX4526" fmla="*/ 8590475 w 10595428"/>
              <a:gd name="connsiteY4526" fmla="*/ 79087 h 3701512"/>
              <a:gd name="connsiteX4527" fmla="*/ 8607269 w 10595428"/>
              <a:gd name="connsiteY4527" fmla="*/ 79087 h 3701512"/>
              <a:gd name="connsiteX4528" fmla="*/ 8565289 w 10595428"/>
              <a:gd name="connsiteY4528" fmla="*/ 165365 h 3701512"/>
              <a:gd name="connsiteX4529" fmla="*/ 8590475 w 10595428"/>
              <a:gd name="connsiteY4529" fmla="*/ 208503 h 3701512"/>
              <a:gd name="connsiteX4530" fmla="*/ 8565289 w 10595428"/>
              <a:gd name="connsiteY4530" fmla="*/ 266020 h 3701512"/>
              <a:gd name="connsiteX4531" fmla="*/ 8556894 w 10595428"/>
              <a:gd name="connsiteY4531" fmla="*/ 266020 h 3701512"/>
              <a:gd name="connsiteX4532" fmla="*/ 8556894 w 10595428"/>
              <a:gd name="connsiteY4532" fmla="*/ 244452 h 3701512"/>
              <a:gd name="connsiteX4533" fmla="*/ 8548495 w 10595428"/>
              <a:gd name="connsiteY4533" fmla="*/ 244452 h 3701512"/>
              <a:gd name="connsiteX4534" fmla="*/ 8548495 w 10595428"/>
              <a:gd name="connsiteY4534" fmla="*/ 258832 h 3701512"/>
              <a:gd name="connsiteX4535" fmla="*/ 8514914 w 10595428"/>
              <a:gd name="connsiteY4535" fmla="*/ 251643 h 3701512"/>
              <a:gd name="connsiteX4536" fmla="*/ 8514914 w 10595428"/>
              <a:gd name="connsiteY4536" fmla="*/ 237263 h 3701512"/>
              <a:gd name="connsiteX4537" fmla="*/ 8531703 w 10595428"/>
              <a:gd name="connsiteY4537" fmla="*/ 237263 h 3701512"/>
              <a:gd name="connsiteX4538" fmla="*/ 8531703 w 10595428"/>
              <a:gd name="connsiteY4538" fmla="*/ 222883 h 3701512"/>
              <a:gd name="connsiteX4539" fmla="*/ 8514914 w 10595428"/>
              <a:gd name="connsiteY4539" fmla="*/ 215694 h 3701512"/>
              <a:gd name="connsiteX4540" fmla="*/ 8514914 w 10595428"/>
              <a:gd name="connsiteY4540" fmla="*/ 194126 h 3701512"/>
              <a:gd name="connsiteX4541" fmla="*/ 8506515 w 10595428"/>
              <a:gd name="connsiteY4541" fmla="*/ 194126 h 3701512"/>
              <a:gd name="connsiteX4542" fmla="*/ 8506515 w 10595428"/>
              <a:gd name="connsiteY4542" fmla="*/ 179745 h 3701512"/>
              <a:gd name="connsiteX4543" fmla="*/ 8540101 w 10595428"/>
              <a:gd name="connsiteY4543" fmla="*/ 158177 h 3701512"/>
              <a:gd name="connsiteX4544" fmla="*/ 8523309 w 10595428"/>
              <a:gd name="connsiteY4544" fmla="*/ 165365 h 3701512"/>
              <a:gd name="connsiteX4545" fmla="*/ 8514914 w 10595428"/>
              <a:gd name="connsiteY4545" fmla="*/ 165365 h 3701512"/>
              <a:gd name="connsiteX4546" fmla="*/ 8514914 w 10595428"/>
              <a:gd name="connsiteY4546" fmla="*/ 150985 h 3701512"/>
              <a:gd name="connsiteX4547" fmla="*/ 8548495 w 10595428"/>
              <a:gd name="connsiteY4547" fmla="*/ 129416 h 3701512"/>
              <a:gd name="connsiteX4548" fmla="*/ 8548495 w 10595428"/>
              <a:gd name="connsiteY4548" fmla="*/ 122228 h 3701512"/>
              <a:gd name="connsiteX4549" fmla="*/ 8531703 w 10595428"/>
              <a:gd name="connsiteY4549" fmla="*/ 122228 h 3701512"/>
              <a:gd name="connsiteX4550" fmla="*/ 8556894 w 10595428"/>
              <a:gd name="connsiteY4550" fmla="*/ 100659 h 3701512"/>
              <a:gd name="connsiteX4551" fmla="*/ 8573683 w 10595428"/>
              <a:gd name="connsiteY4551" fmla="*/ 107847 h 3701512"/>
              <a:gd name="connsiteX4552" fmla="*/ 8573683 w 10595428"/>
              <a:gd name="connsiteY4552" fmla="*/ 93467 h 3701512"/>
              <a:gd name="connsiteX4553" fmla="*/ 8590475 w 10595428"/>
              <a:gd name="connsiteY4553" fmla="*/ 100659 h 3701512"/>
              <a:gd name="connsiteX4554" fmla="*/ 8598874 w 10595428"/>
              <a:gd name="connsiteY4554" fmla="*/ 100659 h 3701512"/>
              <a:gd name="connsiteX4555" fmla="*/ 8590475 w 10595428"/>
              <a:gd name="connsiteY4555" fmla="*/ 86279 h 3701512"/>
              <a:gd name="connsiteX4556" fmla="*/ 9025387 w 10595428"/>
              <a:gd name="connsiteY4556" fmla="*/ 21569 h 3701512"/>
              <a:gd name="connsiteX4557" fmla="*/ 9067367 w 10595428"/>
              <a:gd name="connsiteY4557" fmla="*/ 35949 h 3701512"/>
              <a:gd name="connsiteX4558" fmla="*/ 9018671 w 10595428"/>
              <a:gd name="connsiteY4558" fmla="*/ 100659 h 3701512"/>
              <a:gd name="connsiteX4559" fmla="*/ 9010272 w 10595428"/>
              <a:gd name="connsiteY4559" fmla="*/ 93467 h 3701512"/>
              <a:gd name="connsiteX4560" fmla="*/ 9001877 w 10595428"/>
              <a:gd name="connsiteY4560" fmla="*/ 107847 h 3701512"/>
              <a:gd name="connsiteX4561" fmla="*/ 9001877 w 10595428"/>
              <a:gd name="connsiteY4561" fmla="*/ 129416 h 3701512"/>
              <a:gd name="connsiteX4562" fmla="*/ 8985085 w 10595428"/>
              <a:gd name="connsiteY4562" fmla="*/ 129416 h 3701512"/>
              <a:gd name="connsiteX4563" fmla="*/ 8985085 w 10595428"/>
              <a:gd name="connsiteY4563" fmla="*/ 143796 h 3701512"/>
              <a:gd name="connsiteX4564" fmla="*/ 9010272 w 10595428"/>
              <a:gd name="connsiteY4564" fmla="*/ 158177 h 3701512"/>
              <a:gd name="connsiteX4565" fmla="*/ 9010272 w 10595428"/>
              <a:gd name="connsiteY4565" fmla="*/ 165365 h 3701512"/>
              <a:gd name="connsiteX4566" fmla="*/ 8976690 w 10595428"/>
              <a:gd name="connsiteY4566" fmla="*/ 208503 h 3701512"/>
              <a:gd name="connsiteX4567" fmla="*/ 8968296 w 10595428"/>
              <a:gd name="connsiteY4567" fmla="*/ 208503 h 3701512"/>
              <a:gd name="connsiteX4568" fmla="*/ 8968296 w 10595428"/>
              <a:gd name="connsiteY4568" fmla="*/ 222883 h 3701512"/>
              <a:gd name="connsiteX4569" fmla="*/ 8985085 w 10595428"/>
              <a:gd name="connsiteY4569" fmla="*/ 230075 h 3701512"/>
              <a:gd name="connsiteX4570" fmla="*/ 8951503 w 10595428"/>
              <a:gd name="connsiteY4570" fmla="*/ 287593 h 3701512"/>
              <a:gd name="connsiteX4571" fmla="*/ 8985085 w 10595428"/>
              <a:gd name="connsiteY4571" fmla="*/ 294781 h 3701512"/>
              <a:gd name="connsiteX4572" fmla="*/ 8917917 w 10595428"/>
              <a:gd name="connsiteY4572" fmla="*/ 366679 h 3701512"/>
              <a:gd name="connsiteX4573" fmla="*/ 8909523 w 10595428"/>
              <a:gd name="connsiteY4573" fmla="*/ 388248 h 3701512"/>
              <a:gd name="connsiteX4574" fmla="*/ 8926316 w 10595428"/>
              <a:gd name="connsiteY4574" fmla="*/ 381059 h 3701512"/>
              <a:gd name="connsiteX4575" fmla="*/ 8934710 w 10595428"/>
              <a:gd name="connsiteY4575" fmla="*/ 381059 h 3701512"/>
              <a:gd name="connsiteX4576" fmla="*/ 8934710 w 10595428"/>
              <a:gd name="connsiteY4576" fmla="*/ 388248 h 3701512"/>
              <a:gd name="connsiteX4577" fmla="*/ 8917917 w 10595428"/>
              <a:gd name="connsiteY4577" fmla="*/ 409816 h 3701512"/>
              <a:gd name="connsiteX4578" fmla="*/ 8934710 w 10595428"/>
              <a:gd name="connsiteY4578" fmla="*/ 402628 h 3701512"/>
              <a:gd name="connsiteX4579" fmla="*/ 8943105 w 10595428"/>
              <a:gd name="connsiteY4579" fmla="*/ 402628 h 3701512"/>
              <a:gd name="connsiteX4580" fmla="*/ 8943105 w 10595428"/>
              <a:gd name="connsiteY4580" fmla="*/ 409816 h 3701512"/>
              <a:gd name="connsiteX4581" fmla="*/ 8926316 w 10595428"/>
              <a:gd name="connsiteY4581" fmla="*/ 431385 h 3701512"/>
              <a:gd name="connsiteX4582" fmla="*/ 8926316 w 10595428"/>
              <a:gd name="connsiteY4582" fmla="*/ 445765 h 3701512"/>
              <a:gd name="connsiteX4583" fmla="*/ 9001877 w 10595428"/>
              <a:gd name="connsiteY4583" fmla="*/ 402628 h 3701512"/>
              <a:gd name="connsiteX4584" fmla="*/ 9010272 w 10595428"/>
              <a:gd name="connsiteY4584" fmla="*/ 402628 h 3701512"/>
              <a:gd name="connsiteX4585" fmla="*/ 9001877 w 10595428"/>
              <a:gd name="connsiteY4585" fmla="*/ 417008 h 3701512"/>
              <a:gd name="connsiteX4586" fmla="*/ 9001877 w 10595428"/>
              <a:gd name="connsiteY4586" fmla="*/ 424197 h 3701512"/>
              <a:gd name="connsiteX4587" fmla="*/ 9010272 w 10595428"/>
              <a:gd name="connsiteY4587" fmla="*/ 424197 h 3701512"/>
              <a:gd name="connsiteX4588" fmla="*/ 9033781 w 10595428"/>
              <a:gd name="connsiteY4588" fmla="*/ 417008 h 3701512"/>
              <a:gd name="connsiteX4589" fmla="*/ 9042179 w 10595428"/>
              <a:gd name="connsiteY4589" fmla="*/ 438577 h 3701512"/>
              <a:gd name="connsiteX4590" fmla="*/ 9058972 w 10595428"/>
              <a:gd name="connsiteY4590" fmla="*/ 438577 h 3701512"/>
              <a:gd name="connsiteX4591" fmla="*/ 9075761 w 10595428"/>
              <a:gd name="connsiteY4591" fmla="*/ 431385 h 3701512"/>
              <a:gd name="connsiteX4592" fmla="*/ 9075761 w 10595428"/>
              <a:gd name="connsiteY4592" fmla="*/ 438577 h 3701512"/>
              <a:gd name="connsiteX4593" fmla="*/ 9058972 w 10595428"/>
              <a:gd name="connsiteY4593" fmla="*/ 452958 h 3701512"/>
              <a:gd name="connsiteX4594" fmla="*/ 9050574 w 10595428"/>
              <a:gd name="connsiteY4594" fmla="*/ 445765 h 3701512"/>
              <a:gd name="connsiteX4595" fmla="*/ 9050574 w 10595428"/>
              <a:gd name="connsiteY4595" fmla="*/ 452958 h 3701512"/>
              <a:gd name="connsiteX4596" fmla="*/ 9058972 w 10595428"/>
              <a:gd name="connsiteY4596" fmla="*/ 467334 h 3701512"/>
              <a:gd name="connsiteX4597" fmla="*/ 9042179 w 10595428"/>
              <a:gd name="connsiteY4597" fmla="*/ 467334 h 3701512"/>
              <a:gd name="connsiteX4598" fmla="*/ 9033781 w 10595428"/>
              <a:gd name="connsiteY4598" fmla="*/ 445765 h 3701512"/>
              <a:gd name="connsiteX4599" fmla="*/ 9001877 w 10595428"/>
              <a:gd name="connsiteY4599" fmla="*/ 460146 h 3701512"/>
              <a:gd name="connsiteX4600" fmla="*/ 9010272 w 10595428"/>
              <a:gd name="connsiteY4600" fmla="*/ 474526 h 3701512"/>
              <a:gd name="connsiteX4601" fmla="*/ 8993483 w 10595428"/>
              <a:gd name="connsiteY4601" fmla="*/ 496095 h 3701512"/>
              <a:gd name="connsiteX4602" fmla="*/ 8993483 w 10595428"/>
              <a:gd name="connsiteY4602" fmla="*/ 503283 h 3701512"/>
              <a:gd name="connsiteX4603" fmla="*/ 9018671 w 10595428"/>
              <a:gd name="connsiteY4603" fmla="*/ 488903 h 3701512"/>
              <a:gd name="connsiteX4604" fmla="*/ 9033781 w 10595428"/>
              <a:gd name="connsiteY4604" fmla="*/ 539232 h 3701512"/>
              <a:gd name="connsiteX4605" fmla="*/ 9018671 w 10595428"/>
              <a:gd name="connsiteY4605" fmla="*/ 546424 h 3701512"/>
              <a:gd name="connsiteX4606" fmla="*/ 9033781 w 10595428"/>
              <a:gd name="connsiteY4606" fmla="*/ 596750 h 3701512"/>
              <a:gd name="connsiteX4607" fmla="*/ 9042179 w 10595428"/>
              <a:gd name="connsiteY4607" fmla="*/ 596750 h 3701512"/>
              <a:gd name="connsiteX4608" fmla="*/ 9042179 w 10595428"/>
              <a:gd name="connsiteY4608" fmla="*/ 582370 h 3701512"/>
              <a:gd name="connsiteX4609" fmla="*/ 9033781 w 10595428"/>
              <a:gd name="connsiteY4609" fmla="*/ 560801 h 3701512"/>
              <a:gd name="connsiteX4610" fmla="*/ 9042179 w 10595428"/>
              <a:gd name="connsiteY4610" fmla="*/ 560801 h 3701512"/>
              <a:gd name="connsiteX4611" fmla="*/ 9058972 w 10595428"/>
              <a:gd name="connsiteY4611" fmla="*/ 575181 h 3701512"/>
              <a:gd name="connsiteX4612" fmla="*/ 9058972 w 10595428"/>
              <a:gd name="connsiteY4612" fmla="*/ 582370 h 3701512"/>
              <a:gd name="connsiteX4613" fmla="*/ 9050574 w 10595428"/>
              <a:gd name="connsiteY4613" fmla="*/ 596750 h 3701512"/>
              <a:gd name="connsiteX4614" fmla="*/ 9075761 w 10595428"/>
              <a:gd name="connsiteY4614" fmla="*/ 625511 h 3701512"/>
              <a:gd name="connsiteX4615" fmla="*/ 9084159 w 10595428"/>
              <a:gd name="connsiteY4615" fmla="*/ 625511 h 3701512"/>
              <a:gd name="connsiteX4616" fmla="*/ 9084159 w 10595428"/>
              <a:gd name="connsiteY4616" fmla="*/ 639891 h 3701512"/>
              <a:gd name="connsiteX4617" fmla="*/ 9067367 w 10595428"/>
              <a:gd name="connsiteY4617" fmla="*/ 661460 h 3701512"/>
              <a:gd name="connsiteX4618" fmla="*/ 9092554 w 10595428"/>
              <a:gd name="connsiteY4618" fmla="*/ 661460 h 3701512"/>
              <a:gd name="connsiteX4619" fmla="*/ 9092554 w 10595428"/>
              <a:gd name="connsiteY4619" fmla="*/ 647079 h 3701512"/>
              <a:gd name="connsiteX4620" fmla="*/ 9159721 w 10595428"/>
              <a:gd name="connsiteY4620" fmla="*/ 704597 h 3701512"/>
              <a:gd name="connsiteX4621" fmla="*/ 9184908 w 10595428"/>
              <a:gd name="connsiteY4621" fmla="*/ 704597 h 3701512"/>
              <a:gd name="connsiteX4622" fmla="*/ 9184908 w 10595428"/>
              <a:gd name="connsiteY4622" fmla="*/ 690217 h 3701512"/>
              <a:gd name="connsiteX4623" fmla="*/ 9193307 w 10595428"/>
              <a:gd name="connsiteY4623" fmla="*/ 690217 h 3701512"/>
              <a:gd name="connsiteX4624" fmla="*/ 9193307 w 10595428"/>
              <a:gd name="connsiteY4624" fmla="*/ 704597 h 3701512"/>
              <a:gd name="connsiteX4625" fmla="*/ 9210095 w 10595428"/>
              <a:gd name="connsiteY4625" fmla="*/ 704597 h 3701512"/>
              <a:gd name="connsiteX4626" fmla="*/ 9252075 w 10595428"/>
              <a:gd name="connsiteY4626" fmla="*/ 661460 h 3701512"/>
              <a:gd name="connsiteX4627" fmla="*/ 9252075 w 10595428"/>
              <a:gd name="connsiteY4627" fmla="*/ 654268 h 3701512"/>
              <a:gd name="connsiteX4628" fmla="*/ 9235287 w 10595428"/>
              <a:gd name="connsiteY4628" fmla="*/ 632699 h 3701512"/>
              <a:gd name="connsiteX4629" fmla="*/ 9235287 w 10595428"/>
              <a:gd name="connsiteY4629" fmla="*/ 625511 h 3701512"/>
              <a:gd name="connsiteX4630" fmla="*/ 9252075 w 10595428"/>
              <a:gd name="connsiteY4630" fmla="*/ 611130 h 3701512"/>
              <a:gd name="connsiteX4631" fmla="*/ 9285661 w 10595428"/>
              <a:gd name="connsiteY4631" fmla="*/ 618319 h 3701512"/>
              <a:gd name="connsiteX4632" fmla="*/ 9327641 w 10595428"/>
              <a:gd name="connsiteY4632" fmla="*/ 611130 h 3701512"/>
              <a:gd name="connsiteX4633" fmla="*/ 9369621 w 10595428"/>
              <a:gd name="connsiteY4633" fmla="*/ 625511 h 3701512"/>
              <a:gd name="connsiteX4634" fmla="*/ 9419995 w 10595428"/>
              <a:gd name="connsiteY4634" fmla="*/ 589562 h 3701512"/>
              <a:gd name="connsiteX4635" fmla="*/ 9428390 w 10595428"/>
              <a:gd name="connsiteY4635" fmla="*/ 596750 h 3701512"/>
              <a:gd name="connsiteX4636" fmla="*/ 9520749 w 10595428"/>
              <a:gd name="connsiteY4636" fmla="*/ 582370 h 3701512"/>
              <a:gd name="connsiteX4637" fmla="*/ 9579517 w 10595428"/>
              <a:gd name="connsiteY4637" fmla="*/ 611130 h 3701512"/>
              <a:gd name="connsiteX4638" fmla="*/ 9579517 w 10595428"/>
              <a:gd name="connsiteY4638" fmla="*/ 647079 h 3701512"/>
              <a:gd name="connsiteX4639" fmla="*/ 9621497 w 10595428"/>
              <a:gd name="connsiteY4639" fmla="*/ 711786 h 3701512"/>
              <a:gd name="connsiteX4640" fmla="*/ 9680270 w 10595428"/>
              <a:gd name="connsiteY4640" fmla="*/ 776495 h 3701512"/>
              <a:gd name="connsiteX4641" fmla="*/ 9671876 w 10595428"/>
              <a:gd name="connsiteY4641" fmla="*/ 783684 h 3701512"/>
              <a:gd name="connsiteX4642" fmla="*/ 9688664 w 10595428"/>
              <a:gd name="connsiteY4642" fmla="*/ 776495 h 3701512"/>
              <a:gd name="connsiteX4643" fmla="*/ 9764230 w 10595428"/>
              <a:gd name="connsiteY4643" fmla="*/ 862774 h 3701512"/>
              <a:gd name="connsiteX4644" fmla="*/ 9831397 w 10595428"/>
              <a:gd name="connsiteY4644" fmla="*/ 920291 h 3701512"/>
              <a:gd name="connsiteX4645" fmla="*/ 9898565 w 10595428"/>
              <a:gd name="connsiteY4645" fmla="*/ 1042515 h 3701512"/>
              <a:gd name="connsiteX4646" fmla="*/ 9881772 w 10595428"/>
              <a:gd name="connsiteY4646" fmla="*/ 1042515 h 3701512"/>
              <a:gd name="connsiteX4647" fmla="*/ 9932150 w 10595428"/>
              <a:gd name="connsiteY4647" fmla="*/ 1071276 h 3701512"/>
              <a:gd name="connsiteX4648" fmla="*/ 9932150 w 10595428"/>
              <a:gd name="connsiteY4648" fmla="*/ 1078464 h 3701512"/>
              <a:gd name="connsiteX4649" fmla="*/ 9906963 w 10595428"/>
              <a:gd name="connsiteY4649" fmla="*/ 1078464 h 3701512"/>
              <a:gd name="connsiteX4650" fmla="*/ 9906963 w 10595428"/>
              <a:gd name="connsiteY4650" fmla="*/ 1085656 h 3701512"/>
              <a:gd name="connsiteX4651" fmla="*/ 10066485 w 10595428"/>
              <a:gd name="connsiteY4651" fmla="*/ 1186311 h 3701512"/>
              <a:gd name="connsiteX4652" fmla="*/ 10108465 w 10595428"/>
              <a:gd name="connsiteY4652" fmla="*/ 1157551 h 3701512"/>
              <a:gd name="connsiteX4653" fmla="*/ 10158839 w 10595428"/>
              <a:gd name="connsiteY4653" fmla="*/ 1215072 h 3701512"/>
              <a:gd name="connsiteX4654" fmla="*/ 10200819 w 10595428"/>
              <a:gd name="connsiteY4654" fmla="*/ 1286967 h 3701512"/>
              <a:gd name="connsiteX4655" fmla="*/ 10242799 w 10595428"/>
              <a:gd name="connsiteY4655" fmla="*/ 1358865 h 3701512"/>
              <a:gd name="connsiteX4656" fmla="*/ 10242799 w 10595428"/>
              <a:gd name="connsiteY4656" fmla="*/ 1373245 h 3701512"/>
              <a:gd name="connsiteX4657" fmla="*/ 10234405 w 10595428"/>
              <a:gd name="connsiteY4657" fmla="*/ 1387626 h 3701512"/>
              <a:gd name="connsiteX4658" fmla="*/ 10309966 w 10595428"/>
              <a:gd name="connsiteY4658" fmla="*/ 1445143 h 3701512"/>
              <a:gd name="connsiteX4659" fmla="*/ 10309966 w 10595428"/>
              <a:gd name="connsiteY4659" fmla="*/ 1452332 h 3701512"/>
              <a:gd name="connsiteX4660" fmla="*/ 10284779 w 10595428"/>
              <a:gd name="connsiteY4660" fmla="*/ 1466712 h 3701512"/>
              <a:gd name="connsiteX4661" fmla="*/ 10326759 w 10595428"/>
              <a:gd name="connsiteY4661" fmla="*/ 1473900 h 3701512"/>
              <a:gd name="connsiteX4662" fmla="*/ 10335153 w 10595428"/>
              <a:gd name="connsiteY4662" fmla="*/ 1466712 h 3701512"/>
              <a:gd name="connsiteX4663" fmla="*/ 10335153 w 10595428"/>
              <a:gd name="connsiteY4663" fmla="*/ 1502661 h 3701512"/>
              <a:gd name="connsiteX4664" fmla="*/ 10301572 w 10595428"/>
              <a:gd name="connsiteY4664" fmla="*/ 1502661 h 3701512"/>
              <a:gd name="connsiteX4665" fmla="*/ 10301572 w 10595428"/>
              <a:gd name="connsiteY4665" fmla="*/ 1509849 h 3701512"/>
              <a:gd name="connsiteX4666" fmla="*/ 10284779 w 10595428"/>
              <a:gd name="connsiteY4666" fmla="*/ 1509849 h 3701512"/>
              <a:gd name="connsiteX4667" fmla="*/ 10293173 w 10595428"/>
              <a:gd name="connsiteY4667" fmla="*/ 1495473 h 3701512"/>
              <a:gd name="connsiteX4668" fmla="*/ 10293173 w 10595428"/>
              <a:gd name="connsiteY4668" fmla="*/ 1488281 h 3701512"/>
              <a:gd name="connsiteX4669" fmla="*/ 10284779 w 10595428"/>
              <a:gd name="connsiteY4669" fmla="*/ 1488281 h 3701512"/>
              <a:gd name="connsiteX4670" fmla="*/ 10267986 w 10595428"/>
              <a:gd name="connsiteY4670" fmla="*/ 1495473 h 3701512"/>
              <a:gd name="connsiteX4671" fmla="*/ 10259592 w 10595428"/>
              <a:gd name="connsiteY4671" fmla="*/ 1481092 h 3701512"/>
              <a:gd name="connsiteX4672" fmla="*/ 10267986 w 10595428"/>
              <a:gd name="connsiteY4672" fmla="*/ 1466712 h 3701512"/>
              <a:gd name="connsiteX4673" fmla="*/ 10251193 w 10595428"/>
              <a:gd name="connsiteY4673" fmla="*/ 1473900 h 3701512"/>
              <a:gd name="connsiteX4674" fmla="*/ 10242799 w 10595428"/>
              <a:gd name="connsiteY4674" fmla="*/ 1473900 h 3701512"/>
              <a:gd name="connsiteX4675" fmla="*/ 10226006 w 10595428"/>
              <a:gd name="connsiteY4675" fmla="*/ 1466712 h 3701512"/>
              <a:gd name="connsiteX4676" fmla="*/ 10226006 w 10595428"/>
              <a:gd name="connsiteY4676" fmla="*/ 1481092 h 3701512"/>
              <a:gd name="connsiteX4677" fmla="*/ 10217612 w 10595428"/>
              <a:gd name="connsiteY4677" fmla="*/ 1481092 h 3701512"/>
              <a:gd name="connsiteX4678" fmla="*/ 10217612 w 10595428"/>
              <a:gd name="connsiteY4678" fmla="*/ 1466712 h 3701512"/>
              <a:gd name="connsiteX4679" fmla="*/ 10226006 w 10595428"/>
              <a:gd name="connsiteY4679" fmla="*/ 1445143 h 3701512"/>
              <a:gd name="connsiteX4680" fmla="*/ 10217612 w 10595428"/>
              <a:gd name="connsiteY4680" fmla="*/ 1437955 h 3701512"/>
              <a:gd name="connsiteX4681" fmla="*/ 10234405 w 10595428"/>
              <a:gd name="connsiteY4681" fmla="*/ 1437955 h 3701512"/>
              <a:gd name="connsiteX4682" fmla="*/ 10234405 w 10595428"/>
              <a:gd name="connsiteY4682" fmla="*/ 1416383 h 3701512"/>
              <a:gd name="connsiteX4683" fmla="*/ 10226006 w 10595428"/>
              <a:gd name="connsiteY4683" fmla="*/ 1416383 h 3701512"/>
              <a:gd name="connsiteX4684" fmla="*/ 10226006 w 10595428"/>
              <a:gd name="connsiteY4684" fmla="*/ 1430763 h 3701512"/>
              <a:gd name="connsiteX4685" fmla="*/ 10184026 w 10595428"/>
              <a:gd name="connsiteY4685" fmla="*/ 1423575 h 3701512"/>
              <a:gd name="connsiteX4686" fmla="*/ 10175632 w 10595428"/>
              <a:gd name="connsiteY4686" fmla="*/ 1423575 h 3701512"/>
              <a:gd name="connsiteX4687" fmla="*/ 10175632 w 10595428"/>
              <a:gd name="connsiteY4687" fmla="*/ 1430763 h 3701512"/>
              <a:gd name="connsiteX4688" fmla="*/ 10184026 w 10595428"/>
              <a:gd name="connsiteY4688" fmla="*/ 1452332 h 3701512"/>
              <a:gd name="connsiteX4689" fmla="*/ 10175632 w 10595428"/>
              <a:gd name="connsiteY4689" fmla="*/ 1459524 h 3701512"/>
              <a:gd name="connsiteX4690" fmla="*/ 10184026 w 10595428"/>
              <a:gd name="connsiteY4690" fmla="*/ 1459524 h 3701512"/>
              <a:gd name="connsiteX4691" fmla="*/ 10192425 w 10595428"/>
              <a:gd name="connsiteY4691" fmla="*/ 1452332 h 3701512"/>
              <a:gd name="connsiteX4692" fmla="*/ 10192425 w 10595428"/>
              <a:gd name="connsiteY4692" fmla="*/ 1473900 h 3701512"/>
              <a:gd name="connsiteX4693" fmla="*/ 10184026 w 10595428"/>
              <a:gd name="connsiteY4693" fmla="*/ 1502661 h 3701512"/>
              <a:gd name="connsiteX4694" fmla="*/ 10200819 w 10595428"/>
              <a:gd name="connsiteY4694" fmla="*/ 1531422 h 3701512"/>
              <a:gd name="connsiteX4695" fmla="*/ 10150445 w 10595428"/>
              <a:gd name="connsiteY4695" fmla="*/ 1538610 h 3701512"/>
              <a:gd name="connsiteX4696" fmla="*/ 10150445 w 10595428"/>
              <a:gd name="connsiteY4696" fmla="*/ 1552990 h 3701512"/>
              <a:gd name="connsiteX4697" fmla="*/ 10167237 w 10595428"/>
              <a:gd name="connsiteY4697" fmla="*/ 1545798 h 3701512"/>
              <a:gd name="connsiteX4698" fmla="*/ 10184026 w 10595428"/>
              <a:gd name="connsiteY4698" fmla="*/ 1545798 h 3701512"/>
              <a:gd name="connsiteX4699" fmla="*/ 10217612 w 10595428"/>
              <a:gd name="connsiteY4699" fmla="*/ 1594691 h 3701512"/>
              <a:gd name="connsiteX4700" fmla="*/ 10200819 w 10595428"/>
              <a:gd name="connsiteY4700" fmla="*/ 1587499 h 3701512"/>
              <a:gd name="connsiteX4701" fmla="*/ 10192425 w 10595428"/>
              <a:gd name="connsiteY4701" fmla="*/ 1637828 h 3701512"/>
              <a:gd name="connsiteX4702" fmla="*/ 10251193 w 10595428"/>
              <a:gd name="connsiteY4702" fmla="*/ 1760056 h 3701512"/>
              <a:gd name="connsiteX4703" fmla="*/ 10318361 w 10595428"/>
              <a:gd name="connsiteY4703" fmla="*/ 1911040 h 3701512"/>
              <a:gd name="connsiteX4704" fmla="*/ 10318361 w 10595428"/>
              <a:gd name="connsiteY4704" fmla="*/ 1932609 h 3701512"/>
              <a:gd name="connsiteX4705" fmla="*/ 10351946 w 10595428"/>
              <a:gd name="connsiteY4705" fmla="*/ 1990127 h 3701512"/>
              <a:gd name="connsiteX4706" fmla="*/ 10343552 w 10595428"/>
              <a:gd name="connsiteY4706" fmla="*/ 1990127 h 3701512"/>
              <a:gd name="connsiteX4707" fmla="*/ 10326759 w 10595428"/>
              <a:gd name="connsiteY4707" fmla="*/ 1982938 h 3701512"/>
              <a:gd name="connsiteX4708" fmla="*/ 10326759 w 10595428"/>
              <a:gd name="connsiteY4708" fmla="*/ 1990127 h 3701512"/>
              <a:gd name="connsiteX4709" fmla="*/ 10343552 w 10595428"/>
              <a:gd name="connsiteY4709" fmla="*/ 2026076 h 3701512"/>
              <a:gd name="connsiteX4710" fmla="*/ 10377134 w 10595428"/>
              <a:gd name="connsiteY4710" fmla="*/ 2018887 h 3701512"/>
              <a:gd name="connsiteX4711" fmla="*/ 10419114 w 10595428"/>
              <a:gd name="connsiteY4711" fmla="*/ 2033264 h 3701512"/>
              <a:gd name="connsiteX4712" fmla="*/ 10461094 w 10595428"/>
              <a:gd name="connsiteY4712" fmla="*/ 2011696 h 3701512"/>
              <a:gd name="connsiteX4713" fmla="*/ 10477886 w 10595428"/>
              <a:gd name="connsiteY4713" fmla="*/ 1997315 h 3701512"/>
              <a:gd name="connsiteX4714" fmla="*/ 10477886 w 10595428"/>
              <a:gd name="connsiteY4714" fmla="*/ 1954178 h 3701512"/>
              <a:gd name="connsiteX4715" fmla="*/ 10528261 w 10595428"/>
              <a:gd name="connsiteY4715" fmla="*/ 1954178 h 3701512"/>
              <a:gd name="connsiteX4716" fmla="*/ 10570241 w 10595428"/>
              <a:gd name="connsiteY4716" fmla="*/ 2062025 h 3701512"/>
              <a:gd name="connsiteX4717" fmla="*/ 10578635 w 10595428"/>
              <a:gd name="connsiteY4717" fmla="*/ 2062025 h 3701512"/>
              <a:gd name="connsiteX4718" fmla="*/ 10578635 w 10595428"/>
              <a:gd name="connsiteY4718" fmla="*/ 2083594 h 3701512"/>
              <a:gd name="connsiteX4719" fmla="*/ 10587034 w 10595428"/>
              <a:gd name="connsiteY4719" fmla="*/ 2148303 h 3701512"/>
              <a:gd name="connsiteX4720" fmla="*/ 10578635 w 10595428"/>
              <a:gd name="connsiteY4720" fmla="*/ 2177060 h 3701512"/>
              <a:gd name="connsiteX4721" fmla="*/ 10595428 w 10595428"/>
              <a:gd name="connsiteY4721" fmla="*/ 2198629 h 3701512"/>
              <a:gd name="connsiteX4722" fmla="*/ 10587034 w 10595428"/>
              <a:gd name="connsiteY4722" fmla="*/ 2213009 h 3701512"/>
              <a:gd name="connsiteX4723" fmla="*/ 10595428 w 10595428"/>
              <a:gd name="connsiteY4723" fmla="*/ 2227390 h 3701512"/>
              <a:gd name="connsiteX4724" fmla="*/ 10587034 w 10595428"/>
              <a:gd name="connsiteY4724" fmla="*/ 2248958 h 3701512"/>
              <a:gd name="connsiteX4725" fmla="*/ 10595428 w 10595428"/>
              <a:gd name="connsiteY4725" fmla="*/ 2248958 h 3701512"/>
              <a:gd name="connsiteX4726" fmla="*/ 10578635 w 10595428"/>
              <a:gd name="connsiteY4726" fmla="*/ 2277719 h 3701512"/>
              <a:gd name="connsiteX4727" fmla="*/ 10587034 w 10595428"/>
              <a:gd name="connsiteY4727" fmla="*/ 2306476 h 3701512"/>
              <a:gd name="connsiteX4728" fmla="*/ 10536659 w 10595428"/>
              <a:gd name="connsiteY4728" fmla="*/ 2399943 h 3701512"/>
              <a:gd name="connsiteX4729" fmla="*/ 10570241 w 10595428"/>
              <a:gd name="connsiteY4729" fmla="*/ 2428704 h 3701512"/>
              <a:gd name="connsiteX4730" fmla="*/ 10570241 w 10595428"/>
              <a:gd name="connsiteY4730" fmla="*/ 2435892 h 3701512"/>
              <a:gd name="connsiteX4731" fmla="*/ 10561846 w 10595428"/>
              <a:gd name="connsiteY4731" fmla="*/ 2443080 h 3701512"/>
              <a:gd name="connsiteX4732" fmla="*/ 10570241 w 10595428"/>
              <a:gd name="connsiteY4732" fmla="*/ 2457461 h 3701512"/>
              <a:gd name="connsiteX4733" fmla="*/ 10570241 w 10595428"/>
              <a:gd name="connsiteY4733" fmla="*/ 2479030 h 3701512"/>
              <a:gd name="connsiteX4734" fmla="*/ 10553448 w 10595428"/>
              <a:gd name="connsiteY4734" fmla="*/ 2493410 h 3701512"/>
              <a:gd name="connsiteX4735" fmla="*/ 10528261 w 10595428"/>
              <a:gd name="connsiteY4735" fmla="*/ 2486221 h 3701512"/>
              <a:gd name="connsiteX4736" fmla="*/ 10469488 w 10595428"/>
              <a:gd name="connsiteY4736" fmla="*/ 2529359 h 3701512"/>
              <a:gd name="connsiteX4737" fmla="*/ 10461094 w 10595428"/>
              <a:gd name="connsiteY4737" fmla="*/ 2522170 h 3701512"/>
              <a:gd name="connsiteX4738" fmla="*/ 10444301 w 10595428"/>
              <a:gd name="connsiteY4738" fmla="*/ 2529359 h 3701512"/>
              <a:gd name="connsiteX4739" fmla="*/ 10435906 w 10595428"/>
              <a:gd name="connsiteY4739" fmla="*/ 2529359 h 3701512"/>
              <a:gd name="connsiteX4740" fmla="*/ 10393926 w 10595428"/>
              <a:gd name="connsiteY4740" fmla="*/ 2522170 h 3701512"/>
              <a:gd name="connsiteX4741" fmla="*/ 10393926 w 10595428"/>
              <a:gd name="connsiteY4741" fmla="*/ 2529359 h 3701512"/>
              <a:gd name="connsiteX4742" fmla="*/ 10326759 w 10595428"/>
              <a:gd name="connsiteY4742" fmla="*/ 2514979 h 3701512"/>
              <a:gd name="connsiteX4743" fmla="*/ 10318361 w 10595428"/>
              <a:gd name="connsiteY4743" fmla="*/ 2514979 h 3701512"/>
              <a:gd name="connsiteX4744" fmla="*/ 10267986 w 10595428"/>
              <a:gd name="connsiteY4744" fmla="*/ 2550928 h 3701512"/>
              <a:gd name="connsiteX4745" fmla="*/ 10242799 w 10595428"/>
              <a:gd name="connsiteY4745" fmla="*/ 2550928 h 3701512"/>
              <a:gd name="connsiteX4746" fmla="*/ 10217612 w 10595428"/>
              <a:gd name="connsiteY4746" fmla="*/ 2522170 h 3701512"/>
              <a:gd name="connsiteX4747" fmla="*/ 10200819 w 10595428"/>
              <a:gd name="connsiteY4747" fmla="*/ 2529359 h 3701512"/>
              <a:gd name="connsiteX4748" fmla="*/ 10175632 w 10595428"/>
              <a:gd name="connsiteY4748" fmla="*/ 2529359 h 3701512"/>
              <a:gd name="connsiteX4749" fmla="*/ 10142046 w 10595428"/>
              <a:gd name="connsiteY4749" fmla="*/ 2471841 h 3701512"/>
              <a:gd name="connsiteX4750" fmla="*/ 10125257 w 10595428"/>
              <a:gd name="connsiteY4750" fmla="*/ 2464653 h 3701512"/>
              <a:gd name="connsiteX4751" fmla="*/ 10108465 w 10595428"/>
              <a:gd name="connsiteY4751" fmla="*/ 2471841 h 3701512"/>
              <a:gd name="connsiteX4752" fmla="*/ 10083277 w 10595428"/>
              <a:gd name="connsiteY4752" fmla="*/ 2464653 h 3701512"/>
              <a:gd name="connsiteX4753" fmla="*/ 10083277 w 10595428"/>
              <a:gd name="connsiteY4753" fmla="*/ 2443080 h 3701512"/>
              <a:gd name="connsiteX4754" fmla="*/ 10125257 w 10595428"/>
              <a:gd name="connsiteY4754" fmla="*/ 2421512 h 3701512"/>
              <a:gd name="connsiteX4755" fmla="*/ 10125257 w 10595428"/>
              <a:gd name="connsiteY4755" fmla="*/ 2435892 h 3701512"/>
              <a:gd name="connsiteX4756" fmla="*/ 10226006 w 10595428"/>
              <a:gd name="connsiteY4756" fmla="*/ 2371186 h 3701512"/>
              <a:gd name="connsiteX4757" fmla="*/ 10158839 w 10595428"/>
              <a:gd name="connsiteY4757" fmla="*/ 2356806 h 3701512"/>
              <a:gd name="connsiteX4758" fmla="*/ 10158839 w 10595428"/>
              <a:gd name="connsiteY4758" fmla="*/ 2363994 h 3701512"/>
              <a:gd name="connsiteX4759" fmla="*/ 10167237 w 10595428"/>
              <a:gd name="connsiteY4759" fmla="*/ 2378374 h 3701512"/>
              <a:gd name="connsiteX4760" fmla="*/ 10142046 w 10595428"/>
              <a:gd name="connsiteY4760" fmla="*/ 2378374 h 3701512"/>
              <a:gd name="connsiteX4761" fmla="*/ 10125257 w 10595428"/>
              <a:gd name="connsiteY4761" fmla="*/ 2356806 h 3701512"/>
              <a:gd name="connsiteX4762" fmla="*/ 10024505 w 10595428"/>
              <a:gd name="connsiteY4762" fmla="*/ 2385563 h 3701512"/>
              <a:gd name="connsiteX4763" fmla="*/ 9990919 w 10595428"/>
              <a:gd name="connsiteY4763" fmla="*/ 2378374 h 3701512"/>
              <a:gd name="connsiteX4764" fmla="*/ 9965704 w 10595428"/>
              <a:gd name="connsiteY4764" fmla="*/ 2383772 h 3701512"/>
              <a:gd name="connsiteX4765" fmla="*/ 9971425 w 10595428"/>
              <a:gd name="connsiteY4765" fmla="*/ 2399964 h 3701512"/>
              <a:gd name="connsiteX4766" fmla="*/ 9996927 w 10595428"/>
              <a:gd name="connsiteY4766" fmla="*/ 2461168 h 3701512"/>
              <a:gd name="connsiteX4767" fmla="*/ 10005321 w 10595428"/>
              <a:gd name="connsiteY4767" fmla="*/ 2461168 h 3701512"/>
              <a:gd name="connsiteX4768" fmla="*/ 10005321 w 10595428"/>
              <a:gd name="connsiteY4768" fmla="*/ 2482737 h 3701512"/>
              <a:gd name="connsiteX4769" fmla="*/ 10013720 w 10595428"/>
              <a:gd name="connsiteY4769" fmla="*/ 2547446 h 3701512"/>
              <a:gd name="connsiteX4770" fmla="*/ 10005321 w 10595428"/>
              <a:gd name="connsiteY4770" fmla="*/ 2576203 h 3701512"/>
              <a:gd name="connsiteX4771" fmla="*/ 10022114 w 10595428"/>
              <a:gd name="connsiteY4771" fmla="*/ 2597772 h 3701512"/>
              <a:gd name="connsiteX4772" fmla="*/ 10013720 w 10595428"/>
              <a:gd name="connsiteY4772" fmla="*/ 2612152 h 3701512"/>
              <a:gd name="connsiteX4773" fmla="*/ 10022114 w 10595428"/>
              <a:gd name="connsiteY4773" fmla="*/ 2626533 h 3701512"/>
              <a:gd name="connsiteX4774" fmla="*/ 10013720 w 10595428"/>
              <a:gd name="connsiteY4774" fmla="*/ 2648101 h 3701512"/>
              <a:gd name="connsiteX4775" fmla="*/ 10022114 w 10595428"/>
              <a:gd name="connsiteY4775" fmla="*/ 2648101 h 3701512"/>
              <a:gd name="connsiteX4776" fmla="*/ 10005321 w 10595428"/>
              <a:gd name="connsiteY4776" fmla="*/ 2676862 h 3701512"/>
              <a:gd name="connsiteX4777" fmla="*/ 10013720 w 10595428"/>
              <a:gd name="connsiteY4777" fmla="*/ 2705619 h 3701512"/>
              <a:gd name="connsiteX4778" fmla="*/ 9963345 w 10595428"/>
              <a:gd name="connsiteY4778" fmla="*/ 2799086 h 3701512"/>
              <a:gd name="connsiteX4779" fmla="*/ 9996927 w 10595428"/>
              <a:gd name="connsiteY4779" fmla="*/ 2827847 h 3701512"/>
              <a:gd name="connsiteX4780" fmla="*/ 9996927 w 10595428"/>
              <a:gd name="connsiteY4780" fmla="*/ 2835035 h 3701512"/>
              <a:gd name="connsiteX4781" fmla="*/ 9988532 w 10595428"/>
              <a:gd name="connsiteY4781" fmla="*/ 2842223 h 3701512"/>
              <a:gd name="connsiteX4782" fmla="*/ 9996927 w 10595428"/>
              <a:gd name="connsiteY4782" fmla="*/ 2856604 h 3701512"/>
              <a:gd name="connsiteX4783" fmla="*/ 9996927 w 10595428"/>
              <a:gd name="connsiteY4783" fmla="*/ 2878173 h 3701512"/>
              <a:gd name="connsiteX4784" fmla="*/ 9980134 w 10595428"/>
              <a:gd name="connsiteY4784" fmla="*/ 2892553 h 3701512"/>
              <a:gd name="connsiteX4785" fmla="*/ 9954947 w 10595428"/>
              <a:gd name="connsiteY4785" fmla="*/ 2885364 h 3701512"/>
              <a:gd name="connsiteX4786" fmla="*/ 9896174 w 10595428"/>
              <a:gd name="connsiteY4786" fmla="*/ 2928502 h 3701512"/>
              <a:gd name="connsiteX4787" fmla="*/ 9887780 w 10595428"/>
              <a:gd name="connsiteY4787" fmla="*/ 2921313 h 3701512"/>
              <a:gd name="connsiteX4788" fmla="*/ 9870987 w 10595428"/>
              <a:gd name="connsiteY4788" fmla="*/ 2928502 h 3701512"/>
              <a:gd name="connsiteX4789" fmla="*/ 9862592 w 10595428"/>
              <a:gd name="connsiteY4789" fmla="*/ 2928502 h 3701512"/>
              <a:gd name="connsiteX4790" fmla="*/ 9820612 w 10595428"/>
              <a:gd name="connsiteY4790" fmla="*/ 2921313 h 3701512"/>
              <a:gd name="connsiteX4791" fmla="*/ 9820612 w 10595428"/>
              <a:gd name="connsiteY4791" fmla="*/ 2928502 h 3701512"/>
              <a:gd name="connsiteX4792" fmla="*/ 9753445 w 10595428"/>
              <a:gd name="connsiteY4792" fmla="*/ 2914122 h 3701512"/>
              <a:gd name="connsiteX4793" fmla="*/ 9745047 w 10595428"/>
              <a:gd name="connsiteY4793" fmla="*/ 2914122 h 3701512"/>
              <a:gd name="connsiteX4794" fmla="*/ 9694672 w 10595428"/>
              <a:gd name="connsiteY4794" fmla="*/ 2950071 h 3701512"/>
              <a:gd name="connsiteX4795" fmla="*/ 9669485 w 10595428"/>
              <a:gd name="connsiteY4795" fmla="*/ 2950071 h 3701512"/>
              <a:gd name="connsiteX4796" fmla="*/ 9644298 w 10595428"/>
              <a:gd name="connsiteY4796" fmla="*/ 2921313 h 3701512"/>
              <a:gd name="connsiteX4797" fmla="*/ 9627505 w 10595428"/>
              <a:gd name="connsiteY4797" fmla="*/ 2928502 h 3701512"/>
              <a:gd name="connsiteX4798" fmla="*/ 9602318 w 10595428"/>
              <a:gd name="connsiteY4798" fmla="*/ 2928502 h 3701512"/>
              <a:gd name="connsiteX4799" fmla="*/ 9568732 w 10595428"/>
              <a:gd name="connsiteY4799" fmla="*/ 2870984 h 3701512"/>
              <a:gd name="connsiteX4800" fmla="*/ 9551943 w 10595428"/>
              <a:gd name="connsiteY4800" fmla="*/ 2863796 h 3701512"/>
              <a:gd name="connsiteX4801" fmla="*/ 9535151 w 10595428"/>
              <a:gd name="connsiteY4801" fmla="*/ 2870984 h 3701512"/>
              <a:gd name="connsiteX4802" fmla="*/ 9509963 w 10595428"/>
              <a:gd name="connsiteY4802" fmla="*/ 2863796 h 3701512"/>
              <a:gd name="connsiteX4803" fmla="*/ 9509963 w 10595428"/>
              <a:gd name="connsiteY4803" fmla="*/ 2842223 h 3701512"/>
              <a:gd name="connsiteX4804" fmla="*/ 9551943 w 10595428"/>
              <a:gd name="connsiteY4804" fmla="*/ 2820655 h 3701512"/>
              <a:gd name="connsiteX4805" fmla="*/ 9551943 w 10595428"/>
              <a:gd name="connsiteY4805" fmla="*/ 2835035 h 3701512"/>
              <a:gd name="connsiteX4806" fmla="*/ 9652692 w 10595428"/>
              <a:gd name="connsiteY4806" fmla="*/ 2770329 h 3701512"/>
              <a:gd name="connsiteX4807" fmla="*/ 9613399 w 10595428"/>
              <a:gd name="connsiteY4807" fmla="*/ 2761916 h 3701512"/>
              <a:gd name="connsiteX4808" fmla="*/ 9586007 w 10595428"/>
              <a:gd name="connsiteY4808" fmla="*/ 2763962 h 3701512"/>
              <a:gd name="connsiteX4809" fmla="*/ 9593923 w 10595428"/>
              <a:gd name="connsiteY4809" fmla="*/ 2777517 h 3701512"/>
              <a:gd name="connsiteX4810" fmla="*/ 9568732 w 10595428"/>
              <a:gd name="connsiteY4810" fmla="*/ 2777517 h 3701512"/>
              <a:gd name="connsiteX4811" fmla="*/ 9566205 w 10595428"/>
              <a:gd name="connsiteY4811" fmla="*/ 2767777 h 3701512"/>
              <a:gd name="connsiteX4812" fmla="*/ 9529143 w 10595428"/>
              <a:gd name="connsiteY4812" fmla="*/ 2781002 h 3701512"/>
              <a:gd name="connsiteX4813" fmla="*/ 9520749 w 10595428"/>
              <a:gd name="connsiteY4813" fmla="*/ 2781002 h 3701512"/>
              <a:gd name="connsiteX4814" fmla="*/ 9507014 w 10595428"/>
              <a:gd name="connsiteY4814" fmla="*/ 2774083 h 3701512"/>
              <a:gd name="connsiteX4815" fmla="*/ 9451191 w 10595428"/>
              <a:gd name="connsiteY4815" fmla="*/ 2784706 h 3701512"/>
              <a:gd name="connsiteX4816" fmla="*/ 9417605 w 10595428"/>
              <a:gd name="connsiteY4816" fmla="*/ 2777517 h 3701512"/>
              <a:gd name="connsiteX4817" fmla="*/ 9392390 w 10595428"/>
              <a:gd name="connsiteY4817" fmla="*/ 2782915 h 3701512"/>
              <a:gd name="connsiteX4818" fmla="*/ 9398111 w 10595428"/>
              <a:gd name="connsiteY4818" fmla="*/ 2799107 h 3701512"/>
              <a:gd name="connsiteX4819" fmla="*/ 9423613 w 10595428"/>
              <a:gd name="connsiteY4819" fmla="*/ 2860311 h 3701512"/>
              <a:gd name="connsiteX4820" fmla="*/ 9432007 w 10595428"/>
              <a:gd name="connsiteY4820" fmla="*/ 2860311 h 3701512"/>
              <a:gd name="connsiteX4821" fmla="*/ 9432007 w 10595428"/>
              <a:gd name="connsiteY4821" fmla="*/ 2881880 h 3701512"/>
              <a:gd name="connsiteX4822" fmla="*/ 9440406 w 10595428"/>
              <a:gd name="connsiteY4822" fmla="*/ 2946589 h 3701512"/>
              <a:gd name="connsiteX4823" fmla="*/ 9432007 w 10595428"/>
              <a:gd name="connsiteY4823" fmla="*/ 2975346 h 3701512"/>
              <a:gd name="connsiteX4824" fmla="*/ 9448800 w 10595428"/>
              <a:gd name="connsiteY4824" fmla="*/ 2996915 h 3701512"/>
              <a:gd name="connsiteX4825" fmla="*/ 9440406 w 10595428"/>
              <a:gd name="connsiteY4825" fmla="*/ 3011295 h 3701512"/>
              <a:gd name="connsiteX4826" fmla="*/ 9448800 w 10595428"/>
              <a:gd name="connsiteY4826" fmla="*/ 3025676 h 3701512"/>
              <a:gd name="connsiteX4827" fmla="*/ 9440406 w 10595428"/>
              <a:gd name="connsiteY4827" fmla="*/ 3047244 h 3701512"/>
              <a:gd name="connsiteX4828" fmla="*/ 9448800 w 10595428"/>
              <a:gd name="connsiteY4828" fmla="*/ 3047244 h 3701512"/>
              <a:gd name="connsiteX4829" fmla="*/ 9432007 w 10595428"/>
              <a:gd name="connsiteY4829" fmla="*/ 3076005 h 3701512"/>
              <a:gd name="connsiteX4830" fmla="*/ 9440406 w 10595428"/>
              <a:gd name="connsiteY4830" fmla="*/ 3104762 h 3701512"/>
              <a:gd name="connsiteX4831" fmla="*/ 9390031 w 10595428"/>
              <a:gd name="connsiteY4831" fmla="*/ 3198229 h 3701512"/>
              <a:gd name="connsiteX4832" fmla="*/ 9423613 w 10595428"/>
              <a:gd name="connsiteY4832" fmla="*/ 3226990 h 3701512"/>
              <a:gd name="connsiteX4833" fmla="*/ 9423613 w 10595428"/>
              <a:gd name="connsiteY4833" fmla="*/ 3234178 h 3701512"/>
              <a:gd name="connsiteX4834" fmla="*/ 9415218 w 10595428"/>
              <a:gd name="connsiteY4834" fmla="*/ 3241366 h 3701512"/>
              <a:gd name="connsiteX4835" fmla="*/ 9423613 w 10595428"/>
              <a:gd name="connsiteY4835" fmla="*/ 3255747 h 3701512"/>
              <a:gd name="connsiteX4836" fmla="*/ 9423613 w 10595428"/>
              <a:gd name="connsiteY4836" fmla="*/ 3277316 h 3701512"/>
              <a:gd name="connsiteX4837" fmla="*/ 9406820 w 10595428"/>
              <a:gd name="connsiteY4837" fmla="*/ 3291696 h 3701512"/>
              <a:gd name="connsiteX4838" fmla="*/ 9381633 w 10595428"/>
              <a:gd name="connsiteY4838" fmla="*/ 3284507 h 3701512"/>
              <a:gd name="connsiteX4839" fmla="*/ 9322860 w 10595428"/>
              <a:gd name="connsiteY4839" fmla="*/ 3327645 h 3701512"/>
              <a:gd name="connsiteX4840" fmla="*/ 9314466 w 10595428"/>
              <a:gd name="connsiteY4840" fmla="*/ 3320456 h 3701512"/>
              <a:gd name="connsiteX4841" fmla="*/ 9297673 w 10595428"/>
              <a:gd name="connsiteY4841" fmla="*/ 3327645 h 3701512"/>
              <a:gd name="connsiteX4842" fmla="*/ 9289278 w 10595428"/>
              <a:gd name="connsiteY4842" fmla="*/ 3327645 h 3701512"/>
              <a:gd name="connsiteX4843" fmla="*/ 9247298 w 10595428"/>
              <a:gd name="connsiteY4843" fmla="*/ 3320456 h 3701512"/>
              <a:gd name="connsiteX4844" fmla="*/ 9247298 w 10595428"/>
              <a:gd name="connsiteY4844" fmla="*/ 3327645 h 3701512"/>
              <a:gd name="connsiteX4845" fmla="*/ 9180131 w 10595428"/>
              <a:gd name="connsiteY4845" fmla="*/ 3313265 h 3701512"/>
              <a:gd name="connsiteX4846" fmla="*/ 9171733 w 10595428"/>
              <a:gd name="connsiteY4846" fmla="*/ 3313265 h 3701512"/>
              <a:gd name="connsiteX4847" fmla="*/ 9121358 w 10595428"/>
              <a:gd name="connsiteY4847" fmla="*/ 3349214 h 3701512"/>
              <a:gd name="connsiteX4848" fmla="*/ 9096171 w 10595428"/>
              <a:gd name="connsiteY4848" fmla="*/ 3349214 h 3701512"/>
              <a:gd name="connsiteX4849" fmla="*/ 9070984 w 10595428"/>
              <a:gd name="connsiteY4849" fmla="*/ 3320456 h 3701512"/>
              <a:gd name="connsiteX4850" fmla="*/ 9054191 w 10595428"/>
              <a:gd name="connsiteY4850" fmla="*/ 3327645 h 3701512"/>
              <a:gd name="connsiteX4851" fmla="*/ 9029004 w 10595428"/>
              <a:gd name="connsiteY4851" fmla="*/ 3327645 h 3701512"/>
              <a:gd name="connsiteX4852" fmla="*/ 8995418 w 10595428"/>
              <a:gd name="connsiteY4852" fmla="*/ 3270127 h 3701512"/>
              <a:gd name="connsiteX4853" fmla="*/ 8978629 w 10595428"/>
              <a:gd name="connsiteY4853" fmla="*/ 3262939 h 3701512"/>
              <a:gd name="connsiteX4854" fmla="*/ 8961837 w 10595428"/>
              <a:gd name="connsiteY4854" fmla="*/ 3270127 h 3701512"/>
              <a:gd name="connsiteX4855" fmla="*/ 8936649 w 10595428"/>
              <a:gd name="connsiteY4855" fmla="*/ 3262939 h 3701512"/>
              <a:gd name="connsiteX4856" fmla="*/ 8936649 w 10595428"/>
              <a:gd name="connsiteY4856" fmla="*/ 3241366 h 3701512"/>
              <a:gd name="connsiteX4857" fmla="*/ 8978629 w 10595428"/>
              <a:gd name="connsiteY4857" fmla="*/ 3219798 h 3701512"/>
              <a:gd name="connsiteX4858" fmla="*/ 8978629 w 10595428"/>
              <a:gd name="connsiteY4858" fmla="*/ 3234178 h 3701512"/>
              <a:gd name="connsiteX4859" fmla="*/ 9079378 w 10595428"/>
              <a:gd name="connsiteY4859" fmla="*/ 3169472 h 3701512"/>
              <a:gd name="connsiteX4860" fmla="*/ 9040085 w 10595428"/>
              <a:gd name="connsiteY4860" fmla="*/ 3161059 h 3701512"/>
              <a:gd name="connsiteX4861" fmla="*/ 9012693 w 10595428"/>
              <a:gd name="connsiteY4861" fmla="*/ 3163105 h 3701512"/>
              <a:gd name="connsiteX4862" fmla="*/ 9020609 w 10595428"/>
              <a:gd name="connsiteY4862" fmla="*/ 3176660 h 3701512"/>
              <a:gd name="connsiteX4863" fmla="*/ 8995418 w 10595428"/>
              <a:gd name="connsiteY4863" fmla="*/ 3176660 h 3701512"/>
              <a:gd name="connsiteX4864" fmla="*/ 8992891 w 10595428"/>
              <a:gd name="connsiteY4864" fmla="*/ 3166920 h 3701512"/>
              <a:gd name="connsiteX4865" fmla="*/ 8955829 w 10595428"/>
              <a:gd name="connsiteY4865" fmla="*/ 3180145 h 3701512"/>
              <a:gd name="connsiteX4866" fmla="*/ 8947435 w 10595428"/>
              <a:gd name="connsiteY4866" fmla="*/ 3180145 h 3701512"/>
              <a:gd name="connsiteX4867" fmla="*/ 8933700 w 10595428"/>
              <a:gd name="connsiteY4867" fmla="*/ 3173226 h 3701512"/>
              <a:gd name="connsiteX4868" fmla="*/ 8877877 w 10595428"/>
              <a:gd name="connsiteY4868" fmla="*/ 3183849 h 3701512"/>
              <a:gd name="connsiteX4869" fmla="*/ 8844291 w 10595428"/>
              <a:gd name="connsiteY4869" fmla="*/ 3176660 h 3701512"/>
              <a:gd name="connsiteX4870" fmla="*/ 8810709 w 10595428"/>
              <a:gd name="connsiteY4870" fmla="*/ 3183849 h 3701512"/>
              <a:gd name="connsiteX4871" fmla="*/ 8802311 w 10595428"/>
              <a:gd name="connsiteY4871" fmla="*/ 3176660 h 3701512"/>
              <a:gd name="connsiteX4872" fmla="*/ 8802311 w 10595428"/>
              <a:gd name="connsiteY4872" fmla="*/ 3191041 h 3701512"/>
              <a:gd name="connsiteX4873" fmla="*/ 8768729 w 10595428"/>
              <a:gd name="connsiteY4873" fmla="*/ 3183849 h 3701512"/>
              <a:gd name="connsiteX4874" fmla="*/ 8659582 w 10595428"/>
              <a:gd name="connsiteY4874" fmla="*/ 3212609 h 3701512"/>
              <a:gd name="connsiteX4875" fmla="*/ 8642789 w 10595428"/>
              <a:gd name="connsiteY4875" fmla="*/ 3205421 h 3701512"/>
              <a:gd name="connsiteX4876" fmla="*/ 8634395 w 10595428"/>
              <a:gd name="connsiteY4876" fmla="*/ 3205421 h 3701512"/>
              <a:gd name="connsiteX4877" fmla="*/ 8617602 w 10595428"/>
              <a:gd name="connsiteY4877" fmla="*/ 3234178 h 3701512"/>
              <a:gd name="connsiteX4878" fmla="*/ 8642789 w 10595428"/>
              <a:gd name="connsiteY4878" fmla="*/ 3356406 h 3701512"/>
              <a:gd name="connsiteX4879" fmla="*/ 8609208 w 10595428"/>
              <a:gd name="connsiteY4879" fmla="*/ 3377974 h 3701512"/>
              <a:gd name="connsiteX4880" fmla="*/ 8609208 w 10595428"/>
              <a:gd name="connsiteY4880" fmla="*/ 3363594 h 3701512"/>
              <a:gd name="connsiteX4881" fmla="*/ 8575622 w 10595428"/>
              <a:gd name="connsiteY4881" fmla="*/ 3392355 h 3701512"/>
              <a:gd name="connsiteX4882" fmla="*/ 8575622 w 10595428"/>
              <a:gd name="connsiteY4882" fmla="*/ 3377974 h 3701512"/>
              <a:gd name="connsiteX4883" fmla="*/ 8558829 w 10595428"/>
              <a:gd name="connsiteY4883" fmla="*/ 3385163 h 3701512"/>
              <a:gd name="connsiteX4884" fmla="*/ 8542036 w 10595428"/>
              <a:gd name="connsiteY4884" fmla="*/ 3385163 h 3701512"/>
              <a:gd name="connsiteX4885" fmla="*/ 8533642 w 10595428"/>
              <a:gd name="connsiteY4885" fmla="*/ 3349214 h 3701512"/>
              <a:gd name="connsiteX4886" fmla="*/ 8533642 w 10595428"/>
              <a:gd name="connsiteY4886" fmla="*/ 3320456 h 3701512"/>
              <a:gd name="connsiteX4887" fmla="*/ 8458080 w 10595428"/>
              <a:gd name="connsiteY4887" fmla="*/ 3270127 h 3701512"/>
              <a:gd name="connsiteX4888" fmla="*/ 8449682 w 10595428"/>
              <a:gd name="connsiteY4888" fmla="*/ 3270127 h 3701512"/>
              <a:gd name="connsiteX4889" fmla="*/ 8458080 w 10595428"/>
              <a:gd name="connsiteY4889" fmla="*/ 3255747 h 3701512"/>
              <a:gd name="connsiteX4890" fmla="*/ 8458080 w 10595428"/>
              <a:gd name="connsiteY4890" fmla="*/ 3248558 h 3701512"/>
              <a:gd name="connsiteX4891" fmla="*/ 8449682 w 10595428"/>
              <a:gd name="connsiteY4891" fmla="*/ 3248558 h 3701512"/>
              <a:gd name="connsiteX4892" fmla="*/ 8424495 w 10595428"/>
              <a:gd name="connsiteY4892" fmla="*/ 3270127 h 3701512"/>
              <a:gd name="connsiteX4893" fmla="*/ 8407702 w 10595428"/>
              <a:gd name="connsiteY4893" fmla="*/ 3262939 h 3701512"/>
              <a:gd name="connsiteX4894" fmla="*/ 8399308 w 10595428"/>
              <a:gd name="connsiteY4894" fmla="*/ 3262939 h 3701512"/>
              <a:gd name="connsiteX4895" fmla="*/ 8290161 w 10595428"/>
              <a:gd name="connsiteY4895" fmla="*/ 3298888 h 3701512"/>
              <a:gd name="connsiteX4896" fmla="*/ 8231387 w 10595428"/>
              <a:gd name="connsiteY4896" fmla="*/ 3262939 h 3701512"/>
              <a:gd name="connsiteX4897" fmla="*/ 8181013 w 10595428"/>
              <a:gd name="connsiteY4897" fmla="*/ 3277316 h 3701512"/>
              <a:gd name="connsiteX4898" fmla="*/ 8189407 w 10595428"/>
              <a:gd name="connsiteY4898" fmla="*/ 3291696 h 3701512"/>
              <a:gd name="connsiteX4899" fmla="*/ 8172615 w 10595428"/>
              <a:gd name="connsiteY4899" fmla="*/ 3291696 h 3701512"/>
              <a:gd name="connsiteX4900" fmla="*/ 8172615 w 10595428"/>
              <a:gd name="connsiteY4900" fmla="*/ 3298888 h 3701512"/>
              <a:gd name="connsiteX4901" fmla="*/ 8189407 w 10595428"/>
              <a:gd name="connsiteY4901" fmla="*/ 3298888 h 3701512"/>
              <a:gd name="connsiteX4902" fmla="*/ 8189407 w 10595428"/>
              <a:gd name="connsiteY4902" fmla="*/ 3313265 h 3701512"/>
              <a:gd name="connsiteX4903" fmla="*/ 8181013 w 10595428"/>
              <a:gd name="connsiteY4903" fmla="*/ 3313265 h 3701512"/>
              <a:gd name="connsiteX4904" fmla="*/ 8155826 w 10595428"/>
              <a:gd name="connsiteY4904" fmla="*/ 3291696 h 3701512"/>
              <a:gd name="connsiteX4905" fmla="*/ 8113846 w 10595428"/>
              <a:gd name="connsiteY4905" fmla="*/ 3291696 h 3701512"/>
              <a:gd name="connsiteX4906" fmla="*/ 8113846 w 10595428"/>
              <a:gd name="connsiteY4906" fmla="*/ 3306076 h 3701512"/>
              <a:gd name="connsiteX4907" fmla="*/ 8130639 w 10595428"/>
              <a:gd name="connsiteY4907" fmla="*/ 3306076 h 3701512"/>
              <a:gd name="connsiteX4908" fmla="*/ 8130639 w 10595428"/>
              <a:gd name="connsiteY4908" fmla="*/ 3320456 h 3701512"/>
              <a:gd name="connsiteX4909" fmla="*/ 8071866 w 10595428"/>
              <a:gd name="connsiteY4909" fmla="*/ 3334833 h 3701512"/>
              <a:gd name="connsiteX4910" fmla="*/ 8029886 w 10595428"/>
              <a:gd name="connsiteY4910" fmla="*/ 3327645 h 3701512"/>
              <a:gd name="connsiteX4911" fmla="*/ 8021492 w 10595428"/>
              <a:gd name="connsiteY4911" fmla="*/ 3356406 h 3701512"/>
              <a:gd name="connsiteX4912" fmla="*/ 7996300 w 10595428"/>
              <a:gd name="connsiteY4912" fmla="*/ 3342025 h 3701512"/>
              <a:gd name="connsiteX4913" fmla="*/ 7971113 w 10595428"/>
              <a:gd name="connsiteY4913" fmla="*/ 3342025 h 3701512"/>
              <a:gd name="connsiteX4914" fmla="*/ 7979512 w 10595428"/>
              <a:gd name="connsiteY4914" fmla="*/ 3356406 h 3701512"/>
              <a:gd name="connsiteX4915" fmla="*/ 7954320 w 10595428"/>
              <a:gd name="connsiteY4915" fmla="*/ 3370782 h 3701512"/>
              <a:gd name="connsiteX4916" fmla="*/ 7929133 w 10595428"/>
              <a:gd name="connsiteY4916" fmla="*/ 3370782 h 3701512"/>
              <a:gd name="connsiteX4917" fmla="*/ 7920739 w 10595428"/>
              <a:gd name="connsiteY4917" fmla="*/ 3363594 h 3701512"/>
              <a:gd name="connsiteX4918" fmla="*/ 7830062 w 10595428"/>
              <a:gd name="connsiteY4918" fmla="*/ 3392355 h 3701512"/>
              <a:gd name="connsiteX4919" fmla="*/ 7796477 w 10595428"/>
              <a:gd name="connsiteY4919" fmla="*/ 3385163 h 3701512"/>
              <a:gd name="connsiteX4920" fmla="*/ 7762895 w 10595428"/>
              <a:gd name="connsiteY4920" fmla="*/ 3392355 h 3701512"/>
              <a:gd name="connsiteX4921" fmla="*/ 7620162 w 10595428"/>
              <a:gd name="connsiteY4921" fmla="*/ 3334833 h 3701512"/>
              <a:gd name="connsiteX4922" fmla="*/ 7519414 w 10595428"/>
              <a:gd name="connsiteY4922" fmla="*/ 3342025 h 3701512"/>
              <a:gd name="connsiteX4923" fmla="*/ 7519414 w 10595428"/>
              <a:gd name="connsiteY4923" fmla="*/ 3334833 h 3701512"/>
              <a:gd name="connsiteX4924" fmla="*/ 7502621 w 10595428"/>
              <a:gd name="connsiteY4924" fmla="*/ 3342025 h 3701512"/>
              <a:gd name="connsiteX4925" fmla="*/ 7485828 w 10595428"/>
              <a:gd name="connsiteY4925" fmla="*/ 3342025 h 3701512"/>
              <a:gd name="connsiteX4926" fmla="*/ 7452246 w 10595428"/>
              <a:gd name="connsiteY4926" fmla="*/ 3320456 h 3701512"/>
              <a:gd name="connsiteX4927" fmla="*/ 7435454 w 10595428"/>
              <a:gd name="connsiteY4927" fmla="*/ 3327645 h 3701512"/>
              <a:gd name="connsiteX4928" fmla="*/ 7343099 w 10595428"/>
              <a:gd name="connsiteY4928" fmla="*/ 3298888 h 3701512"/>
              <a:gd name="connsiteX4929" fmla="*/ 7317908 w 10595428"/>
              <a:gd name="connsiteY4929" fmla="*/ 3306076 h 3701512"/>
              <a:gd name="connsiteX4930" fmla="*/ 7217159 w 10595428"/>
              <a:gd name="connsiteY4930" fmla="*/ 3155092 h 3701512"/>
              <a:gd name="connsiteX4931" fmla="*/ 7208761 w 10595428"/>
              <a:gd name="connsiteY4931" fmla="*/ 3119143 h 3701512"/>
              <a:gd name="connsiteX4932" fmla="*/ 7233948 w 10595428"/>
              <a:gd name="connsiteY4932" fmla="*/ 3097574 h 3701512"/>
              <a:gd name="connsiteX4933" fmla="*/ 7292721 w 10595428"/>
              <a:gd name="connsiteY4933" fmla="*/ 3119143 h 3701512"/>
              <a:gd name="connsiteX4934" fmla="*/ 7351494 w 10595428"/>
              <a:gd name="connsiteY4934" fmla="*/ 3097574 h 3701512"/>
              <a:gd name="connsiteX4935" fmla="*/ 7368286 w 10595428"/>
              <a:gd name="connsiteY4935" fmla="*/ 3104762 h 3701512"/>
              <a:gd name="connsiteX4936" fmla="*/ 7393474 w 10595428"/>
              <a:gd name="connsiteY4936" fmla="*/ 3104762 h 3701512"/>
              <a:gd name="connsiteX4937" fmla="*/ 7452246 w 10595428"/>
              <a:gd name="connsiteY4937" fmla="*/ 3054433 h 3701512"/>
              <a:gd name="connsiteX4938" fmla="*/ 7443848 w 10595428"/>
              <a:gd name="connsiteY4938" fmla="*/ 3040056 h 3701512"/>
              <a:gd name="connsiteX4939" fmla="*/ 7443848 w 10595428"/>
              <a:gd name="connsiteY4939" fmla="*/ 3032864 h 3701512"/>
              <a:gd name="connsiteX4940" fmla="*/ 7460641 w 10595428"/>
              <a:gd name="connsiteY4940" fmla="*/ 3011295 h 3701512"/>
              <a:gd name="connsiteX4941" fmla="*/ 7452246 w 10595428"/>
              <a:gd name="connsiteY4941" fmla="*/ 3004107 h 3701512"/>
              <a:gd name="connsiteX4942" fmla="*/ 7469035 w 10595428"/>
              <a:gd name="connsiteY4942" fmla="*/ 2982538 h 3701512"/>
              <a:gd name="connsiteX4943" fmla="*/ 7452246 w 10595428"/>
              <a:gd name="connsiteY4943" fmla="*/ 2960966 h 3701512"/>
              <a:gd name="connsiteX4944" fmla="*/ 7460641 w 10595428"/>
              <a:gd name="connsiteY4944" fmla="*/ 2946589 h 3701512"/>
              <a:gd name="connsiteX4945" fmla="*/ 7460641 w 10595428"/>
              <a:gd name="connsiteY4945" fmla="*/ 2939397 h 3701512"/>
              <a:gd name="connsiteX4946" fmla="*/ 7385075 w 10595428"/>
              <a:gd name="connsiteY4946" fmla="*/ 2881880 h 3701512"/>
              <a:gd name="connsiteX4947" fmla="*/ 7359888 w 10595428"/>
              <a:gd name="connsiteY4947" fmla="*/ 2889068 h 3701512"/>
              <a:gd name="connsiteX4948" fmla="*/ 7334701 w 10595428"/>
              <a:gd name="connsiteY4948" fmla="*/ 2881880 h 3701512"/>
              <a:gd name="connsiteX4949" fmla="*/ 7326306 w 10595428"/>
              <a:gd name="connsiteY4949" fmla="*/ 2903448 h 3701512"/>
              <a:gd name="connsiteX4950" fmla="*/ 7309513 w 10595428"/>
              <a:gd name="connsiteY4950" fmla="*/ 2903448 h 3701512"/>
              <a:gd name="connsiteX4951" fmla="*/ 7200366 w 10595428"/>
              <a:gd name="connsiteY4951" fmla="*/ 2889068 h 3701512"/>
              <a:gd name="connsiteX4952" fmla="*/ 7158386 w 10595428"/>
              <a:gd name="connsiteY4952" fmla="*/ 2903448 h 3701512"/>
              <a:gd name="connsiteX4953" fmla="*/ 7149992 w 10595428"/>
              <a:gd name="connsiteY4953" fmla="*/ 2896260 h 3701512"/>
              <a:gd name="connsiteX4954" fmla="*/ 7099613 w 10595428"/>
              <a:gd name="connsiteY4954" fmla="*/ 2932209 h 3701512"/>
              <a:gd name="connsiteX4955" fmla="*/ 7099613 w 10595428"/>
              <a:gd name="connsiteY4955" fmla="*/ 2939397 h 3701512"/>
              <a:gd name="connsiteX4956" fmla="*/ 7082825 w 10595428"/>
              <a:gd name="connsiteY4956" fmla="*/ 2932209 h 3701512"/>
              <a:gd name="connsiteX4957" fmla="*/ 7024052 w 10595428"/>
              <a:gd name="connsiteY4957" fmla="*/ 2968158 h 3701512"/>
              <a:gd name="connsiteX4958" fmla="*/ 6965279 w 10595428"/>
              <a:gd name="connsiteY4958" fmla="*/ 2867499 h 3701512"/>
              <a:gd name="connsiteX4959" fmla="*/ 6948486 w 10595428"/>
              <a:gd name="connsiteY4959" fmla="*/ 2867499 h 3701512"/>
              <a:gd name="connsiteX4960" fmla="*/ 6948486 w 10595428"/>
              <a:gd name="connsiteY4960" fmla="*/ 2881880 h 3701512"/>
              <a:gd name="connsiteX4961" fmla="*/ 6923299 w 10595428"/>
              <a:gd name="connsiteY4961" fmla="*/ 2860311 h 3701512"/>
              <a:gd name="connsiteX4962" fmla="*/ 6956885 w 10595428"/>
              <a:gd name="connsiteY4962" fmla="*/ 2853123 h 3701512"/>
              <a:gd name="connsiteX4963" fmla="*/ 6923299 w 10595428"/>
              <a:gd name="connsiteY4963" fmla="*/ 2817173 h 3701512"/>
              <a:gd name="connsiteX4964" fmla="*/ 6923299 w 10595428"/>
              <a:gd name="connsiteY4964" fmla="*/ 2831550 h 3701512"/>
              <a:gd name="connsiteX4965" fmla="*/ 6914905 w 10595428"/>
              <a:gd name="connsiteY4965" fmla="*/ 2831550 h 3701512"/>
              <a:gd name="connsiteX4966" fmla="*/ 6872925 w 10595428"/>
              <a:gd name="connsiteY4966" fmla="*/ 2824362 h 3701512"/>
              <a:gd name="connsiteX4967" fmla="*/ 6847737 w 10595428"/>
              <a:gd name="connsiteY4967" fmla="*/ 2853119 h 3701512"/>
              <a:gd name="connsiteX4968" fmla="*/ 6847737 w 10595428"/>
              <a:gd name="connsiteY4968" fmla="*/ 2838742 h 3701512"/>
              <a:gd name="connsiteX4969" fmla="*/ 6830944 w 10595428"/>
              <a:gd name="connsiteY4969" fmla="*/ 2838742 h 3701512"/>
              <a:gd name="connsiteX4970" fmla="*/ 6847737 w 10595428"/>
              <a:gd name="connsiteY4970" fmla="*/ 2853119 h 3701512"/>
              <a:gd name="connsiteX4971" fmla="*/ 6872925 w 10595428"/>
              <a:gd name="connsiteY4971" fmla="*/ 2874691 h 3701512"/>
              <a:gd name="connsiteX4972" fmla="*/ 6864526 w 10595428"/>
              <a:gd name="connsiteY4972" fmla="*/ 2881880 h 3701512"/>
              <a:gd name="connsiteX4973" fmla="*/ 6881319 w 10595428"/>
              <a:gd name="connsiteY4973" fmla="*/ 2917829 h 3701512"/>
              <a:gd name="connsiteX4974" fmla="*/ 6898112 w 10595428"/>
              <a:gd name="connsiteY4974" fmla="*/ 2910640 h 3701512"/>
              <a:gd name="connsiteX4975" fmla="*/ 6914905 w 10595428"/>
              <a:gd name="connsiteY4975" fmla="*/ 2932209 h 3701512"/>
              <a:gd name="connsiteX4976" fmla="*/ 6906506 w 10595428"/>
              <a:gd name="connsiteY4976" fmla="*/ 2953778 h 3701512"/>
              <a:gd name="connsiteX4977" fmla="*/ 6948486 w 10595428"/>
              <a:gd name="connsiteY4977" fmla="*/ 3018484 h 3701512"/>
              <a:gd name="connsiteX4978" fmla="*/ 7032446 w 10595428"/>
              <a:gd name="connsiteY4978" fmla="*/ 3068813 h 3701512"/>
              <a:gd name="connsiteX4979" fmla="*/ 7049239 w 10595428"/>
              <a:gd name="connsiteY4979" fmla="*/ 3068813 h 3701512"/>
              <a:gd name="connsiteX4980" fmla="*/ 7049239 w 10595428"/>
              <a:gd name="connsiteY4980" fmla="*/ 3083194 h 3701512"/>
              <a:gd name="connsiteX4981" fmla="*/ 7032446 w 10595428"/>
              <a:gd name="connsiteY4981" fmla="*/ 3083194 h 3701512"/>
              <a:gd name="connsiteX4982" fmla="*/ 6998865 w 10595428"/>
              <a:gd name="connsiteY4982" fmla="*/ 3061625 h 3701512"/>
              <a:gd name="connsiteX4983" fmla="*/ 6881319 w 10595428"/>
              <a:gd name="connsiteY4983" fmla="*/ 3076005 h 3701512"/>
              <a:gd name="connsiteX4984" fmla="*/ 6881319 w 10595428"/>
              <a:gd name="connsiteY4984" fmla="*/ 3061625 h 3701512"/>
              <a:gd name="connsiteX4985" fmla="*/ 6856132 w 10595428"/>
              <a:gd name="connsiteY4985" fmla="*/ 3061625 h 3701512"/>
              <a:gd name="connsiteX4986" fmla="*/ 6839339 w 10595428"/>
              <a:gd name="connsiteY4986" fmla="*/ 3068813 h 3701512"/>
              <a:gd name="connsiteX4987" fmla="*/ 6830944 w 10595428"/>
              <a:gd name="connsiteY4987" fmla="*/ 3061625 h 3701512"/>
              <a:gd name="connsiteX4988" fmla="*/ 6839339 w 10595428"/>
              <a:gd name="connsiteY4988" fmla="*/ 3047244 h 3701512"/>
              <a:gd name="connsiteX4989" fmla="*/ 6839339 w 10595428"/>
              <a:gd name="connsiteY4989" fmla="*/ 3032864 h 3701512"/>
              <a:gd name="connsiteX4990" fmla="*/ 6830944 w 10595428"/>
              <a:gd name="connsiteY4990" fmla="*/ 3032864 h 3701512"/>
              <a:gd name="connsiteX4991" fmla="*/ 6814152 w 10595428"/>
              <a:gd name="connsiteY4991" fmla="*/ 3040056 h 3701512"/>
              <a:gd name="connsiteX4992" fmla="*/ 6805757 w 10595428"/>
              <a:gd name="connsiteY4992" fmla="*/ 3025676 h 3701512"/>
              <a:gd name="connsiteX4993" fmla="*/ 6822550 w 10595428"/>
              <a:gd name="connsiteY4993" fmla="*/ 3004107 h 3701512"/>
              <a:gd name="connsiteX4994" fmla="*/ 6822550 w 10595428"/>
              <a:gd name="connsiteY4994" fmla="*/ 2996915 h 3701512"/>
              <a:gd name="connsiteX4995" fmla="*/ 6805757 w 10595428"/>
              <a:gd name="connsiteY4995" fmla="*/ 2982538 h 3701512"/>
              <a:gd name="connsiteX4996" fmla="*/ 6780570 w 10595428"/>
              <a:gd name="connsiteY4996" fmla="*/ 2989727 h 3701512"/>
              <a:gd name="connsiteX4997" fmla="*/ 6772172 w 10595428"/>
              <a:gd name="connsiteY4997" fmla="*/ 2968158 h 3701512"/>
              <a:gd name="connsiteX4998" fmla="*/ 6746984 w 10595428"/>
              <a:gd name="connsiteY4998" fmla="*/ 2982538 h 3701512"/>
              <a:gd name="connsiteX4999" fmla="*/ 6721797 w 10595428"/>
              <a:gd name="connsiteY4999" fmla="*/ 2982538 h 3701512"/>
              <a:gd name="connsiteX5000" fmla="*/ 6721797 w 10595428"/>
              <a:gd name="connsiteY5000" fmla="*/ 2968158 h 3701512"/>
              <a:gd name="connsiteX5001" fmla="*/ 6663024 w 10595428"/>
              <a:gd name="connsiteY5001" fmla="*/ 2968158 h 3701512"/>
              <a:gd name="connsiteX5002" fmla="*/ 6637837 w 10595428"/>
              <a:gd name="connsiteY5002" fmla="*/ 2939397 h 3701512"/>
              <a:gd name="connsiteX5003" fmla="*/ 6621044 w 10595428"/>
              <a:gd name="connsiteY5003" fmla="*/ 2925017 h 3701512"/>
              <a:gd name="connsiteX5004" fmla="*/ 6621044 w 10595428"/>
              <a:gd name="connsiteY5004" fmla="*/ 2932209 h 3701512"/>
              <a:gd name="connsiteX5005" fmla="*/ 6629443 w 10595428"/>
              <a:gd name="connsiteY5005" fmla="*/ 2939397 h 3701512"/>
              <a:gd name="connsiteX5006" fmla="*/ 6595857 w 10595428"/>
              <a:gd name="connsiteY5006" fmla="*/ 2939397 h 3701512"/>
              <a:gd name="connsiteX5007" fmla="*/ 6570670 w 10595428"/>
              <a:gd name="connsiteY5007" fmla="*/ 2925017 h 3701512"/>
              <a:gd name="connsiteX5008" fmla="*/ 6570670 w 10595428"/>
              <a:gd name="connsiteY5008" fmla="*/ 2896260 h 3701512"/>
              <a:gd name="connsiteX5009" fmla="*/ 6604252 w 10595428"/>
              <a:gd name="connsiteY5009" fmla="*/ 2917829 h 3701512"/>
              <a:gd name="connsiteX5010" fmla="*/ 6604252 w 10595428"/>
              <a:gd name="connsiteY5010" fmla="*/ 2910640 h 3701512"/>
              <a:gd name="connsiteX5011" fmla="*/ 6579064 w 10595428"/>
              <a:gd name="connsiteY5011" fmla="*/ 2889068 h 3701512"/>
              <a:gd name="connsiteX5012" fmla="*/ 6553877 w 10595428"/>
              <a:gd name="connsiteY5012" fmla="*/ 2889068 h 3701512"/>
              <a:gd name="connsiteX5013" fmla="*/ 6511897 w 10595428"/>
              <a:gd name="connsiteY5013" fmla="*/ 2845931 h 3701512"/>
              <a:gd name="connsiteX5014" fmla="*/ 6486710 w 10595428"/>
              <a:gd name="connsiteY5014" fmla="*/ 2824362 h 3701512"/>
              <a:gd name="connsiteX5015" fmla="*/ 6486710 w 10595428"/>
              <a:gd name="connsiteY5015" fmla="*/ 2817173 h 3701512"/>
              <a:gd name="connsiteX5016" fmla="*/ 6511897 w 10595428"/>
              <a:gd name="connsiteY5016" fmla="*/ 2802793 h 3701512"/>
              <a:gd name="connsiteX5017" fmla="*/ 6503503 w 10595428"/>
              <a:gd name="connsiteY5017" fmla="*/ 2802793 h 3701512"/>
              <a:gd name="connsiteX5018" fmla="*/ 6486710 w 10595428"/>
              <a:gd name="connsiteY5018" fmla="*/ 2809982 h 3701512"/>
              <a:gd name="connsiteX5019" fmla="*/ 6469917 w 10595428"/>
              <a:gd name="connsiteY5019" fmla="*/ 2781224 h 3701512"/>
              <a:gd name="connsiteX5020" fmla="*/ 6377563 w 10595428"/>
              <a:gd name="connsiteY5020" fmla="*/ 2817173 h 3701512"/>
              <a:gd name="connsiteX5021" fmla="*/ 6385957 w 10595428"/>
              <a:gd name="connsiteY5021" fmla="*/ 2838742 h 3701512"/>
              <a:gd name="connsiteX5022" fmla="*/ 6369168 w 10595428"/>
              <a:gd name="connsiteY5022" fmla="*/ 2853123 h 3701512"/>
              <a:gd name="connsiteX5023" fmla="*/ 6377563 w 10595428"/>
              <a:gd name="connsiteY5023" fmla="*/ 2889068 h 3701512"/>
              <a:gd name="connsiteX5024" fmla="*/ 6360770 w 10595428"/>
              <a:gd name="connsiteY5024" fmla="*/ 2903448 h 3701512"/>
              <a:gd name="connsiteX5025" fmla="*/ 6335583 w 10595428"/>
              <a:gd name="connsiteY5025" fmla="*/ 2896260 h 3701512"/>
              <a:gd name="connsiteX5026" fmla="*/ 6327188 w 10595428"/>
              <a:gd name="connsiteY5026" fmla="*/ 2903448 h 3701512"/>
              <a:gd name="connsiteX5027" fmla="*/ 6327188 w 10595428"/>
              <a:gd name="connsiteY5027" fmla="*/ 2889068 h 3701512"/>
              <a:gd name="connsiteX5028" fmla="*/ 6293603 w 10595428"/>
              <a:gd name="connsiteY5028" fmla="*/ 2896260 h 3701512"/>
              <a:gd name="connsiteX5029" fmla="*/ 6268415 w 10595428"/>
              <a:gd name="connsiteY5029" fmla="*/ 2896260 h 3701512"/>
              <a:gd name="connsiteX5030" fmla="*/ 6268415 w 10595428"/>
              <a:gd name="connsiteY5030" fmla="*/ 2903448 h 3701512"/>
              <a:gd name="connsiteX5031" fmla="*/ 6251623 w 10595428"/>
              <a:gd name="connsiteY5031" fmla="*/ 2896260 h 3701512"/>
              <a:gd name="connsiteX5032" fmla="*/ 6243228 w 10595428"/>
              <a:gd name="connsiteY5032" fmla="*/ 2896260 h 3701512"/>
              <a:gd name="connsiteX5033" fmla="*/ 6251623 w 10595428"/>
              <a:gd name="connsiteY5033" fmla="*/ 2910640 h 3701512"/>
              <a:gd name="connsiteX5034" fmla="*/ 6234830 w 10595428"/>
              <a:gd name="connsiteY5034" fmla="*/ 2910640 h 3701512"/>
              <a:gd name="connsiteX5035" fmla="*/ 6186974 w 10595428"/>
              <a:gd name="connsiteY5035" fmla="*/ 2901652 h 3701512"/>
              <a:gd name="connsiteX5036" fmla="*/ 6116292 w 10595428"/>
              <a:gd name="connsiteY5036" fmla="*/ 2879616 h 3701512"/>
              <a:gd name="connsiteX5037" fmla="*/ 6111280 w 10595428"/>
              <a:gd name="connsiteY5037" fmla="*/ 2899745 h 3701512"/>
              <a:gd name="connsiteX5038" fmla="*/ 6102886 w 10595428"/>
              <a:gd name="connsiteY5038" fmla="*/ 2906933 h 3701512"/>
              <a:gd name="connsiteX5039" fmla="*/ 6102886 w 10595428"/>
              <a:gd name="connsiteY5039" fmla="*/ 2914122 h 3701512"/>
              <a:gd name="connsiteX5040" fmla="*/ 6119679 w 10595428"/>
              <a:gd name="connsiteY5040" fmla="*/ 2914122 h 3701512"/>
              <a:gd name="connsiteX5041" fmla="*/ 6060906 w 10595428"/>
              <a:gd name="connsiteY5041" fmla="*/ 2957263 h 3701512"/>
              <a:gd name="connsiteX5042" fmla="*/ 5943364 w 10595428"/>
              <a:gd name="connsiteY5042" fmla="*/ 3115436 h 3701512"/>
              <a:gd name="connsiteX5043" fmla="*/ 5918173 w 10595428"/>
              <a:gd name="connsiteY5043" fmla="*/ 3144196 h 3701512"/>
              <a:gd name="connsiteX5044" fmla="*/ 5892986 w 10595428"/>
              <a:gd name="connsiteY5044" fmla="*/ 3158573 h 3701512"/>
              <a:gd name="connsiteX5045" fmla="*/ 5876197 w 10595428"/>
              <a:gd name="connsiteY5045" fmla="*/ 3151385 h 3701512"/>
              <a:gd name="connsiteX5046" fmla="*/ 5792237 w 10595428"/>
              <a:gd name="connsiteY5046" fmla="*/ 3172953 h 3701512"/>
              <a:gd name="connsiteX5047" fmla="*/ 5792237 w 10595428"/>
              <a:gd name="connsiteY5047" fmla="*/ 3158573 h 3701512"/>
              <a:gd name="connsiteX5048" fmla="*/ 5817424 w 10595428"/>
              <a:gd name="connsiteY5048" fmla="*/ 3129816 h 3701512"/>
              <a:gd name="connsiteX5049" fmla="*/ 5943364 w 10595428"/>
              <a:gd name="connsiteY5049" fmla="*/ 2993212 h 3701512"/>
              <a:gd name="connsiteX5050" fmla="*/ 5934966 w 10595428"/>
              <a:gd name="connsiteY5050" fmla="*/ 2986020 h 3701512"/>
              <a:gd name="connsiteX5051" fmla="*/ 5968552 w 10595428"/>
              <a:gd name="connsiteY5051" fmla="*/ 2921313 h 3701512"/>
              <a:gd name="connsiteX5052" fmla="*/ 5960153 w 10595428"/>
              <a:gd name="connsiteY5052" fmla="*/ 2921313 h 3701512"/>
              <a:gd name="connsiteX5053" fmla="*/ 5968552 w 10595428"/>
              <a:gd name="connsiteY5053" fmla="*/ 2906933 h 3701512"/>
              <a:gd name="connsiteX5054" fmla="*/ 5967195 w 10595428"/>
              <a:gd name="connsiteY5054" fmla="*/ 2903448 h 3701512"/>
              <a:gd name="connsiteX5055" fmla="*/ 5957767 w 10595428"/>
              <a:gd name="connsiteY5055" fmla="*/ 2903448 h 3701512"/>
              <a:gd name="connsiteX5056" fmla="*/ 5957767 w 10595428"/>
              <a:gd name="connsiteY5056" fmla="*/ 2889068 h 3701512"/>
              <a:gd name="connsiteX5057" fmla="*/ 5940974 w 10595428"/>
              <a:gd name="connsiteY5057" fmla="*/ 2889068 h 3701512"/>
              <a:gd name="connsiteX5058" fmla="*/ 5949368 w 10595428"/>
              <a:gd name="connsiteY5058" fmla="*/ 2903448 h 3701512"/>
              <a:gd name="connsiteX5059" fmla="*/ 5890599 w 10595428"/>
              <a:gd name="connsiteY5059" fmla="*/ 2910640 h 3701512"/>
              <a:gd name="connsiteX5060" fmla="*/ 5873807 w 10595428"/>
              <a:gd name="connsiteY5060" fmla="*/ 2896260 h 3701512"/>
              <a:gd name="connsiteX5061" fmla="*/ 5840221 w 10595428"/>
              <a:gd name="connsiteY5061" fmla="*/ 2932209 h 3701512"/>
              <a:gd name="connsiteX5062" fmla="*/ 5840221 w 10595428"/>
              <a:gd name="connsiteY5062" fmla="*/ 2946589 h 3701512"/>
              <a:gd name="connsiteX5063" fmla="*/ 5848619 w 10595428"/>
              <a:gd name="connsiteY5063" fmla="*/ 2960966 h 3701512"/>
              <a:gd name="connsiteX5064" fmla="*/ 5840221 w 10595428"/>
              <a:gd name="connsiteY5064" fmla="*/ 2960966 h 3701512"/>
              <a:gd name="connsiteX5065" fmla="*/ 5823432 w 10595428"/>
              <a:gd name="connsiteY5065" fmla="*/ 2953778 h 3701512"/>
              <a:gd name="connsiteX5066" fmla="*/ 5831826 w 10595428"/>
              <a:gd name="connsiteY5066" fmla="*/ 2968158 h 3701512"/>
              <a:gd name="connsiteX5067" fmla="*/ 5831826 w 10595428"/>
              <a:gd name="connsiteY5067" fmla="*/ 2975346 h 3701512"/>
              <a:gd name="connsiteX5068" fmla="*/ 5806639 w 10595428"/>
              <a:gd name="connsiteY5068" fmla="*/ 2982538 h 3701512"/>
              <a:gd name="connsiteX5069" fmla="*/ 5756261 w 10595428"/>
              <a:gd name="connsiteY5069" fmla="*/ 2968158 h 3701512"/>
              <a:gd name="connsiteX5070" fmla="*/ 5722679 w 10595428"/>
              <a:gd name="connsiteY5070" fmla="*/ 3032864 h 3701512"/>
              <a:gd name="connsiteX5071" fmla="*/ 5722679 w 10595428"/>
              <a:gd name="connsiteY5071" fmla="*/ 3054433 h 3701512"/>
              <a:gd name="connsiteX5072" fmla="*/ 5630325 w 10595428"/>
              <a:gd name="connsiteY5072" fmla="*/ 3155092 h 3701512"/>
              <a:gd name="connsiteX5073" fmla="*/ 5621926 w 10595428"/>
              <a:gd name="connsiteY5073" fmla="*/ 3155092 h 3701512"/>
              <a:gd name="connsiteX5074" fmla="*/ 5613532 w 10595428"/>
              <a:gd name="connsiteY5074" fmla="*/ 3147900 h 3701512"/>
              <a:gd name="connsiteX5075" fmla="*/ 5613532 w 10595428"/>
              <a:gd name="connsiteY5075" fmla="*/ 3155092 h 3701512"/>
              <a:gd name="connsiteX5076" fmla="*/ 5621926 w 10595428"/>
              <a:gd name="connsiteY5076" fmla="*/ 3162280 h 3701512"/>
              <a:gd name="connsiteX5077" fmla="*/ 5571552 w 10595428"/>
              <a:gd name="connsiteY5077" fmla="*/ 3191041 h 3701512"/>
              <a:gd name="connsiteX5078" fmla="*/ 5579946 w 10595428"/>
              <a:gd name="connsiteY5078" fmla="*/ 3205421 h 3701512"/>
              <a:gd name="connsiteX5079" fmla="*/ 5537966 w 10595428"/>
              <a:gd name="connsiteY5079" fmla="*/ 3298888 h 3701512"/>
              <a:gd name="connsiteX5080" fmla="*/ 5529572 w 10595428"/>
              <a:gd name="connsiteY5080" fmla="*/ 3306076 h 3701512"/>
              <a:gd name="connsiteX5081" fmla="*/ 5529572 w 10595428"/>
              <a:gd name="connsiteY5081" fmla="*/ 3313265 h 3701512"/>
              <a:gd name="connsiteX5082" fmla="*/ 5546365 w 10595428"/>
              <a:gd name="connsiteY5082" fmla="*/ 3313265 h 3701512"/>
              <a:gd name="connsiteX5083" fmla="*/ 5487592 w 10595428"/>
              <a:gd name="connsiteY5083" fmla="*/ 3356406 h 3701512"/>
              <a:gd name="connsiteX5084" fmla="*/ 5370050 w 10595428"/>
              <a:gd name="connsiteY5084" fmla="*/ 3514579 h 3701512"/>
              <a:gd name="connsiteX5085" fmla="*/ 5344859 w 10595428"/>
              <a:gd name="connsiteY5085" fmla="*/ 3543339 h 3701512"/>
              <a:gd name="connsiteX5086" fmla="*/ 5319672 w 10595428"/>
              <a:gd name="connsiteY5086" fmla="*/ 3557716 h 3701512"/>
              <a:gd name="connsiteX5087" fmla="*/ 5302883 w 10595428"/>
              <a:gd name="connsiteY5087" fmla="*/ 3550528 h 3701512"/>
              <a:gd name="connsiteX5088" fmla="*/ 5218923 w 10595428"/>
              <a:gd name="connsiteY5088" fmla="*/ 3572096 h 3701512"/>
              <a:gd name="connsiteX5089" fmla="*/ 5218923 w 10595428"/>
              <a:gd name="connsiteY5089" fmla="*/ 3557716 h 3701512"/>
              <a:gd name="connsiteX5090" fmla="*/ 5244110 w 10595428"/>
              <a:gd name="connsiteY5090" fmla="*/ 3528959 h 3701512"/>
              <a:gd name="connsiteX5091" fmla="*/ 5370050 w 10595428"/>
              <a:gd name="connsiteY5091" fmla="*/ 3392355 h 3701512"/>
              <a:gd name="connsiteX5092" fmla="*/ 5361652 w 10595428"/>
              <a:gd name="connsiteY5092" fmla="*/ 3385163 h 3701512"/>
              <a:gd name="connsiteX5093" fmla="*/ 5395238 w 10595428"/>
              <a:gd name="connsiteY5093" fmla="*/ 3320456 h 3701512"/>
              <a:gd name="connsiteX5094" fmla="*/ 5386839 w 10595428"/>
              <a:gd name="connsiteY5094" fmla="*/ 3320456 h 3701512"/>
              <a:gd name="connsiteX5095" fmla="*/ 5395238 w 10595428"/>
              <a:gd name="connsiteY5095" fmla="*/ 3306076 h 3701512"/>
              <a:gd name="connsiteX5096" fmla="*/ 5378445 w 10595428"/>
              <a:gd name="connsiteY5096" fmla="*/ 3262939 h 3701512"/>
              <a:gd name="connsiteX5097" fmla="*/ 5386839 w 10595428"/>
              <a:gd name="connsiteY5097" fmla="*/ 3241366 h 3701512"/>
              <a:gd name="connsiteX5098" fmla="*/ 5361652 w 10595428"/>
              <a:gd name="connsiteY5098" fmla="*/ 3176660 h 3701512"/>
              <a:gd name="connsiteX5099" fmla="*/ 5370050 w 10595428"/>
              <a:gd name="connsiteY5099" fmla="*/ 3169472 h 3701512"/>
              <a:gd name="connsiteX5100" fmla="*/ 5336465 w 10595428"/>
              <a:gd name="connsiteY5100" fmla="*/ 3147900 h 3701512"/>
              <a:gd name="connsiteX5101" fmla="*/ 5286090 w 10595428"/>
              <a:gd name="connsiteY5101" fmla="*/ 3126331 h 3701512"/>
              <a:gd name="connsiteX5102" fmla="*/ 5210525 w 10595428"/>
              <a:gd name="connsiteY5102" fmla="*/ 3162280 h 3701512"/>
              <a:gd name="connsiteX5103" fmla="*/ 5218923 w 10595428"/>
              <a:gd name="connsiteY5103" fmla="*/ 3176660 h 3701512"/>
              <a:gd name="connsiteX5104" fmla="*/ 5176943 w 10595428"/>
              <a:gd name="connsiteY5104" fmla="*/ 3219798 h 3701512"/>
              <a:gd name="connsiteX5105" fmla="*/ 5160150 w 10595428"/>
              <a:gd name="connsiteY5105" fmla="*/ 3219798 h 3701512"/>
              <a:gd name="connsiteX5106" fmla="*/ 5202130 w 10595428"/>
              <a:gd name="connsiteY5106" fmla="*/ 3140711 h 3701512"/>
              <a:gd name="connsiteX5107" fmla="*/ 5185337 w 10595428"/>
              <a:gd name="connsiteY5107" fmla="*/ 3076005 h 3701512"/>
              <a:gd name="connsiteX5108" fmla="*/ 5193736 w 10595428"/>
              <a:gd name="connsiteY5108" fmla="*/ 3068813 h 3701512"/>
              <a:gd name="connsiteX5109" fmla="*/ 5176943 w 10595428"/>
              <a:gd name="connsiteY5109" fmla="*/ 3054433 h 3701512"/>
              <a:gd name="connsiteX5110" fmla="*/ 5176943 w 10595428"/>
              <a:gd name="connsiteY5110" fmla="*/ 3047244 h 3701512"/>
              <a:gd name="connsiteX5111" fmla="*/ 5210525 w 10595428"/>
              <a:gd name="connsiteY5111" fmla="*/ 3011295 h 3701512"/>
              <a:gd name="connsiteX5112" fmla="*/ 5210525 w 10595428"/>
              <a:gd name="connsiteY5112" fmla="*/ 2996915 h 3701512"/>
              <a:gd name="connsiteX5113" fmla="*/ 5193736 w 10595428"/>
              <a:gd name="connsiteY5113" fmla="*/ 2996915 h 3701512"/>
              <a:gd name="connsiteX5114" fmla="*/ 5202130 w 10595428"/>
              <a:gd name="connsiteY5114" fmla="*/ 2982538 h 3701512"/>
              <a:gd name="connsiteX5115" fmla="*/ 5185337 w 10595428"/>
              <a:gd name="connsiteY5115" fmla="*/ 2975346 h 3701512"/>
              <a:gd name="connsiteX5116" fmla="*/ 5143357 w 10595428"/>
              <a:gd name="connsiteY5116" fmla="*/ 3032864 h 3701512"/>
              <a:gd name="connsiteX5117" fmla="*/ 5109776 w 10595428"/>
              <a:gd name="connsiteY5117" fmla="*/ 3025676 h 3701512"/>
              <a:gd name="connsiteX5118" fmla="*/ 5000629 w 10595428"/>
              <a:gd name="connsiteY5118" fmla="*/ 3076005 h 3701512"/>
              <a:gd name="connsiteX5119" fmla="*/ 5000629 w 10595428"/>
              <a:gd name="connsiteY5119" fmla="*/ 3061625 h 3701512"/>
              <a:gd name="connsiteX5120" fmla="*/ 4992230 w 10595428"/>
              <a:gd name="connsiteY5120" fmla="*/ 3061625 h 3701512"/>
              <a:gd name="connsiteX5121" fmla="*/ 4975437 w 10595428"/>
              <a:gd name="connsiteY5121" fmla="*/ 3083194 h 3701512"/>
              <a:gd name="connsiteX5122" fmla="*/ 4925063 w 10595428"/>
              <a:gd name="connsiteY5122" fmla="*/ 3083194 h 3701512"/>
              <a:gd name="connsiteX5123" fmla="*/ 4841103 w 10595428"/>
              <a:gd name="connsiteY5123" fmla="*/ 3155092 h 3701512"/>
              <a:gd name="connsiteX5124" fmla="*/ 4807521 w 10595428"/>
              <a:gd name="connsiteY5124" fmla="*/ 3191041 h 3701512"/>
              <a:gd name="connsiteX5125" fmla="*/ 4815916 w 10595428"/>
              <a:gd name="connsiteY5125" fmla="*/ 3205421 h 3701512"/>
              <a:gd name="connsiteX5126" fmla="*/ 4815916 w 10595428"/>
              <a:gd name="connsiteY5126" fmla="*/ 3212609 h 3701512"/>
              <a:gd name="connsiteX5127" fmla="*/ 4790728 w 10595428"/>
              <a:gd name="connsiteY5127" fmla="*/ 3219798 h 3701512"/>
              <a:gd name="connsiteX5128" fmla="*/ 4790728 w 10595428"/>
              <a:gd name="connsiteY5128" fmla="*/ 3212609 h 3701512"/>
              <a:gd name="connsiteX5129" fmla="*/ 4799123 w 10595428"/>
              <a:gd name="connsiteY5129" fmla="*/ 3191041 h 3701512"/>
              <a:gd name="connsiteX5130" fmla="*/ 4691658 w 10595428"/>
              <a:gd name="connsiteY5130" fmla="*/ 3226990 h 3701512"/>
              <a:gd name="connsiteX5131" fmla="*/ 4674865 w 10595428"/>
              <a:gd name="connsiteY5131" fmla="*/ 3219798 h 3701512"/>
              <a:gd name="connsiteX5132" fmla="*/ 4582510 w 10595428"/>
              <a:gd name="connsiteY5132" fmla="*/ 3349214 h 3701512"/>
              <a:gd name="connsiteX5133" fmla="*/ 4523738 w 10595428"/>
              <a:gd name="connsiteY5133" fmla="*/ 3370782 h 3701512"/>
              <a:gd name="connsiteX5134" fmla="*/ 4515339 w 10595428"/>
              <a:gd name="connsiteY5134" fmla="*/ 3356406 h 3701512"/>
              <a:gd name="connsiteX5135" fmla="*/ 4515339 w 10595428"/>
              <a:gd name="connsiteY5135" fmla="*/ 3313265 h 3701512"/>
              <a:gd name="connsiteX5136" fmla="*/ 4523738 w 10595428"/>
              <a:gd name="connsiteY5136" fmla="*/ 3306076 h 3701512"/>
              <a:gd name="connsiteX5137" fmla="*/ 4515339 w 10595428"/>
              <a:gd name="connsiteY5137" fmla="*/ 3291696 h 3701512"/>
              <a:gd name="connsiteX5138" fmla="*/ 4523738 w 10595428"/>
              <a:gd name="connsiteY5138" fmla="*/ 3270127 h 3701512"/>
              <a:gd name="connsiteX5139" fmla="*/ 4515339 w 10595428"/>
              <a:gd name="connsiteY5139" fmla="*/ 3270127 h 3701512"/>
              <a:gd name="connsiteX5140" fmla="*/ 4540530 w 10595428"/>
              <a:gd name="connsiteY5140" fmla="*/ 3219798 h 3701512"/>
              <a:gd name="connsiteX5141" fmla="*/ 4532132 w 10595428"/>
              <a:gd name="connsiteY5141" fmla="*/ 3176660 h 3701512"/>
              <a:gd name="connsiteX5142" fmla="*/ 4557319 w 10595428"/>
              <a:gd name="connsiteY5142" fmla="*/ 3191041 h 3701512"/>
              <a:gd name="connsiteX5143" fmla="*/ 4557319 w 10595428"/>
              <a:gd name="connsiteY5143" fmla="*/ 3162280 h 3701512"/>
              <a:gd name="connsiteX5144" fmla="*/ 4540530 w 10595428"/>
              <a:gd name="connsiteY5144" fmla="*/ 3169472 h 3701512"/>
              <a:gd name="connsiteX5145" fmla="*/ 4515339 w 10595428"/>
              <a:gd name="connsiteY5145" fmla="*/ 3140711 h 3701512"/>
              <a:gd name="connsiteX5146" fmla="*/ 4506945 w 10595428"/>
              <a:gd name="connsiteY5146" fmla="*/ 3140711 h 3701512"/>
              <a:gd name="connsiteX5147" fmla="*/ 4523738 w 10595428"/>
              <a:gd name="connsiteY5147" fmla="*/ 3083194 h 3701512"/>
              <a:gd name="connsiteX5148" fmla="*/ 4515339 w 10595428"/>
              <a:gd name="connsiteY5148" fmla="*/ 3083194 h 3701512"/>
              <a:gd name="connsiteX5149" fmla="*/ 4506945 w 10595428"/>
              <a:gd name="connsiteY5149" fmla="*/ 3090382 h 3701512"/>
              <a:gd name="connsiteX5150" fmla="*/ 4473359 w 10595428"/>
              <a:gd name="connsiteY5150" fmla="*/ 3076005 h 3701512"/>
              <a:gd name="connsiteX5151" fmla="*/ 4473359 w 10595428"/>
              <a:gd name="connsiteY5151" fmla="*/ 3090382 h 3701512"/>
              <a:gd name="connsiteX5152" fmla="*/ 4448172 w 10595428"/>
              <a:gd name="connsiteY5152" fmla="*/ 3090382 h 3701512"/>
              <a:gd name="connsiteX5153" fmla="*/ 4431383 w 10595428"/>
              <a:gd name="connsiteY5153" fmla="*/ 3054433 h 3701512"/>
              <a:gd name="connsiteX5154" fmla="*/ 4439778 w 10595428"/>
              <a:gd name="connsiteY5154" fmla="*/ 3040056 h 3701512"/>
              <a:gd name="connsiteX5155" fmla="*/ 4389403 w 10595428"/>
              <a:gd name="connsiteY5155" fmla="*/ 3011295 h 3701512"/>
              <a:gd name="connsiteX5156" fmla="*/ 4389403 w 10595428"/>
              <a:gd name="connsiteY5156" fmla="*/ 2996915 h 3701512"/>
              <a:gd name="connsiteX5157" fmla="*/ 4406192 w 10595428"/>
              <a:gd name="connsiteY5157" fmla="*/ 2996915 h 3701512"/>
              <a:gd name="connsiteX5158" fmla="*/ 4406192 w 10595428"/>
              <a:gd name="connsiteY5158" fmla="*/ 2982538 h 3701512"/>
              <a:gd name="connsiteX5159" fmla="*/ 4389403 w 10595428"/>
              <a:gd name="connsiteY5159" fmla="*/ 2989727 h 3701512"/>
              <a:gd name="connsiteX5160" fmla="*/ 4381005 w 10595428"/>
              <a:gd name="connsiteY5160" fmla="*/ 2989727 h 3701512"/>
              <a:gd name="connsiteX5161" fmla="*/ 4339025 w 10595428"/>
              <a:gd name="connsiteY5161" fmla="*/ 2953778 h 3701512"/>
              <a:gd name="connsiteX5162" fmla="*/ 4339025 w 10595428"/>
              <a:gd name="connsiteY5162" fmla="*/ 2939397 h 3701512"/>
              <a:gd name="connsiteX5163" fmla="*/ 4347423 w 10595428"/>
              <a:gd name="connsiteY5163" fmla="*/ 2925017 h 3701512"/>
              <a:gd name="connsiteX5164" fmla="*/ 4280256 w 10595428"/>
              <a:gd name="connsiteY5164" fmla="*/ 2953778 h 3701512"/>
              <a:gd name="connsiteX5165" fmla="*/ 4297045 w 10595428"/>
              <a:gd name="connsiteY5165" fmla="*/ 2968158 h 3701512"/>
              <a:gd name="connsiteX5166" fmla="*/ 4231557 w 10595428"/>
              <a:gd name="connsiteY5166" fmla="*/ 3005903 h 3701512"/>
              <a:gd name="connsiteX5167" fmla="*/ 4206925 w 10595428"/>
              <a:gd name="connsiteY5167" fmla="*/ 3014692 h 3701512"/>
              <a:gd name="connsiteX5168" fmla="*/ 4207081 w 10595428"/>
              <a:gd name="connsiteY5168" fmla="*/ 3014780 h 3701512"/>
              <a:gd name="connsiteX5169" fmla="*/ 4207081 w 10595428"/>
              <a:gd name="connsiteY5169" fmla="*/ 3029157 h 3701512"/>
              <a:gd name="connsiteX5170" fmla="*/ 4202830 w 10595428"/>
              <a:gd name="connsiteY5170" fmla="*/ 3029677 h 3701512"/>
              <a:gd name="connsiteX5171" fmla="*/ 4204690 w 10595428"/>
              <a:gd name="connsiteY5171" fmla="*/ 3032864 h 3701512"/>
              <a:gd name="connsiteX5172" fmla="*/ 4179503 w 10595428"/>
              <a:gd name="connsiteY5172" fmla="*/ 3032864 h 3701512"/>
              <a:gd name="connsiteX5173" fmla="*/ 4179503 w 10595428"/>
              <a:gd name="connsiteY5173" fmla="*/ 3032532 h 3701512"/>
              <a:gd name="connsiteX5174" fmla="*/ 4159731 w 10595428"/>
              <a:gd name="connsiteY5174" fmla="*/ 3034951 h 3701512"/>
              <a:gd name="connsiteX5175" fmla="*/ 4162710 w 10595428"/>
              <a:gd name="connsiteY5175" fmla="*/ 3040056 h 3701512"/>
              <a:gd name="connsiteX5176" fmla="*/ 4154316 w 10595428"/>
              <a:gd name="connsiteY5176" fmla="*/ 3040056 h 3701512"/>
              <a:gd name="connsiteX5177" fmla="*/ 4112336 w 10595428"/>
              <a:gd name="connsiteY5177" fmla="*/ 3018484 h 3701512"/>
              <a:gd name="connsiteX5178" fmla="*/ 4070356 w 10595428"/>
              <a:gd name="connsiteY5178" fmla="*/ 3018484 h 3701512"/>
              <a:gd name="connsiteX5179" fmla="*/ 4070356 w 10595428"/>
              <a:gd name="connsiteY5179" fmla="*/ 3004107 h 3701512"/>
              <a:gd name="connsiteX5180" fmla="*/ 4036770 w 10595428"/>
              <a:gd name="connsiteY5180" fmla="*/ 3004107 h 3701512"/>
              <a:gd name="connsiteX5181" fmla="*/ 4019981 w 10595428"/>
              <a:gd name="connsiteY5181" fmla="*/ 3025676 h 3701512"/>
              <a:gd name="connsiteX5182" fmla="*/ 4019981 w 10595428"/>
              <a:gd name="connsiteY5182" fmla="*/ 3011295 h 3701512"/>
              <a:gd name="connsiteX5183" fmla="*/ 4028376 w 10595428"/>
              <a:gd name="connsiteY5183" fmla="*/ 2996915 h 3701512"/>
              <a:gd name="connsiteX5184" fmla="*/ 3986396 w 10595428"/>
              <a:gd name="connsiteY5184" fmla="*/ 3011295 h 3701512"/>
              <a:gd name="connsiteX5185" fmla="*/ 3994790 w 10595428"/>
              <a:gd name="connsiteY5185" fmla="*/ 3032864 h 3701512"/>
              <a:gd name="connsiteX5186" fmla="*/ 3986396 w 10595428"/>
              <a:gd name="connsiteY5186" fmla="*/ 3054433 h 3701512"/>
              <a:gd name="connsiteX5187" fmla="*/ 3994790 w 10595428"/>
              <a:gd name="connsiteY5187" fmla="*/ 3061625 h 3701512"/>
              <a:gd name="connsiteX5188" fmla="*/ 3961208 w 10595428"/>
              <a:gd name="connsiteY5188" fmla="*/ 3068813 h 3701512"/>
              <a:gd name="connsiteX5189" fmla="*/ 3885643 w 10595428"/>
              <a:gd name="connsiteY5189" fmla="*/ 3061625 h 3701512"/>
              <a:gd name="connsiteX5190" fmla="*/ 3843667 w 10595428"/>
              <a:gd name="connsiteY5190" fmla="*/ 3083194 h 3701512"/>
              <a:gd name="connsiteX5191" fmla="*/ 3835269 w 10595428"/>
              <a:gd name="connsiteY5191" fmla="*/ 3054433 h 3701512"/>
              <a:gd name="connsiteX5192" fmla="*/ 3818476 w 10595428"/>
              <a:gd name="connsiteY5192" fmla="*/ 3054433 h 3701512"/>
              <a:gd name="connsiteX5193" fmla="*/ 3826874 w 10595428"/>
              <a:gd name="connsiteY5193" fmla="*/ 3068813 h 3701512"/>
              <a:gd name="connsiteX5194" fmla="*/ 3768101 w 10595428"/>
              <a:gd name="connsiteY5194" fmla="*/ 3090382 h 3701512"/>
              <a:gd name="connsiteX5195" fmla="*/ 3742914 w 10595428"/>
              <a:gd name="connsiteY5195" fmla="*/ 3090382 h 3701512"/>
              <a:gd name="connsiteX5196" fmla="*/ 3692540 w 10595428"/>
              <a:gd name="connsiteY5196" fmla="*/ 3083194 h 3701512"/>
              <a:gd name="connsiteX5197" fmla="*/ 3675747 w 10595428"/>
              <a:gd name="connsiteY5197" fmla="*/ 3090382 h 3701512"/>
              <a:gd name="connsiteX5198" fmla="*/ 3625373 w 10595428"/>
              <a:gd name="connsiteY5198" fmla="*/ 3083194 h 3701512"/>
              <a:gd name="connsiteX5199" fmla="*/ 3625373 w 10595428"/>
              <a:gd name="connsiteY5199" fmla="*/ 3054433 h 3701512"/>
              <a:gd name="connsiteX5200" fmla="*/ 3667349 w 10595428"/>
              <a:gd name="connsiteY5200" fmla="*/ 3068813 h 3701512"/>
              <a:gd name="connsiteX5201" fmla="*/ 3667349 w 10595428"/>
              <a:gd name="connsiteY5201" fmla="*/ 3054433 h 3701512"/>
              <a:gd name="connsiteX5202" fmla="*/ 3658954 w 10595428"/>
              <a:gd name="connsiteY5202" fmla="*/ 3040056 h 3701512"/>
              <a:gd name="connsiteX5203" fmla="*/ 3667349 w 10595428"/>
              <a:gd name="connsiteY5203" fmla="*/ 3032864 h 3701512"/>
              <a:gd name="connsiteX5204" fmla="*/ 3658954 w 10595428"/>
              <a:gd name="connsiteY5204" fmla="*/ 3032864 h 3701512"/>
              <a:gd name="connsiteX5205" fmla="*/ 3642161 w 10595428"/>
              <a:gd name="connsiteY5205" fmla="*/ 3047244 h 3701512"/>
              <a:gd name="connsiteX5206" fmla="*/ 3616974 w 10595428"/>
              <a:gd name="connsiteY5206" fmla="*/ 3040056 h 3701512"/>
              <a:gd name="connsiteX5207" fmla="*/ 3608580 w 10595428"/>
              <a:gd name="connsiteY5207" fmla="*/ 3047244 h 3701512"/>
              <a:gd name="connsiteX5208" fmla="*/ 3608580 w 10595428"/>
              <a:gd name="connsiteY5208" fmla="*/ 3040056 h 3701512"/>
              <a:gd name="connsiteX5209" fmla="*/ 3625373 w 10595428"/>
              <a:gd name="connsiteY5209" fmla="*/ 2989727 h 3701512"/>
              <a:gd name="connsiteX5210" fmla="*/ 3642161 w 10595428"/>
              <a:gd name="connsiteY5210" fmla="*/ 2996915 h 3701512"/>
              <a:gd name="connsiteX5211" fmla="*/ 3650560 w 10595428"/>
              <a:gd name="connsiteY5211" fmla="*/ 2996915 h 3701512"/>
              <a:gd name="connsiteX5212" fmla="*/ 3650560 w 10595428"/>
              <a:gd name="connsiteY5212" fmla="*/ 2982538 h 3701512"/>
              <a:gd name="connsiteX5213" fmla="*/ 3667349 w 10595428"/>
              <a:gd name="connsiteY5213" fmla="*/ 2989727 h 3701512"/>
              <a:gd name="connsiteX5214" fmla="*/ 3667349 w 10595428"/>
              <a:gd name="connsiteY5214" fmla="*/ 2982538 h 3701512"/>
              <a:gd name="connsiteX5215" fmla="*/ 3650560 w 10595428"/>
              <a:gd name="connsiteY5215" fmla="*/ 2975346 h 3701512"/>
              <a:gd name="connsiteX5216" fmla="*/ 3642161 w 10595428"/>
              <a:gd name="connsiteY5216" fmla="*/ 2989727 h 3701512"/>
              <a:gd name="connsiteX5217" fmla="*/ 3608580 w 10595428"/>
              <a:gd name="connsiteY5217" fmla="*/ 2968158 h 3701512"/>
              <a:gd name="connsiteX5218" fmla="*/ 3625373 w 10595428"/>
              <a:gd name="connsiteY5218" fmla="*/ 2968158 h 3701512"/>
              <a:gd name="connsiteX5219" fmla="*/ 3608580 w 10595428"/>
              <a:gd name="connsiteY5219" fmla="*/ 2917829 h 3701512"/>
              <a:gd name="connsiteX5220" fmla="*/ 3574994 w 10595428"/>
              <a:gd name="connsiteY5220" fmla="*/ 2917829 h 3701512"/>
              <a:gd name="connsiteX5221" fmla="*/ 3574994 w 10595428"/>
              <a:gd name="connsiteY5221" fmla="*/ 2932209 h 3701512"/>
              <a:gd name="connsiteX5222" fmla="*/ 3558201 w 10595428"/>
              <a:gd name="connsiteY5222" fmla="*/ 2932209 h 3701512"/>
              <a:gd name="connsiteX5223" fmla="*/ 3566600 w 10595428"/>
              <a:gd name="connsiteY5223" fmla="*/ 2917829 h 3701512"/>
              <a:gd name="connsiteX5224" fmla="*/ 3566600 w 10595428"/>
              <a:gd name="connsiteY5224" fmla="*/ 2903448 h 3701512"/>
              <a:gd name="connsiteX5225" fmla="*/ 3558201 w 10595428"/>
              <a:gd name="connsiteY5225" fmla="*/ 2889068 h 3701512"/>
              <a:gd name="connsiteX5226" fmla="*/ 3566600 w 10595428"/>
              <a:gd name="connsiteY5226" fmla="*/ 2881880 h 3701512"/>
              <a:gd name="connsiteX5227" fmla="*/ 3549807 w 10595428"/>
              <a:gd name="connsiteY5227" fmla="*/ 2889068 h 3701512"/>
              <a:gd name="connsiteX5228" fmla="*/ 3541413 w 10595428"/>
              <a:gd name="connsiteY5228" fmla="*/ 2889068 h 3701512"/>
              <a:gd name="connsiteX5229" fmla="*/ 3558201 w 10595428"/>
              <a:gd name="connsiteY5229" fmla="*/ 2867499 h 3701512"/>
              <a:gd name="connsiteX5230" fmla="*/ 3558201 w 10595428"/>
              <a:gd name="connsiteY5230" fmla="*/ 2860311 h 3701512"/>
              <a:gd name="connsiteX5231" fmla="*/ 3549807 w 10595428"/>
              <a:gd name="connsiteY5231" fmla="*/ 2845931 h 3701512"/>
              <a:gd name="connsiteX5232" fmla="*/ 3625373 w 10595428"/>
              <a:gd name="connsiteY5232" fmla="*/ 2817173 h 3701512"/>
              <a:gd name="connsiteX5233" fmla="*/ 3633767 w 10595428"/>
              <a:gd name="connsiteY5233" fmla="*/ 2817173 h 3701512"/>
              <a:gd name="connsiteX5234" fmla="*/ 3658954 w 10595428"/>
              <a:gd name="connsiteY5234" fmla="*/ 2853123 h 3701512"/>
              <a:gd name="connsiteX5235" fmla="*/ 3675747 w 10595428"/>
              <a:gd name="connsiteY5235" fmla="*/ 2831550 h 3701512"/>
              <a:gd name="connsiteX5236" fmla="*/ 3667349 w 10595428"/>
              <a:gd name="connsiteY5236" fmla="*/ 2809982 h 3701512"/>
              <a:gd name="connsiteX5237" fmla="*/ 3658954 w 10595428"/>
              <a:gd name="connsiteY5237" fmla="*/ 2809982 h 3701512"/>
              <a:gd name="connsiteX5238" fmla="*/ 3642161 w 10595428"/>
              <a:gd name="connsiteY5238" fmla="*/ 2817173 h 3701512"/>
              <a:gd name="connsiteX5239" fmla="*/ 3642161 w 10595428"/>
              <a:gd name="connsiteY5239" fmla="*/ 2802793 h 3701512"/>
              <a:gd name="connsiteX5240" fmla="*/ 3650560 w 10595428"/>
              <a:gd name="connsiteY5240" fmla="*/ 2781224 h 3701512"/>
              <a:gd name="connsiteX5241" fmla="*/ 3608580 w 10595428"/>
              <a:gd name="connsiteY5241" fmla="*/ 2809982 h 3701512"/>
              <a:gd name="connsiteX5242" fmla="*/ 3591787 w 10595428"/>
              <a:gd name="connsiteY5242" fmla="*/ 2802793 h 3701512"/>
              <a:gd name="connsiteX5243" fmla="*/ 3583393 w 10595428"/>
              <a:gd name="connsiteY5243" fmla="*/ 2809982 h 3701512"/>
              <a:gd name="connsiteX5244" fmla="*/ 3558201 w 10595428"/>
              <a:gd name="connsiteY5244" fmla="*/ 2795601 h 3701512"/>
              <a:gd name="connsiteX5245" fmla="*/ 3574994 w 10595428"/>
              <a:gd name="connsiteY5245" fmla="*/ 2781224 h 3701512"/>
              <a:gd name="connsiteX5246" fmla="*/ 3600181 w 10595428"/>
              <a:gd name="connsiteY5246" fmla="*/ 2788413 h 3701512"/>
              <a:gd name="connsiteX5247" fmla="*/ 3608580 w 10595428"/>
              <a:gd name="connsiteY5247" fmla="*/ 2781224 h 3701512"/>
              <a:gd name="connsiteX5248" fmla="*/ 3616974 w 10595428"/>
              <a:gd name="connsiteY5248" fmla="*/ 2788413 h 3701512"/>
              <a:gd name="connsiteX5249" fmla="*/ 3616974 w 10595428"/>
              <a:gd name="connsiteY5249" fmla="*/ 2781224 h 3701512"/>
              <a:gd name="connsiteX5250" fmla="*/ 3533014 w 10595428"/>
              <a:gd name="connsiteY5250" fmla="*/ 2745275 h 3701512"/>
              <a:gd name="connsiteX5251" fmla="*/ 3541413 w 10595428"/>
              <a:gd name="connsiteY5251" fmla="*/ 2723707 h 3701512"/>
              <a:gd name="connsiteX5252" fmla="*/ 3574994 w 10595428"/>
              <a:gd name="connsiteY5252" fmla="*/ 2745275 h 3701512"/>
              <a:gd name="connsiteX5253" fmla="*/ 3583393 w 10595428"/>
              <a:gd name="connsiteY5253" fmla="*/ 2745275 h 3701512"/>
              <a:gd name="connsiteX5254" fmla="*/ 3583393 w 10595428"/>
              <a:gd name="connsiteY5254" fmla="*/ 2730895 h 3701512"/>
              <a:gd name="connsiteX5255" fmla="*/ 3600181 w 10595428"/>
              <a:gd name="connsiteY5255" fmla="*/ 2730895 h 3701512"/>
              <a:gd name="connsiteX5256" fmla="*/ 3591787 w 10595428"/>
              <a:gd name="connsiteY5256" fmla="*/ 2738083 h 3701512"/>
              <a:gd name="connsiteX5257" fmla="*/ 3600181 w 10595428"/>
              <a:gd name="connsiteY5257" fmla="*/ 2766844 h 3701512"/>
              <a:gd name="connsiteX5258" fmla="*/ 3625373 w 10595428"/>
              <a:gd name="connsiteY5258" fmla="*/ 2766844 h 3701512"/>
              <a:gd name="connsiteX5259" fmla="*/ 3625373 w 10595428"/>
              <a:gd name="connsiteY5259" fmla="*/ 2752464 h 3701512"/>
              <a:gd name="connsiteX5260" fmla="*/ 3642161 w 10595428"/>
              <a:gd name="connsiteY5260" fmla="*/ 2759652 h 3701512"/>
              <a:gd name="connsiteX5261" fmla="*/ 3650560 w 10595428"/>
              <a:gd name="connsiteY5261" fmla="*/ 2759652 h 3701512"/>
              <a:gd name="connsiteX5262" fmla="*/ 3642161 w 10595428"/>
              <a:gd name="connsiteY5262" fmla="*/ 2738083 h 3701512"/>
              <a:gd name="connsiteX5263" fmla="*/ 3625373 w 10595428"/>
              <a:gd name="connsiteY5263" fmla="*/ 2738083 h 3701512"/>
              <a:gd name="connsiteX5264" fmla="*/ 3625373 w 10595428"/>
              <a:gd name="connsiteY5264" fmla="*/ 2752464 h 3701512"/>
              <a:gd name="connsiteX5265" fmla="*/ 3600181 w 10595428"/>
              <a:gd name="connsiteY5265" fmla="*/ 2716515 h 3701512"/>
              <a:gd name="connsiteX5266" fmla="*/ 3625373 w 10595428"/>
              <a:gd name="connsiteY5266" fmla="*/ 2702134 h 3701512"/>
              <a:gd name="connsiteX5267" fmla="*/ 3625373 w 10595428"/>
              <a:gd name="connsiteY5267" fmla="*/ 2716515 h 3701512"/>
              <a:gd name="connsiteX5268" fmla="*/ 3642161 w 10595428"/>
              <a:gd name="connsiteY5268" fmla="*/ 2716515 h 3701512"/>
              <a:gd name="connsiteX5269" fmla="*/ 3642161 w 10595428"/>
              <a:gd name="connsiteY5269" fmla="*/ 2687758 h 3701512"/>
              <a:gd name="connsiteX5270" fmla="*/ 3600181 w 10595428"/>
              <a:gd name="connsiteY5270" fmla="*/ 2644617 h 3701512"/>
              <a:gd name="connsiteX5271" fmla="*/ 3608580 w 10595428"/>
              <a:gd name="connsiteY5271" fmla="*/ 2637428 h 3701512"/>
              <a:gd name="connsiteX5272" fmla="*/ 3600181 w 10595428"/>
              <a:gd name="connsiteY5272" fmla="*/ 2637428 h 3701512"/>
              <a:gd name="connsiteX5273" fmla="*/ 3574994 w 10595428"/>
              <a:gd name="connsiteY5273" fmla="*/ 2658997 h 3701512"/>
              <a:gd name="connsiteX5274" fmla="*/ 3591787 w 10595428"/>
              <a:gd name="connsiteY5274" fmla="*/ 2658997 h 3701512"/>
              <a:gd name="connsiteX5275" fmla="*/ 3591787 w 10595428"/>
              <a:gd name="connsiteY5275" fmla="*/ 2673377 h 3701512"/>
              <a:gd name="connsiteX5276" fmla="*/ 3574994 w 10595428"/>
              <a:gd name="connsiteY5276" fmla="*/ 2666185 h 3701512"/>
              <a:gd name="connsiteX5277" fmla="*/ 3558201 w 10595428"/>
              <a:gd name="connsiteY5277" fmla="*/ 2716515 h 3701512"/>
              <a:gd name="connsiteX5278" fmla="*/ 3524620 w 10595428"/>
              <a:gd name="connsiteY5278" fmla="*/ 2709326 h 3701512"/>
              <a:gd name="connsiteX5279" fmla="*/ 3524620 w 10595428"/>
              <a:gd name="connsiteY5279" fmla="*/ 2702134 h 3701512"/>
              <a:gd name="connsiteX5280" fmla="*/ 3549807 w 10595428"/>
              <a:gd name="connsiteY5280" fmla="*/ 2702134 h 3701512"/>
              <a:gd name="connsiteX5281" fmla="*/ 3549807 w 10595428"/>
              <a:gd name="connsiteY5281" fmla="*/ 2694946 h 3701512"/>
              <a:gd name="connsiteX5282" fmla="*/ 3507827 w 10595428"/>
              <a:gd name="connsiteY5282" fmla="*/ 2687758 h 3701512"/>
              <a:gd name="connsiteX5283" fmla="*/ 3449054 w 10595428"/>
              <a:gd name="connsiteY5283" fmla="*/ 2702134 h 3701512"/>
              <a:gd name="connsiteX5284" fmla="*/ 3440660 w 10595428"/>
              <a:gd name="connsiteY5284" fmla="*/ 2694946 h 3701512"/>
              <a:gd name="connsiteX5285" fmla="*/ 3440660 w 10595428"/>
              <a:gd name="connsiteY5285" fmla="*/ 2709326 h 3701512"/>
              <a:gd name="connsiteX5286" fmla="*/ 3415472 w 10595428"/>
              <a:gd name="connsiteY5286" fmla="*/ 2694946 h 3701512"/>
              <a:gd name="connsiteX5287" fmla="*/ 3407074 w 10595428"/>
              <a:gd name="connsiteY5287" fmla="*/ 2694946 h 3701512"/>
              <a:gd name="connsiteX5288" fmla="*/ 3407074 w 10595428"/>
              <a:gd name="connsiteY5288" fmla="*/ 2702134 h 3701512"/>
              <a:gd name="connsiteX5289" fmla="*/ 3432265 w 10595428"/>
              <a:gd name="connsiteY5289" fmla="*/ 2738083 h 3701512"/>
              <a:gd name="connsiteX5290" fmla="*/ 3398680 w 10595428"/>
              <a:gd name="connsiteY5290" fmla="*/ 2795601 h 3701512"/>
              <a:gd name="connsiteX5291" fmla="*/ 3415472 w 10595428"/>
              <a:gd name="connsiteY5291" fmla="*/ 2781224 h 3701512"/>
              <a:gd name="connsiteX5292" fmla="*/ 3465847 w 10595428"/>
              <a:gd name="connsiteY5292" fmla="*/ 2831550 h 3701512"/>
              <a:gd name="connsiteX5293" fmla="*/ 3432265 w 10595428"/>
              <a:gd name="connsiteY5293" fmla="*/ 2838742 h 3701512"/>
              <a:gd name="connsiteX5294" fmla="*/ 3474245 w 10595428"/>
              <a:gd name="connsiteY5294" fmla="*/ 2881880 h 3701512"/>
              <a:gd name="connsiteX5295" fmla="*/ 3482640 w 10595428"/>
              <a:gd name="connsiteY5295" fmla="*/ 2874691 h 3701512"/>
              <a:gd name="connsiteX5296" fmla="*/ 3516221 w 10595428"/>
              <a:gd name="connsiteY5296" fmla="*/ 2910640 h 3701512"/>
              <a:gd name="connsiteX5297" fmla="*/ 3499433 w 10595428"/>
              <a:gd name="connsiteY5297" fmla="*/ 2953778 h 3701512"/>
              <a:gd name="connsiteX5298" fmla="*/ 3558201 w 10595428"/>
              <a:gd name="connsiteY5298" fmla="*/ 3011295 h 3701512"/>
              <a:gd name="connsiteX5299" fmla="*/ 3516221 w 10595428"/>
              <a:gd name="connsiteY5299" fmla="*/ 3068813 h 3701512"/>
              <a:gd name="connsiteX5300" fmla="*/ 3524620 w 10595428"/>
              <a:gd name="connsiteY5300" fmla="*/ 3068813 h 3701512"/>
              <a:gd name="connsiteX5301" fmla="*/ 3549807 w 10595428"/>
              <a:gd name="connsiteY5301" fmla="*/ 3047244 h 3701512"/>
              <a:gd name="connsiteX5302" fmla="*/ 3566600 w 10595428"/>
              <a:gd name="connsiteY5302" fmla="*/ 3068813 h 3701512"/>
              <a:gd name="connsiteX5303" fmla="*/ 3558201 w 10595428"/>
              <a:gd name="connsiteY5303" fmla="*/ 3111951 h 3701512"/>
              <a:gd name="connsiteX5304" fmla="*/ 3533014 w 10595428"/>
              <a:gd name="connsiteY5304" fmla="*/ 3111951 h 3701512"/>
              <a:gd name="connsiteX5305" fmla="*/ 3524620 w 10595428"/>
              <a:gd name="connsiteY5305" fmla="*/ 3090382 h 3701512"/>
              <a:gd name="connsiteX5306" fmla="*/ 3423867 w 10595428"/>
              <a:gd name="connsiteY5306" fmla="*/ 3140711 h 3701512"/>
              <a:gd name="connsiteX5307" fmla="*/ 3407074 w 10595428"/>
              <a:gd name="connsiteY5307" fmla="*/ 3119143 h 3701512"/>
              <a:gd name="connsiteX5308" fmla="*/ 3398680 w 10595428"/>
              <a:gd name="connsiteY5308" fmla="*/ 3119143 h 3701512"/>
              <a:gd name="connsiteX5309" fmla="*/ 3398680 w 10595428"/>
              <a:gd name="connsiteY5309" fmla="*/ 3140711 h 3701512"/>
              <a:gd name="connsiteX5310" fmla="*/ 3390285 w 10595428"/>
              <a:gd name="connsiteY5310" fmla="*/ 3140711 h 3701512"/>
              <a:gd name="connsiteX5311" fmla="*/ 3373492 w 10595428"/>
              <a:gd name="connsiteY5311" fmla="*/ 3126331 h 3701512"/>
              <a:gd name="connsiteX5312" fmla="*/ 3381887 w 10595428"/>
              <a:gd name="connsiteY5312" fmla="*/ 3119143 h 3701512"/>
              <a:gd name="connsiteX5313" fmla="*/ 3339907 w 10595428"/>
              <a:gd name="connsiteY5313" fmla="*/ 3104762 h 3701512"/>
              <a:gd name="connsiteX5314" fmla="*/ 3339907 w 10595428"/>
              <a:gd name="connsiteY5314" fmla="*/ 3097574 h 3701512"/>
              <a:gd name="connsiteX5315" fmla="*/ 3348305 w 10595428"/>
              <a:gd name="connsiteY5315" fmla="*/ 3090382 h 3701512"/>
              <a:gd name="connsiteX5316" fmla="*/ 3331512 w 10595428"/>
              <a:gd name="connsiteY5316" fmla="*/ 3054433 h 3701512"/>
              <a:gd name="connsiteX5317" fmla="*/ 3306325 w 10595428"/>
              <a:gd name="connsiteY5317" fmla="*/ 3061625 h 3701512"/>
              <a:gd name="connsiteX5318" fmla="*/ 3323118 w 10595428"/>
              <a:gd name="connsiteY5318" fmla="*/ 3040056 h 3701512"/>
              <a:gd name="connsiteX5319" fmla="*/ 3323118 w 10595428"/>
              <a:gd name="connsiteY5319" fmla="*/ 3025676 h 3701512"/>
              <a:gd name="connsiteX5320" fmla="*/ 3289532 w 10595428"/>
              <a:gd name="connsiteY5320" fmla="*/ 3018484 h 3701512"/>
              <a:gd name="connsiteX5321" fmla="*/ 3297927 w 10595428"/>
              <a:gd name="connsiteY5321" fmla="*/ 3004107 h 3701512"/>
              <a:gd name="connsiteX5322" fmla="*/ 3264345 w 10595428"/>
              <a:gd name="connsiteY5322" fmla="*/ 2975346 h 3701512"/>
              <a:gd name="connsiteX5323" fmla="*/ 3272739 w 10595428"/>
              <a:gd name="connsiteY5323" fmla="*/ 2960966 h 3701512"/>
              <a:gd name="connsiteX5324" fmla="*/ 3272739 w 10595428"/>
              <a:gd name="connsiteY5324" fmla="*/ 2953778 h 3701512"/>
              <a:gd name="connsiteX5325" fmla="*/ 3255947 w 10595428"/>
              <a:gd name="connsiteY5325" fmla="*/ 2939397 h 3701512"/>
              <a:gd name="connsiteX5326" fmla="*/ 3239158 w 10595428"/>
              <a:gd name="connsiteY5326" fmla="*/ 2946589 h 3701512"/>
              <a:gd name="connsiteX5327" fmla="*/ 3239158 w 10595428"/>
              <a:gd name="connsiteY5327" fmla="*/ 2932209 h 3701512"/>
              <a:gd name="connsiteX5328" fmla="*/ 3255947 w 10595428"/>
              <a:gd name="connsiteY5328" fmla="*/ 2932209 h 3701512"/>
              <a:gd name="connsiteX5329" fmla="*/ 3188780 w 10595428"/>
              <a:gd name="connsiteY5329" fmla="*/ 2910640 h 3701512"/>
              <a:gd name="connsiteX5330" fmla="*/ 3213971 w 10595428"/>
              <a:gd name="connsiteY5330" fmla="*/ 2939397 h 3701512"/>
              <a:gd name="connsiteX5331" fmla="*/ 3213971 w 10595428"/>
              <a:gd name="connsiteY5331" fmla="*/ 2946589 h 3701512"/>
              <a:gd name="connsiteX5332" fmla="*/ 3188780 w 10595428"/>
              <a:gd name="connsiteY5332" fmla="*/ 2953778 h 3701512"/>
              <a:gd name="connsiteX5333" fmla="*/ 3180385 w 10595428"/>
              <a:gd name="connsiteY5333" fmla="*/ 2946589 h 3701512"/>
              <a:gd name="connsiteX5334" fmla="*/ 3171991 w 10595428"/>
              <a:gd name="connsiteY5334" fmla="*/ 2960966 h 3701512"/>
              <a:gd name="connsiteX5335" fmla="*/ 3171991 w 10595428"/>
              <a:gd name="connsiteY5335" fmla="*/ 2968158 h 3701512"/>
              <a:gd name="connsiteX5336" fmla="*/ 3188780 w 10595428"/>
              <a:gd name="connsiteY5336" fmla="*/ 2968158 h 3701512"/>
              <a:gd name="connsiteX5337" fmla="*/ 3188780 w 10595428"/>
              <a:gd name="connsiteY5337" fmla="*/ 2982538 h 3701512"/>
              <a:gd name="connsiteX5338" fmla="*/ 3146800 w 10595428"/>
              <a:gd name="connsiteY5338" fmla="*/ 2996915 h 3701512"/>
              <a:gd name="connsiteX5339" fmla="*/ 3171991 w 10595428"/>
              <a:gd name="connsiteY5339" fmla="*/ 3004107 h 3701512"/>
              <a:gd name="connsiteX5340" fmla="*/ 3188780 w 10595428"/>
              <a:gd name="connsiteY5340" fmla="*/ 2996915 h 3701512"/>
              <a:gd name="connsiteX5341" fmla="*/ 3203176 w 10595428"/>
              <a:gd name="connsiteY5341" fmla="*/ 3011295 h 3701512"/>
              <a:gd name="connsiteX5342" fmla="*/ 3188780 w 10595428"/>
              <a:gd name="connsiteY5342" fmla="*/ 3011295 h 3701512"/>
              <a:gd name="connsiteX5343" fmla="*/ 3188780 w 10595428"/>
              <a:gd name="connsiteY5343" fmla="*/ 3025676 h 3701512"/>
              <a:gd name="connsiteX5344" fmla="*/ 3213971 w 10595428"/>
              <a:gd name="connsiteY5344" fmla="*/ 3025676 h 3701512"/>
              <a:gd name="connsiteX5345" fmla="*/ 3213971 w 10595428"/>
              <a:gd name="connsiteY5345" fmla="*/ 3022082 h 3701512"/>
              <a:gd name="connsiteX5346" fmla="*/ 3239158 w 10595428"/>
              <a:gd name="connsiteY5346" fmla="*/ 3047244 h 3701512"/>
              <a:gd name="connsiteX5347" fmla="*/ 3213971 w 10595428"/>
              <a:gd name="connsiteY5347" fmla="*/ 3047244 h 3701512"/>
              <a:gd name="connsiteX5348" fmla="*/ 3213971 w 10595428"/>
              <a:gd name="connsiteY5348" fmla="*/ 3054433 h 3701512"/>
              <a:gd name="connsiteX5349" fmla="*/ 3247552 w 10595428"/>
              <a:gd name="connsiteY5349" fmla="*/ 3097574 h 3701512"/>
              <a:gd name="connsiteX5350" fmla="*/ 3255947 w 10595428"/>
              <a:gd name="connsiteY5350" fmla="*/ 3097574 h 3701512"/>
              <a:gd name="connsiteX5351" fmla="*/ 3272739 w 10595428"/>
              <a:gd name="connsiteY5351" fmla="*/ 3090382 h 3701512"/>
              <a:gd name="connsiteX5352" fmla="*/ 3272739 w 10595428"/>
              <a:gd name="connsiteY5352" fmla="*/ 3104762 h 3701512"/>
              <a:gd name="connsiteX5353" fmla="*/ 3247552 w 10595428"/>
              <a:gd name="connsiteY5353" fmla="*/ 3126331 h 3701512"/>
              <a:gd name="connsiteX5354" fmla="*/ 3213971 w 10595428"/>
              <a:gd name="connsiteY5354" fmla="*/ 3119143 h 3701512"/>
              <a:gd name="connsiteX5355" fmla="*/ 3205572 w 10595428"/>
              <a:gd name="connsiteY5355" fmla="*/ 3140711 h 3701512"/>
              <a:gd name="connsiteX5356" fmla="*/ 3180385 w 10595428"/>
              <a:gd name="connsiteY5356" fmla="*/ 3140711 h 3701512"/>
              <a:gd name="connsiteX5357" fmla="*/ 3155198 w 10595428"/>
              <a:gd name="connsiteY5357" fmla="*/ 3111951 h 3701512"/>
              <a:gd name="connsiteX5358" fmla="*/ 3138405 w 10595428"/>
              <a:gd name="connsiteY5358" fmla="*/ 3090382 h 3701512"/>
              <a:gd name="connsiteX5359" fmla="*/ 3146800 w 10595428"/>
              <a:gd name="connsiteY5359" fmla="*/ 3076005 h 3701512"/>
              <a:gd name="connsiteX5360" fmla="*/ 3146800 w 10595428"/>
              <a:gd name="connsiteY5360" fmla="*/ 3054433 h 3701512"/>
              <a:gd name="connsiteX5361" fmla="*/ 3130011 w 10595428"/>
              <a:gd name="connsiteY5361" fmla="*/ 3061625 h 3701512"/>
              <a:gd name="connsiteX5362" fmla="*/ 3121612 w 10595428"/>
              <a:gd name="connsiteY5362" fmla="*/ 3004107 h 3701512"/>
              <a:gd name="connsiteX5363" fmla="*/ 3130011 w 10595428"/>
              <a:gd name="connsiteY5363" fmla="*/ 2982538 h 3701512"/>
              <a:gd name="connsiteX5364" fmla="*/ 3088031 w 10595428"/>
              <a:gd name="connsiteY5364" fmla="*/ 2960966 h 3701512"/>
              <a:gd name="connsiteX5365" fmla="*/ 3096425 w 10595428"/>
              <a:gd name="connsiteY5365" fmla="*/ 2946589 h 3701512"/>
              <a:gd name="connsiteX5366" fmla="*/ 3096425 w 10595428"/>
              <a:gd name="connsiteY5366" fmla="*/ 2939397 h 3701512"/>
              <a:gd name="connsiteX5367" fmla="*/ 3079632 w 10595428"/>
              <a:gd name="connsiteY5367" fmla="*/ 2939397 h 3701512"/>
              <a:gd name="connsiteX5368" fmla="*/ 3079632 w 10595428"/>
              <a:gd name="connsiteY5368" fmla="*/ 2925017 h 3701512"/>
              <a:gd name="connsiteX5369" fmla="*/ 3096425 w 10595428"/>
              <a:gd name="connsiteY5369" fmla="*/ 2925017 h 3701512"/>
              <a:gd name="connsiteX5370" fmla="*/ 3096425 w 10595428"/>
              <a:gd name="connsiteY5370" fmla="*/ 2910640 h 3701512"/>
              <a:gd name="connsiteX5371" fmla="*/ 3079632 w 10595428"/>
              <a:gd name="connsiteY5371" fmla="*/ 2925017 h 3701512"/>
              <a:gd name="connsiteX5372" fmla="*/ 3062844 w 10595428"/>
              <a:gd name="connsiteY5372" fmla="*/ 2917829 h 3701512"/>
              <a:gd name="connsiteX5373" fmla="*/ 3054445 w 10595428"/>
              <a:gd name="connsiteY5373" fmla="*/ 2917829 h 3701512"/>
              <a:gd name="connsiteX5374" fmla="*/ 2936904 w 10595428"/>
              <a:gd name="connsiteY5374" fmla="*/ 2953778 h 3701512"/>
              <a:gd name="connsiteX5375" fmla="*/ 2869736 w 10595428"/>
              <a:gd name="connsiteY5375" fmla="*/ 2982538 h 3701512"/>
              <a:gd name="connsiteX5376" fmla="*/ 2861338 w 10595428"/>
              <a:gd name="connsiteY5376" fmla="*/ 2975346 h 3701512"/>
              <a:gd name="connsiteX5377" fmla="*/ 2844545 w 10595428"/>
              <a:gd name="connsiteY5377" fmla="*/ 3011295 h 3701512"/>
              <a:gd name="connsiteX5378" fmla="*/ 2903318 w 10595428"/>
              <a:gd name="connsiteY5378" fmla="*/ 3068813 h 3701512"/>
              <a:gd name="connsiteX5379" fmla="*/ 2894923 w 10595428"/>
              <a:gd name="connsiteY5379" fmla="*/ 3068813 h 3701512"/>
              <a:gd name="connsiteX5380" fmla="*/ 2869736 w 10595428"/>
              <a:gd name="connsiteY5380" fmla="*/ 3061625 h 3701512"/>
              <a:gd name="connsiteX5381" fmla="*/ 2869736 w 10595428"/>
              <a:gd name="connsiteY5381" fmla="*/ 3068813 h 3701512"/>
              <a:gd name="connsiteX5382" fmla="*/ 2836151 w 10595428"/>
              <a:gd name="connsiteY5382" fmla="*/ 3054433 h 3701512"/>
              <a:gd name="connsiteX5383" fmla="*/ 2810963 w 10595428"/>
              <a:gd name="connsiteY5383" fmla="*/ 3054433 h 3701512"/>
              <a:gd name="connsiteX5384" fmla="*/ 2752191 w 10595428"/>
              <a:gd name="connsiteY5384" fmla="*/ 3025676 h 3701512"/>
              <a:gd name="connsiteX5385" fmla="*/ 2743796 w 10595428"/>
              <a:gd name="connsiteY5385" fmla="*/ 3040056 h 3701512"/>
              <a:gd name="connsiteX5386" fmla="*/ 2752191 w 10595428"/>
              <a:gd name="connsiteY5386" fmla="*/ 3054433 h 3701512"/>
              <a:gd name="connsiteX5387" fmla="*/ 2735402 w 10595428"/>
              <a:gd name="connsiteY5387" fmla="*/ 3054433 h 3701512"/>
              <a:gd name="connsiteX5388" fmla="*/ 2701816 w 10595428"/>
              <a:gd name="connsiteY5388" fmla="*/ 3032864 h 3701512"/>
              <a:gd name="connsiteX5389" fmla="*/ 2685023 w 10595428"/>
              <a:gd name="connsiteY5389" fmla="*/ 3040056 h 3701512"/>
              <a:gd name="connsiteX5390" fmla="*/ 2659836 w 10595428"/>
              <a:gd name="connsiteY5390" fmla="*/ 3032864 h 3701512"/>
              <a:gd name="connsiteX5391" fmla="*/ 2651442 w 10595428"/>
              <a:gd name="connsiteY5391" fmla="*/ 3047244 h 3701512"/>
              <a:gd name="connsiteX5392" fmla="*/ 2659836 w 10595428"/>
              <a:gd name="connsiteY5392" fmla="*/ 3054433 h 3701512"/>
              <a:gd name="connsiteX5393" fmla="*/ 2651442 w 10595428"/>
              <a:gd name="connsiteY5393" fmla="*/ 3054433 h 3701512"/>
              <a:gd name="connsiteX5394" fmla="*/ 2659836 w 10595428"/>
              <a:gd name="connsiteY5394" fmla="*/ 3076005 h 3701512"/>
              <a:gd name="connsiteX5395" fmla="*/ 2685023 w 10595428"/>
              <a:gd name="connsiteY5395" fmla="*/ 3047244 h 3701512"/>
              <a:gd name="connsiteX5396" fmla="*/ 2710210 w 10595428"/>
              <a:gd name="connsiteY5396" fmla="*/ 3047244 h 3701512"/>
              <a:gd name="connsiteX5397" fmla="*/ 2685023 w 10595428"/>
              <a:gd name="connsiteY5397" fmla="*/ 3076005 h 3701512"/>
              <a:gd name="connsiteX5398" fmla="*/ 2693422 w 10595428"/>
              <a:gd name="connsiteY5398" fmla="*/ 3097574 h 3701512"/>
              <a:gd name="connsiteX5399" fmla="*/ 2676629 w 10595428"/>
              <a:gd name="connsiteY5399" fmla="*/ 3090382 h 3701512"/>
              <a:gd name="connsiteX5400" fmla="*/ 2676629 w 10595428"/>
              <a:gd name="connsiteY5400" fmla="*/ 3097574 h 3701512"/>
              <a:gd name="connsiteX5401" fmla="*/ 2685023 w 10595428"/>
              <a:gd name="connsiteY5401" fmla="*/ 3104762 h 3701512"/>
              <a:gd name="connsiteX5402" fmla="*/ 2701816 w 10595428"/>
              <a:gd name="connsiteY5402" fmla="*/ 3097574 h 3701512"/>
              <a:gd name="connsiteX5403" fmla="*/ 2710210 w 10595428"/>
              <a:gd name="connsiteY5403" fmla="*/ 3097574 h 3701512"/>
              <a:gd name="connsiteX5404" fmla="*/ 2718609 w 10595428"/>
              <a:gd name="connsiteY5404" fmla="*/ 3119143 h 3701512"/>
              <a:gd name="connsiteX5405" fmla="*/ 2676629 w 10595428"/>
              <a:gd name="connsiteY5405" fmla="*/ 3147900 h 3701512"/>
              <a:gd name="connsiteX5406" fmla="*/ 2659836 w 10595428"/>
              <a:gd name="connsiteY5406" fmla="*/ 3162280 h 3701512"/>
              <a:gd name="connsiteX5407" fmla="*/ 2659836 w 10595428"/>
              <a:gd name="connsiteY5407" fmla="*/ 3169472 h 3701512"/>
              <a:gd name="connsiteX5408" fmla="*/ 2668230 w 10595428"/>
              <a:gd name="connsiteY5408" fmla="*/ 3169472 h 3701512"/>
              <a:gd name="connsiteX5409" fmla="*/ 2685023 w 10595428"/>
              <a:gd name="connsiteY5409" fmla="*/ 3162280 h 3701512"/>
              <a:gd name="connsiteX5410" fmla="*/ 2685023 w 10595428"/>
              <a:gd name="connsiteY5410" fmla="*/ 3198229 h 3701512"/>
              <a:gd name="connsiteX5411" fmla="*/ 2676629 w 10595428"/>
              <a:gd name="connsiteY5411" fmla="*/ 3198229 h 3701512"/>
              <a:gd name="connsiteX5412" fmla="*/ 2659836 w 10595428"/>
              <a:gd name="connsiteY5412" fmla="*/ 3176660 h 3701512"/>
              <a:gd name="connsiteX5413" fmla="*/ 2651442 w 10595428"/>
              <a:gd name="connsiteY5413" fmla="*/ 3191041 h 3701512"/>
              <a:gd name="connsiteX5414" fmla="*/ 2659836 w 10595428"/>
              <a:gd name="connsiteY5414" fmla="*/ 3205421 h 3701512"/>
              <a:gd name="connsiteX5415" fmla="*/ 2626251 w 10595428"/>
              <a:gd name="connsiteY5415" fmla="*/ 3205421 h 3701512"/>
              <a:gd name="connsiteX5416" fmla="*/ 2626251 w 10595428"/>
              <a:gd name="connsiteY5416" fmla="*/ 3176660 h 3701512"/>
              <a:gd name="connsiteX5417" fmla="*/ 2617856 w 10595428"/>
              <a:gd name="connsiteY5417" fmla="*/ 3162280 h 3701512"/>
              <a:gd name="connsiteX5418" fmla="*/ 2601063 w 10595428"/>
              <a:gd name="connsiteY5418" fmla="*/ 3162280 h 3701512"/>
              <a:gd name="connsiteX5419" fmla="*/ 2584274 w 10595428"/>
              <a:gd name="connsiteY5419" fmla="*/ 3176660 h 3701512"/>
              <a:gd name="connsiteX5420" fmla="*/ 2584274 w 10595428"/>
              <a:gd name="connsiteY5420" fmla="*/ 3191041 h 3701512"/>
              <a:gd name="connsiteX5421" fmla="*/ 2601063 w 10595428"/>
              <a:gd name="connsiteY5421" fmla="*/ 3191041 h 3701512"/>
              <a:gd name="connsiteX5422" fmla="*/ 2584274 w 10595428"/>
              <a:gd name="connsiteY5422" fmla="*/ 3205421 h 3701512"/>
              <a:gd name="connsiteX5423" fmla="*/ 2575876 w 10595428"/>
              <a:gd name="connsiteY5423" fmla="*/ 3198229 h 3701512"/>
              <a:gd name="connsiteX5424" fmla="*/ 2491916 w 10595428"/>
              <a:gd name="connsiteY5424" fmla="*/ 3212609 h 3701512"/>
              <a:gd name="connsiteX5425" fmla="*/ 2500315 w 10595428"/>
              <a:gd name="connsiteY5425" fmla="*/ 3198229 h 3701512"/>
              <a:gd name="connsiteX5426" fmla="*/ 2500315 w 10595428"/>
              <a:gd name="connsiteY5426" fmla="*/ 3191041 h 3701512"/>
              <a:gd name="connsiteX5427" fmla="*/ 2433147 w 10595428"/>
              <a:gd name="connsiteY5427" fmla="*/ 3234178 h 3701512"/>
              <a:gd name="connsiteX5428" fmla="*/ 2433147 w 10595428"/>
              <a:gd name="connsiteY5428" fmla="*/ 3219798 h 3701512"/>
              <a:gd name="connsiteX5429" fmla="*/ 2483521 w 10595428"/>
              <a:gd name="connsiteY5429" fmla="*/ 3176660 h 3701512"/>
              <a:gd name="connsiteX5430" fmla="*/ 2483521 w 10595428"/>
              <a:gd name="connsiteY5430" fmla="*/ 3162280 h 3701512"/>
              <a:gd name="connsiteX5431" fmla="*/ 2416354 w 10595428"/>
              <a:gd name="connsiteY5431" fmla="*/ 3198229 h 3701512"/>
              <a:gd name="connsiteX5432" fmla="*/ 2391167 w 10595428"/>
              <a:gd name="connsiteY5432" fmla="*/ 3162280 h 3701512"/>
              <a:gd name="connsiteX5433" fmla="*/ 2382769 w 10595428"/>
              <a:gd name="connsiteY5433" fmla="*/ 3169472 h 3701512"/>
              <a:gd name="connsiteX5434" fmla="*/ 2382769 w 10595428"/>
              <a:gd name="connsiteY5434" fmla="*/ 3162280 h 3701512"/>
              <a:gd name="connsiteX5435" fmla="*/ 2399561 w 10595428"/>
              <a:gd name="connsiteY5435" fmla="*/ 3147900 h 3701512"/>
              <a:gd name="connsiteX5436" fmla="*/ 2416354 w 10595428"/>
              <a:gd name="connsiteY5436" fmla="*/ 3155092 h 3701512"/>
              <a:gd name="connsiteX5437" fmla="*/ 2416354 w 10595428"/>
              <a:gd name="connsiteY5437" fmla="*/ 3147900 h 3701512"/>
              <a:gd name="connsiteX5438" fmla="*/ 2391167 w 10595428"/>
              <a:gd name="connsiteY5438" fmla="*/ 3140711 h 3701512"/>
              <a:gd name="connsiteX5439" fmla="*/ 2391167 w 10595428"/>
              <a:gd name="connsiteY5439" fmla="*/ 3133523 h 3701512"/>
              <a:gd name="connsiteX5440" fmla="*/ 2399561 w 10595428"/>
              <a:gd name="connsiteY5440" fmla="*/ 3119143 h 3701512"/>
              <a:gd name="connsiteX5441" fmla="*/ 2382769 w 10595428"/>
              <a:gd name="connsiteY5441" fmla="*/ 3104762 h 3701512"/>
              <a:gd name="connsiteX5442" fmla="*/ 2391167 w 10595428"/>
              <a:gd name="connsiteY5442" fmla="*/ 3097574 h 3701512"/>
              <a:gd name="connsiteX5443" fmla="*/ 2357582 w 10595428"/>
              <a:gd name="connsiteY5443" fmla="*/ 3090382 h 3701512"/>
              <a:gd name="connsiteX5444" fmla="*/ 2357582 w 10595428"/>
              <a:gd name="connsiteY5444" fmla="*/ 3076005 h 3701512"/>
              <a:gd name="connsiteX5445" fmla="*/ 2382769 w 10595428"/>
              <a:gd name="connsiteY5445" fmla="*/ 3047244 h 3701512"/>
              <a:gd name="connsiteX5446" fmla="*/ 2340789 w 10595428"/>
              <a:gd name="connsiteY5446" fmla="*/ 3011295 h 3701512"/>
              <a:gd name="connsiteX5447" fmla="*/ 2315602 w 10595428"/>
              <a:gd name="connsiteY5447" fmla="*/ 3025676 h 3701512"/>
              <a:gd name="connsiteX5448" fmla="*/ 2307207 w 10595428"/>
              <a:gd name="connsiteY5448" fmla="*/ 3025676 h 3701512"/>
              <a:gd name="connsiteX5449" fmla="*/ 2240040 w 10595428"/>
              <a:gd name="connsiteY5449" fmla="*/ 2989727 h 3701512"/>
              <a:gd name="connsiteX5450" fmla="*/ 2240040 w 10595428"/>
              <a:gd name="connsiteY5450" fmla="*/ 2975346 h 3701512"/>
              <a:gd name="connsiteX5451" fmla="*/ 2248434 w 10595428"/>
              <a:gd name="connsiteY5451" fmla="*/ 2925017 h 3701512"/>
              <a:gd name="connsiteX5452" fmla="*/ 2231642 w 10595428"/>
              <a:gd name="connsiteY5452" fmla="*/ 2910640 h 3701512"/>
              <a:gd name="connsiteX5453" fmla="*/ 2231642 w 10595428"/>
              <a:gd name="connsiteY5453" fmla="*/ 2867499 h 3701512"/>
              <a:gd name="connsiteX5454" fmla="*/ 2240040 w 10595428"/>
              <a:gd name="connsiteY5454" fmla="*/ 2853123 h 3701512"/>
              <a:gd name="connsiteX5455" fmla="*/ 2206454 w 10595428"/>
              <a:gd name="connsiteY5455" fmla="*/ 2845931 h 3701512"/>
              <a:gd name="connsiteX5456" fmla="*/ 2240040 w 10595428"/>
              <a:gd name="connsiteY5456" fmla="*/ 2802793 h 3701512"/>
              <a:gd name="connsiteX5457" fmla="*/ 2231642 w 10595428"/>
              <a:gd name="connsiteY5457" fmla="*/ 2788413 h 3701512"/>
              <a:gd name="connsiteX5458" fmla="*/ 2231642 w 10595428"/>
              <a:gd name="connsiteY5458" fmla="*/ 2766844 h 3701512"/>
              <a:gd name="connsiteX5459" fmla="*/ 2206454 w 10595428"/>
              <a:gd name="connsiteY5459" fmla="*/ 2730895 h 3701512"/>
              <a:gd name="connsiteX5460" fmla="*/ 2189662 w 10595428"/>
              <a:gd name="connsiteY5460" fmla="*/ 2730895 h 3701512"/>
              <a:gd name="connsiteX5461" fmla="*/ 2172873 w 10595428"/>
              <a:gd name="connsiteY5461" fmla="*/ 2738083 h 3701512"/>
              <a:gd name="connsiteX5462" fmla="*/ 2088913 w 10595428"/>
              <a:gd name="connsiteY5462" fmla="*/ 2687758 h 3701512"/>
              <a:gd name="connsiteX5463" fmla="*/ 2063725 w 10595428"/>
              <a:gd name="connsiteY5463" fmla="*/ 2694946 h 3701512"/>
              <a:gd name="connsiteX5464" fmla="*/ 2055327 w 10595428"/>
              <a:gd name="connsiteY5464" fmla="*/ 2687758 h 3701512"/>
              <a:gd name="connsiteX5465" fmla="*/ 2046933 w 10595428"/>
              <a:gd name="connsiteY5465" fmla="*/ 2694946 h 3701512"/>
              <a:gd name="connsiteX5466" fmla="*/ 2038534 w 10595428"/>
              <a:gd name="connsiteY5466" fmla="*/ 2687758 h 3701512"/>
              <a:gd name="connsiteX5467" fmla="*/ 1988160 w 10595428"/>
              <a:gd name="connsiteY5467" fmla="*/ 2709326 h 3701512"/>
              <a:gd name="connsiteX5468" fmla="*/ 1946180 w 10595428"/>
              <a:gd name="connsiteY5468" fmla="*/ 2745275 h 3701512"/>
              <a:gd name="connsiteX5469" fmla="*/ 1920993 w 10595428"/>
              <a:gd name="connsiteY5469" fmla="*/ 2759652 h 3701512"/>
              <a:gd name="connsiteX5470" fmla="*/ 1879012 w 10595428"/>
              <a:gd name="connsiteY5470" fmla="*/ 2759652 h 3701512"/>
              <a:gd name="connsiteX5471" fmla="*/ 1820240 w 10595428"/>
              <a:gd name="connsiteY5471" fmla="*/ 2716515 h 3701512"/>
              <a:gd name="connsiteX5472" fmla="*/ 1811845 w 10595428"/>
              <a:gd name="connsiteY5472" fmla="*/ 2716515 h 3701512"/>
              <a:gd name="connsiteX5473" fmla="*/ 1761471 w 10595428"/>
              <a:gd name="connsiteY5473" fmla="*/ 2723707 h 3701512"/>
              <a:gd name="connsiteX5474" fmla="*/ 1705312 w 10595428"/>
              <a:gd name="connsiteY5474" fmla="*/ 2697185 h 3701512"/>
              <a:gd name="connsiteX5475" fmla="*/ 1706767 w 10595428"/>
              <a:gd name="connsiteY5475" fmla="*/ 2698431 h 3701512"/>
              <a:gd name="connsiteX5476" fmla="*/ 1681580 w 10595428"/>
              <a:gd name="connsiteY5476" fmla="*/ 2720000 h 3701512"/>
              <a:gd name="connsiteX5477" fmla="*/ 1673181 w 10595428"/>
              <a:gd name="connsiteY5477" fmla="*/ 2691239 h 3701512"/>
              <a:gd name="connsiteX5478" fmla="*/ 1679646 w 10595428"/>
              <a:gd name="connsiteY5478" fmla="*/ 2688472 h 3701512"/>
              <a:gd name="connsiteX5479" fmla="*/ 1677511 w 10595428"/>
              <a:gd name="connsiteY5479" fmla="*/ 2687758 h 3701512"/>
              <a:gd name="connsiteX5480" fmla="*/ 1601945 w 10595428"/>
              <a:gd name="connsiteY5480" fmla="*/ 2694946 h 3701512"/>
              <a:gd name="connsiteX5481" fmla="*/ 1561647 w 10595428"/>
              <a:gd name="connsiteY5481" fmla="*/ 2680566 h 3701512"/>
              <a:gd name="connsiteX5482" fmla="*/ 1561647 w 10595428"/>
              <a:gd name="connsiteY5482" fmla="*/ 2673377 h 3701512"/>
              <a:gd name="connsiteX5483" fmla="*/ 1585156 w 10595428"/>
              <a:gd name="connsiteY5483" fmla="*/ 2673377 h 3701512"/>
              <a:gd name="connsiteX5484" fmla="*/ 1585156 w 10595428"/>
              <a:gd name="connsiteY5484" fmla="*/ 2658997 h 3701512"/>
              <a:gd name="connsiteX5485" fmla="*/ 1528062 w 10595428"/>
              <a:gd name="connsiteY5485" fmla="*/ 2673377 h 3701512"/>
              <a:gd name="connsiteX5486" fmla="*/ 1519667 w 10595428"/>
              <a:gd name="connsiteY5486" fmla="*/ 2666185 h 3701512"/>
              <a:gd name="connsiteX5487" fmla="*/ 1486082 w 10595428"/>
              <a:gd name="connsiteY5487" fmla="*/ 2694946 h 3701512"/>
              <a:gd name="connsiteX5488" fmla="*/ 1469289 w 10595428"/>
              <a:gd name="connsiteY5488" fmla="*/ 2694946 h 3701512"/>
              <a:gd name="connsiteX5489" fmla="*/ 1469289 w 10595428"/>
              <a:gd name="connsiteY5489" fmla="*/ 2673377 h 3701512"/>
              <a:gd name="connsiteX5490" fmla="*/ 1444102 w 10595428"/>
              <a:gd name="connsiteY5490" fmla="*/ 2687758 h 3701512"/>
              <a:gd name="connsiteX5491" fmla="*/ 1435707 w 10595428"/>
              <a:gd name="connsiteY5491" fmla="*/ 2673377 h 3701512"/>
              <a:gd name="connsiteX5492" fmla="*/ 1418914 w 10595428"/>
              <a:gd name="connsiteY5492" fmla="*/ 2680566 h 3701512"/>
              <a:gd name="connsiteX5493" fmla="*/ 1410520 w 10595428"/>
              <a:gd name="connsiteY5493" fmla="*/ 2680566 h 3701512"/>
              <a:gd name="connsiteX5494" fmla="*/ 1378027 w 10595428"/>
              <a:gd name="connsiteY5494" fmla="*/ 2652741 h 3701512"/>
              <a:gd name="connsiteX5495" fmla="*/ 1373028 w 10595428"/>
              <a:gd name="connsiteY5495" fmla="*/ 2656010 h 3701512"/>
              <a:gd name="connsiteX5496" fmla="*/ 1303759 w 10595428"/>
              <a:gd name="connsiteY5496" fmla="*/ 2669670 h 3701512"/>
              <a:gd name="connsiteX5497" fmla="*/ 1297851 w 10595428"/>
              <a:gd name="connsiteY5497" fmla="*/ 2649428 h 3701512"/>
              <a:gd name="connsiteX5498" fmla="*/ 1285418 w 10595428"/>
              <a:gd name="connsiteY5498" fmla="*/ 2641023 h 3701512"/>
              <a:gd name="connsiteX5499" fmla="*/ 1267787 w 10595428"/>
              <a:gd name="connsiteY5499" fmla="*/ 2608668 h 3701512"/>
              <a:gd name="connsiteX5500" fmla="*/ 1242600 w 10595428"/>
              <a:gd name="connsiteY5500" fmla="*/ 2608668 h 3701512"/>
              <a:gd name="connsiteX5501" fmla="*/ 1234206 w 10595428"/>
              <a:gd name="connsiteY5501" fmla="*/ 2630240 h 3701512"/>
              <a:gd name="connsiteX5502" fmla="*/ 1217413 w 10595428"/>
              <a:gd name="connsiteY5502" fmla="*/ 2623048 h 3701512"/>
              <a:gd name="connsiteX5503" fmla="*/ 1209014 w 10595428"/>
              <a:gd name="connsiteY5503" fmla="*/ 2623048 h 3701512"/>
              <a:gd name="connsiteX5504" fmla="*/ 1217413 w 10595428"/>
              <a:gd name="connsiteY5504" fmla="*/ 2637428 h 3701512"/>
              <a:gd name="connsiteX5505" fmla="*/ 1183827 w 10595428"/>
              <a:gd name="connsiteY5505" fmla="*/ 2658997 h 3701512"/>
              <a:gd name="connsiteX5506" fmla="*/ 1183827 w 10595428"/>
              <a:gd name="connsiteY5506" fmla="*/ 2644617 h 3701512"/>
              <a:gd name="connsiteX5507" fmla="*/ 1192226 w 10595428"/>
              <a:gd name="connsiteY5507" fmla="*/ 2630240 h 3701512"/>
              <a:gd name="connsiteX5508" fmla="*/ 1175433 w 10595428"/>
              <a:gd name="connsiteY5508" fmla="*/ 2623048 h 3701512"/>
              <a:gd name="connsiteX5509" fmla="*/ 1164937 w 10595428"/>
              <a:gd name="connsiteY5509" fmla="*/ 2637069 h 3701512"/>
              <a:gd name="connsiteX5510" fmla="*/ 1148626 w 10595428"/>
              <a:gd name="connsiteY5510" fmla="*/ 2648429 h 3701512"/>
              <a:gd name="connsiteX5511" fmla="*/ 1152632 w 10595428"/>
              <a:gd name="connsiteY5511" fmla="*/ 2655290 h 3701512"/>
              <a:gd name="connsiteX5512" fmla="*/ 1150246 w 10595428"/>
              <a:gd name="connsiteY5512" fmla="*/ 2663467 h 3701512"/>
              <a:gd name="connsiteX5513" fmla="*/ 1150246 w 10595428"/>
              <a:gd name="connsiteY5513" fmla="*/ 2666185 h 3701512"/>
              <a:gd name="connsiteX5514" fmla="*/ 1149188 w 10595428"/>
              <a:gd name="connsiteY5514" fmla="*/ 2667091 h 3701512"/>
              <a:gd name="connsiteX5515" fmla="*/ 1144238 w 10595428"/>
              <a:gd name="connsiteY5515" fmla="*/ 2684051 h 3701512"/>
              <a:gd name="connsiteX5516" fmla="*/ 1152632 w 10595428"/>
              <a:gd name="connsiteY5516" fmla="*/ 2691239 h 3701512"/>
              <a:gd name="connsiteX5517" fmla="*/ 1144238 w 10595428"/>
              <a:gd name="connsiteY5517" fmla="*/ 2691239 h 3701512"/>
              <a:gd name="connsiteX5518" fmla="*/ 1127445 w 10595428"/>
              <a:gd name="connsiteY5518" fmla="*/ 2684051 h 3701512"/>
              <a:gd name="connsiteX5519" fmla="*/ 1131362 w 10595428"/>
              <a:gd name="connsiteY5519" fmla="*/ 2677343 h 3701512"/>
              <a:gd name="connsiteX5520" fmla="*/ 1122957 w 10595428"/>
              <a:gd name="connsiteY5520" fmla="*/ 2664389 h 3701512"/>
              <a:gd name="connsiteX5521" fmla="*/ 1091472 w 10595428"/>
              <a:gd name="connsiteY5521" fmla="*/ 2658997 h 3701512"/>
              <a:gd name="connsiteX5522" fmla="*/ 1091472 w 10595428"/>
              <a:gd name="connsiteY5522" fmla="*/ 2673377 h 3701512"/>
              <a:gd name="connsiteX5523" fmla="*/ 1074680 w 10595428"/>
              <a:gd name="connsiteY5523" fmla="*/ 2666185 h 3701512"/>
              <a:gd name="connsiteX5524" fmla="*/ 1055789 w 10595428"/>
              <a:gd name="connsiteY5524" fmla="*/ 2695665 h 3701512"/>
              <a:gd name="connsiteX5525" fmla="*/ 1052918 w 10595428"/>
              <a:gd name="connsiteY5525" fmla="*/ 2701893 h 3701512"/>
              <a:gd name="connsiteX5526" fmla="*/ 1093863 w 10595428"/>
              <a:gd name="connsiteY5526" fmla="*/ 2741568 h 3701512"/>
              <a:gd name="connsiteX5527" fmla="*/ 1152632 w 10595428"/>
              <a:gd name="connsiteY5527" fmla="*/ 2748757 h 3701512"/>
              <a:gd name="connsiteX5528" fmla="*/ 1152632 w 10595428"/>
              <a:gd name="connsiteY5528" fmla="*/ 2734380 h 3701512"/>
              <a:gd name="connsiteX5529" fmla="*/ 1161031 w 10595428"/>
              <a:gd name="connsiteY5529" fmla="*/ 2734380 h 3701512"/>
              <a:gd name="connsiteX5530" fmla="*/ 1162583 w 10595428"/>
              <a:gd name="connsiteY5530" fmla="*/ 2735044 h 3701512"/>
              <a:gd name="connsiteX5531" fmla="*/ 1175432 w 10595428"/>
              <a:gd name="connsiteY5531" fmla="*/ 2725144 h 3701512"/>
              <a:gd name="connsiteX5532" fmla="*/ 1181577 w 10595428"/>
              <a:gd name="connsiteY5532" fmla="*/ 2723214 h 3701512"/>
              <a:gd name="connsiteX5533" fmla="*/ 1169425 w 10595428"/>
              <a:gd name="connsiteY5533" fmla="*/ 2712808 h 3701512"/>
              <a:gd name="connsiteX5534" fmla="*/ 1135843 w 10595428"/>
              <a:gd name="connsiteY5534" fmla="*/ 2720000 h 3701512"/>
              <a:gd name="connsiteX5535" fmla="*/ 1177823 w 10595428"/>
              <a:gd name="connsiteY5535" fmla="*/ 2669670 h 3701512"/>
              <a:gd name="connsiteX5536" fmla="*/ 1177823 w 10595428"/>
              <a:gd name="connsiteY5536" fmla="*/ 2676862 h 3701512"/>
              <a:gd name="connsiteX5537" fmla="*/ 1169425 w 10595428"/>
              <a:gd name="connsiteY5537" fmla="*/ 2691239 h 3701512"/>
              <a:gd name="connsiteX5538" fmla="*/ 1198811 w 10595428"/>
              <a:gd name="connsiteY5538" fmla="*/ 2702024 h 3701512"/>
              <a:gd name="connsiteX5539" fmla="*/ 1212293 w 10595428"/>
              <a:gd name="connsiteY5539" fmla="*/ 2713570 h 3701512"/>
              <a:gd name="connsiteX5540" fmla="*/ 1225807 w 10595428"/>
              <a:gd name="connsiteY5540" fmla="*/ 2709326 h 3701512"/>
              <a:gd name="connsiteX5541" fmla="*/ 1234204 w 10595428"/>
              <a:gd name="connsiteY5541" fmla="*/ 2725862 h 3701512"/>
              <a:gd name="connsiteX5542" fmla="*/ 1242269 w 10595428"/>
              <a:gd name="connsiteY5542" fmla="*/ 2734380 h 3701512"/>
              <a:gd name="connsiteX5543" fmla="*/ 1244991 w 10595428"/>
              <a:gd name="connsiteY5543" fmla="*/ 2734380 h 3701512"/>
              <a:gd name="connsiteX5544" fmla="*/ 1244991 w 10595428"/>
              <a:gd name="connsiteY5544" fmla="*/ 2737254 h 3701512"/>
              <a:gd name="connsiteX5545" fmla="*/ 1259393 w 10595428"/>
              <a:gd name="connsiteY5545" fmla="*/ 2752464 h 3701512"/>
              <a:gd name="connsiteX5546" fmla="*/ 1232169 w 10595428"/>
              <a:gd name="connsiteY5546" fmla="*/ 2762454 h 3701512"/>
              <a:gd name="connsiteX5547" fmla="*/ 1244148 w 10595428"/>
              <a:gd name="connsiteY5547" fmla="*/ 2775719 h 3701512"/>
              <a:gd name="connsiteX5548" fmla="*/ 1270178 w 10595428"/>
              <a:gd name="connsiteY5548" fmla="*/ 2784706 h 3701512"/>
              <a:gd name="connsiteX5549" fmla="*/ 1244991 w 10595428"/>
              <a:gd name="connsiteY5549" fmla="*/ 2806278 h 3701512"/>
              <a:gd name="connsiteX5550" fmla="*/ 1194612 w 10595428"/>
              <a:gd name="connsiteY5550" fmla="*/ 2799086 h 3701512"/>
              <a:gd name="connsiteX5551" fmla="*/ 1161031 w 10595428"/>
              <a:gd name="connsiteY5551" fmla="*/ 2813466 h 3701512"/>
              <a:gd name="connsiteX5552" fmla="*/ 1127445 w 10595428"/>
              <a:gd name="connsiteY5552" fmla="*/ 2791898 h 3701512"/>
              <a:gd name="connsiteX5553" fmla="*/ 1110652 w 10595428"/>
              <a:gd name="connsiteY5553" fmla="*/ 2799086 h 3701512"/>
              <a:gd name="connsiteX5554" fmla="*/ 1009903 w 10595428"/>
              <a:gd name="connsiteY5554" fmla="*/ 2741568 h 3701512"/>
              <a:gd name="connsiteX5555" fmla="*/ 934338 w 10595428"/>
              <a:gd name="connsiteY5555" fmla="*/ 2684051 h 3701512"/>
              <a:gd name="connsiteX5556" fmla="*/ 925943 w 10595428"/>
              <a:gd name="connsiteY5556" fmla="*/ 2691239 h 3701512"/>
              <a:gd name="connsiteX5557" fmla="*/ 909752 w 10595428"/>
              <a:gd name="connsiteY5557" fmla="*/ 2675640 h 3701512"/>
              <a:gd name="connsiteX5558" fmla="*/ 881572 w 10595428"/>
              <a:gd name="connsiteY5558" fmla="*/ 2694946 h 3701512"/>
              <a:gd name="connsiteX5559" fmla="*/ 873178 w 10595428"/>
              <a:gd name="connsiteY5559" fmla="*/ 2694946 h 3701512"/>
              <a:gd name="connsiteX5560" fmla="*/ 864784 w 10595428"/>
              <a:gd name="connsiteY5560" fmla="*/ 2673377 h 3701512"/>
              <a:gd name="connsiteX5561" fmla="*/ 881572 w 10595428"/>
              <a:gd name="connsiteY5561" fmla="*/ 2673377 h 3701512"/>
              <a:gd name="connsiteX5562" fmla="*/ 881572 w 10595428"/>
              <a:gd name="connsiteY5562" fmla="*/ 2666185 h 3701512"/>
              <a:gd name="connsiteX5563" fmla="*/ 831198 w 10595428"/>
              <a:gd name="connsiteY5563" fmla="*/ 2666185 h 3701512"/>
              <a:gd name="connsiteX5564" fmla="*/ 780824 w 10595428"/>
              <a:gd name="connsiteY5564" fmla="*/ 2716515 h 3701512"/>
              <a:gd name="connsiteX5565" fmla="*/ 764031 w 10595428"/>
              <a:gd name="connsiteY5565" fmla="*/ 2738083 h 3701512"/>
              <a:gd name="connsiteX5566" fmla="*/ 755636 w 10595428"/>
              <a:gd name="connsiteY5566" fmla="*/ 2738083 h 3701512"/>
              <a:gd name="connsiteX5567" fmla="*/ 755636 w 10595428"/>
              <a:gd name="connsiteY5567" fmla="*/ 2702134 h 3701512"/>
              <a:gd name="connsiteX5568" fmla="*/ 738844 w 10595428"/>
              <a:gd name="connsiteY5568" fmla="*/ 2702134 h 3701512"/>
              <a:gd name="connsiteX5569" fmla="*/ 738844 w 10595428"/>
              <a:gd name="connsiteY5569" fmla="*/ 2716515 h 3701512"/>
              <a:gd name="connsiteX5570" fmla="*/ 713656 w 10595428"/>
              <a:gd name="connsiteY5570" fmla="*/ 2716515 h 3701512"/>
              <a:gd name="connsiteX5571" fmla="*/ 696864 w 10595428"/>
              <a:gd name="connsiteY5571" fmla="*/ 2694946 h 3701512"/>
              <a:gd name="connsiteX5572" fmla="*/ 696864 w 10595428"/>
              <a:gd name="connsiteY5572" fmla="*/ 2723707 h 3701512"/>
              <a:gd name="connsiteX5573" fmla="*/ 705258 w 10595428"/>
              <a:gd name="connsiteY5573" fmla="*/ 2723707 h 3701512"/>
              <a:gd name="connsiteX5574" fmla="*/ 696864 w 10595428"/>
              <a:gd name="connsiteY5574" fmla="*/ 2759652 h 3701512"/>
              <a:gd name="connsiteX5575" fmla="*/ 680071 w 10595428"/>
              <a:gd name="connsiteY5575" fmla="*/ 2759652 h 3701512"/>
              <a:gd name="connsiteX5576" fmla="*/ 654884 w 10595428"/>
              <a:gd name="connsiteY5576" fmla="*/ 2709326 h 3701512"/>
              <a:gd name="connsiteX5577" fmla="*/ 621298 w 10595428"/>
              <a:gd name="connsiteY5577" fmla="*/ 2730895 h 3701512"/>
              <a:gd name="connsiteX5578" fmla="*/ 604509 w 10595428"/>
              <a:gd name="connsiteY5578" fmla="*/ 2723707 h 3701512"/>
              <a:gd name="connsiteX5579" fmla="*/ 579318 w 10595428"/>
              <a:gd name="connsiteY5579" fmla="*/ 2730895 h 3701512"/>
              <a:gd name="connsiteX5580" fmla="*/ 562529 w 10595428"/>
              <a:gd name="connsiteY5580" fmla="*/ 2716515 h 3701512"/>
              <a:gd name="connsiteX5581" fmla="*/ 545736 w 10595428"/>
              <a:gd name="connsiteY5581" fmla="*/ 2781224 h 3701512"/>
              <a:gd name="connsiteX5582" fmla="*/ 537338 w 10595428"/>
              <a:gd name="connsiteY5582" fmla="*/ 2781224 h 3701512"/>
              <a:gd name="connsiteX5583" fmla="*/ 520549 w 10595428"/>
              <a:gd name="connsiteY5583" fmla="*/ 2759652 h 3701512"/>
              <a:gd name="connsiteX5584" fmla="*/ 512151 w 10595428"/>
              <a:gd name="connsiteY5584" fmla="*/ 2759652 h 3701512"/>
              <a:gd name="connsiteX5585" fmla="*/ 486963 w 10595428"/>
              <a:gd name="connsiteY5585" fmla="*/ 2774033 h 3701512"/>
              <a:gd name="connsiteX5586" fmla="*/ 461776 w 10595428"/>
              <a:gd name="connsiteY5586" fmla="*/ 2752464 h 3701512"/>
              <a:gd name="connsiteX5587" fmla="*/ 444983 w 10595428"/>
              <a:gd name="connsiteY5587" fmla="*/ 2759652 h 3701512"/>
              <a:gd name="connsiteX5588" fmla="*/ 436589 w 10595428"/>
              <a:gd name="connsiteY5588" fmla="*/ 2759652 h 3701512"/>
              <a:gd name="connsiteX5589" fmla="*/ 419796 w 10595428"/>
              <a:gd name="connsiteY5589" fmla="*/ 2752464 h 3701512"/>
              <a:gd name="connsiteX5590" fmla="*/ 361023 w 10595428"/>
              <a:gd name="connsiteY5590" fmla="*/ 2795601 h 3701512"/>
              <a:gd name="connsiteX5591" fmla="*/ 302255 w 10595428"/>
              <a:gd name="connsiteY5591" fmla="*/ 2752464 h 3701512"/>
              <a:gd name="connsiteX5592" fmla="*/ 285462 w 10595428"/>
              <a:gd name="connsiteY5592" fmla="*/ 2752464 h 3701512"/>
              <a:gd name="connsiteX5593" fmla="*/ 268669 w 10595428"/>
              <a:gd name="connsiteY5593" fmla="*/ 2759652 h 3701512"/>
              <a:gd name="connsiteX5594" fmla="*/ 209896 w 10595428"/>
              <a:gd name="connsiteY5594" fmla="*/ 2716515 h 3701512"/>
              <a:gd name="connsiteX5595" fmla="*/ 209896 w 10595428"/>
              <a:gd name="connsiteY5595" fmla="*/ 2738083 h 3701512"/>
              <a:gd name="connsiteX5596" fmla="*/ 193107 w 10595428"/>
              <a:gd name="connsiteY5596" fmla="*/ 2738083 h 3701512"/>
              <a:gd name="connsiteX5597" fmla="*/ 201502 w 10595428"/>
              <a:gd name="connsiteY5597" fmla="*/ 2723707 h 3701512"/>
              <a:gd name="connsiteX5598" fmla="*/ 184709 w 10595428"/>
              <a:gd name="connsiteY5598" fmla="*/ 2716515 h 3701512"/>
              <a:gd name="connsiteX5599" fmla="*/ 167916 w 10595428"/>
              <a:gd name="connsiteY5599" fmla="*/ 2723707 h 3701512"/>
              <a:gd name="connsiteX5600" fmla="*/ 92354 w 10595428"/>
              <a:gd name="connsiteY5600" fmla="*/ 2637428 h 3701512"/>
              <a:gd name="connsiteX5601" fmla="*/ 75562 w 10595428"/>
              <a:gd name="connsiteY5601" fmla="*/ 2623048 h 3701512"/>
              <a:gd name="connsiteX5602" fmla="*/ 58769 w 10595428"/>
              <a:gd name="connsiteY5602" fmla="*/ 2623048 h 3701512"/>
              <a:gd name="connsiteX5603" fmla="*/ 50374 w 10595428"/>
              <a:gd name="connsiteY5603" fmla="*/ 2630240 h 3701512"/>
              <a:gd name="connsiteX5604" fmla="*/ 0 w 10595428"/>
              <a:gd name="connsiteY5604" fmla="*/ 2608668 h 3701512"/>
              <a:gd name="connsiteX5605" fmla="*/ 0 w 10595428"/>
              <a:gd name="connsiteY5605" fmla="*/ 2594291 h 3701512"/>
              <a:gd name="connsiteX5606" fmla="*/ 16793 w 10595428"/>
              <a:gd name="connsiteY5606" fmla="*/ 2594291 h 3701512"/>
              <a:gd name="connsiteX5607" fmla="*/ 0 w 10595428"/>
              <a:gd name="connsiteY5607" fmla="*/ 2529581 h 3701512"/>
              <a:gd name="connsiteX5608" fmla="*/ 16793 w 10595428"/>
              <a:gd name="connsiteY5608" fmla="*/ 2536770 h 3701512"/>
              <a:gd name="connsiteX5609" fmla="*/ 25187 w 10595428"/>
              <a:gd name="connsiteY5609" fmla="*/ 2536770 h 3701512"/>
              <a:gd name="connsiteX5610" fmla="*/ 25187 w 10595428"/>
              <a:gd name="connsiteY5610" fmla="*/ 2522393 h 3701512"/>
              <a:gd name="connsiteX5611" fmla="*/ 8394 w 10595428"/>
              <a:gd name="connsiteY5611" fmla="*/ 2500824 h 3701512"/>
              <a:gd name="connsiteX5612" fmla="*/ 41980 w 10595428"/>
              <a:gd name="connsiteY5612" fmla="*/ 2493632 h 3701512"/>
              <a:gd name="connsiteX5613" fmla="*/ 58769 w 10595428"/>
              <a:gd name="connsiteY5613" fmla="*/ 2508012 h 3701512"/>
              <a:gd name="connsiteX5614" fmla="*/ 75562 w 10595428"/>
              <a:gd name="connsiteY5614" fmla="*/ 2508012 h 3701512"/>
              <a:gd name="connsiteX5615" fmla="*/ 92354 w 10595428"/>
              <a:gd name="connsiteY5615" fmla="*/ 2493632 h 3701512"/>
              <a:gd name="connsiteX5616" fmla="*/ 83960 w 10595428"/>
              <a:gd name="connsiteY5616" fmla="*/ 2479252 h 3701512"/>
              <a:gd name="connsiteX5617" fmla="*/ 117542 w 10595428"/>
              <a:gd name="connsiteY5617" fmla="*/ 2464875 h 3701512"/>
              <a:gd name="connsiteX5618" fmla="*/ 109147 w 10595428"/>
              <a:gd name="connsiteY5618" fmla="*/ 2457683 h 3701512"/>
              <a:gd name="connsiteX5619" fmla="*/ 134335 w 10595428"/>
              <a:gd name="connsiteY5619" fmla="*/ 2450495 h 3701512"/>
              <a:gd name="connsiteX5620" fmla="*/ 159522 w 10595428"/>
              <a:gd name="connsiteY5620" fmla="*/ 2472063 h 3701512"/>
              <a:gd name="connsiteX5621" fmla="*/ 151127 w 10595428"/>
              <a:gd name="connsiteY5621" fmla="*/ 2493632 h 3701512"/>
              <a:gd name="connsiteX5622" fmla="*/ 184709 w 10595428"/>
              <a:gd name="connsiteY5622" fmla="*/ 2493632 h 3701512"/>
              <a:gd name="connsiteX5623" fmla="*/ 193107 w 10595428"/>
              <a:gd name="connsiteY5623" fmla="*/ 2486444 h 3701512"/>
              <a:gd name="connsiteX5624" fmla="*/ 226689 w 10595428"/>
              <a:gd name="connsiteY5624" fmla="*/ 2493632 h 3701512"/>
              <a:gd name="connsiteX5625" fmla="*/ 226689 w 10595428"/>
              <a:gd name="connsiteY5625" fmla="*/ 2500824 h 3701512"/>
              <a:gd name="connsiteX5626" fmla="*/ 218295 w 10595428"/>
              <a:gd name="connsiteY5626" fmla="*/ 2515201 h 3701512"/>
              <a:gd name="connsiteX5627" fmla="*/ 302255 w 10595428"/>
              <a:gd name="connsiteY5627" fmla="*/ 2543961 h 3701512"/>
              <a:gd name="connsiteX5628" fmla="*/ 361023 w 10595428"/>
              <a:gd name="connsiteY5628" fmla="*/ 2522393 h 3701512"/>
              <a:gd name="connsiteX5629" fmla="*/ 377816 w 10595428"/>
              <a:gd name="connsiteY5629" fmla="*/ 2572719 h 3701512"/>
              <a:gd name="connsiteX5630" fmla="*/ 361023 w 10595428"/>
              <a:gd name="connsiteY5630" fmla="*/ 2551150 h 3701512"/>
              <a:gd name="connsiteX5631" fmla="*/ 327442 w 10595428"/>
              <a:gd name="connsiteY5631" fmla="*/ 2565530 h 3701512"/>
              <a:gd name="connsiteX5632" fmla="*/ 285462 w 10595428"/>
              <a:gd name="connsiteY5632" fmla="*/ 2543961 h 3701512"/>
              <a:gd name="connsiteX5633" fmla="*/ 260275 w 10595428"/>
              <a:gd name="connsiteY5633" fmla="*/ 2543961 h 3701512"/>
              <a:gd name="connsiteX5634" fmla="*/ 260275 w 10595428"/>
              <a:gd name="connsiteY5634" fmla="*/ 2572719 h 3701512"/>
              <a:gd name="connsiteX5635" fmla="*/ 235087 w 10595428"/>
              <a:gd name="connsiteY5635" fmla="*/ 2543961 h 3701512"/>
              <a:gd name="connsiteX5636" fmla="*/ 218295 w 10595428"/>
              <a:gd name="connsiteY5636" fmla="*/ 2551150 h 3701512"/>
              <a:gd name="connsiteX5637" fmla="*/ 201502 w 10595428"/>
              <a:gd name="connsiteY5637" fmla="*/ 2536770 h 3701512"/>
              <a:gd name="connsiteX5638" fmla="*/ 218295 w 10595428"/>
              <a:gd name="connsiteY5638" fmla="*/ 2536770 h 3701512"/>
              <a:gd name="connsiteX5639" fmla="*/ 218295 w 10595428"/>
              <a:gd name="connsiteY5639" fmla="*/ 2529581 h 3701512"/>
              <a:gd name="connsiteX5640" fmla="*/ 193107 w 10595428"/>
              <a:gd name="connsiteY5640" fmla="*/ 2515201 h 3701512"/>
              <a:gd name="connsiteX5641" fmla="*/ 201502 w 10595428"/>
              <a:gd name="connsiteY5641" fmla="*/ 2500824 h 3701512"/>
              <a:gd name="connsiteX5642" fmla="*/ 193107 w 10595428"/>
              <a:gd name="connsiteY5642" fmla="*/ 2500824 h 3701512"/>
              <a:gd name="connsiteX5643" fmla="*/ 159522 w 10595428"/>
              <a:gd name="connsiteY5643" fmla="*/ 2522393 h 3701512"/>
              <a:gd name="connsiteX5644" fmla="*/ 167916 w 10595428"/>
              <a:gd name="connsiteY5644" fmla="*/ 2529581 h 3701512"/>
              <a:gd name="connsiteX5645" fmla="*/ 151127 w 10595428"/>
              <a:gd name="connsiteY5645" fmla="*/ 2536770 h 3701512"/>
              <a:gd name="connsiteX5646" fmla="*/ 151127 w 10595428"/>
              <a:gd name="connsiteY5646" fmla="*/ 2515201 h 3701512"/>
              <a:gd name="connsiteX5647" fmla="*/ 117542 w 10595428"/>
              <a:gd name="connsiteY5647" fmla="*/ 2515201 h 3701512"/>
              <a:gd name="connsiteX5648" fmla="*/ 117542 w 10595428"/>
              <a:gd name="connsiteY5648" fmla="*/ 2529581 h 3701512"/>
              <a:gd name="connsiteX5649" fmla="*/ 125940 w 10595428"/>
              <a:gd name="connsiteY5649" fmla="*/ 2536770 h 3701512"/>
              <a:gd name="connsiteX5650" fmla="*/ 117542 w 10595428"/>
              <a:gd name="connsiteY5650" fmla="*/ 2558342 h 3701512"/>
              <a:gd name="connsiteX5651" fmla="*/ 167916 w 10595428"/>
              <a:gd name="connsiteY5651" fmla="*/ 2615860 h 3701512"/>
              <a:gd name="connsiteX5652" fmla="*/ 167916 w 10595428"/>
              <a:gd name="connsiteY5652" fmla="*/ 2601479 h 3701512"/>
              <a:gd name="connsiteX5653" fmla="*/ 218295 w 10595428"/>
              <a:gd name="connsiteY5653" fmla="*/ 2637428 h 3701512"/>
              <a:gd name="connsiteX5654" fmla="*/ 243482 w 10595428"/>
              <a:gd name="connsiteY5654" fmla="*/ 2637428 h 3701512"/>
              <a:gd name="connsiteX5655" fmla="*/ 235087 w 10595428"/>
              <a:gd name="connsiteY5655" fmla="*/ 2658997 h 3701512"/>
              <a:gd name="connsiteX5656" fmla="*/ 243482 w 10595428"/>
              <a:gd name="connsiteY5656" fmla="*/ 2694946 h 3701512"/>
              <a:gd name="connsiteX5657" fmla="*/ 277067 w 10595428"/>
              <a:gd name="connsiteY5657" fmla="*/ 2658997 h 3701512"/>
              <a:gd name="connsiteX5658" fmla="*/ 293856 w 10595428"/>
              <a:gd name="connsiteY5658" fmla="*/ 2666185 h 3701512"/>
              <a:gd name="connsiteX5659" fmla="*/ 319043 w 10595428"/>
              <a:gd name="connsiteY5659" fmla="*/ 2666185 h 3701512"/>
              <a:gd name="connsiteX5660" fmla="*/ 361023 w 10595428"/>
              <a:gd name="connsiteY5660" fmla="*/ 2637428 h 3701512"/>
              <a:gd name="connsiteX5661" fmla="*/ 436589 w 10595428"/>
              <a:gd name="connsiteY5661" fmla="*/ 2680566 h 3701512"/>
              <a:gd name="connsiteX5662" fmla="*/ 478569 w 10595428"/>
              <a:gd name="connsiteY5662" fmla="*/ 2651809 h 3701512"/>
              <a:gd name="connsiteX5663" fmla="*/ 512151 w 10595428"/>
              <a:gd name="connsiteY5663" fmla="*/ 2658997 h 3701512"/>
              <a:gd name="connsiteX5664" fmla="*/ 537338 w 10595428"/>
              <a:gd name="connsiteY5664" fmla="*/ 2579910 h 3701512"/>
              <a:gd name="connsiteX5665" fmla="*/ 545736 w 10595428"/>
              <a:gd name="connsiteY5665" fmla="*/ 2579910 h 3701512"/>
              <a:gd name="connsiteX5666" fmla="*/ 671676 w 10595428"/>
              <a:gd name="connsiteY5666" fmla="*/ 2623048 h 3701512"/>
              <a:gd name="connsiteX5667" fmla="*/ 663278 w 10595428"/>
              <a:gd name="connsiteY5667" fmla="*/ 2608668 h 3701512"/>
              <a:gd name="connsiteX5668" fmla="*/ 680071 w 10595428"/>
              <a:gd name="connsiteY5668" fmla="*/ 2594291 h 3701512"/>
              <a:gd name="connsiteX5669" fmla="*/ 696864 w 10595428"/>
              <a:gd name="connsiteY5669" fmla="*/ 2594291 h 3701512"/>
              <a:gd name="connsiteX5670" fmla="*/ 705258 w 10595428"/>
              <a:gd name="connsiteY5670" fmla="*/ 2608668 h 3701512"/>
              <a:gd name="connsiteX5671" fmla="*/ 718998 w 10595428"/>
              <a:gd name="connsiteY5671" fmla="*/ 2581217 h 3701512"/>
              <a:gd name="connsiteX5672" fmla="*/ 722051 w 10595428"/>
              <a:gd name="connsiteY5672" fmla="*/ 2579910 h 3701512"/>
              <a:gd name="connsiteX5673" fmla="*/ 721169 w 10595428"/>
              <a:gd name="connsiteY5673" fmla="*/ 2576882 h 3701512"/>
              <a:gd name="connsiteX5674" fmla="*/ 730445 w 10595428"/>
              <a:gd name="connsiteY5674" fmla="*/ 2558342 h 3701512"/>
              <a:gd name="connsiteX5675" fmla="*/ 722051 w 10595428"/>
              <a:gd name="connsiteY5675" fmla="*/ 2536770 h 3701512"/>
              <a:gd name="connsiteX5676" fmla="*/ 663278 w 10595428"/>
              <a:gd name="connsiteY5676" fmla="*/ 2536770 h 3701512"/>
              <a:gd name="connsiteX5677" fmla="*/ 663278 w 10595428"/>
              <a:gd name="connsiteY5677" fmla="*/ 2522393 h 3701512"/>
              <a:gd name="connsiteX5678" fmla="*/ 646485 w 10595428"/>
              <a:gd name="connsiteY5678" fmla="*/ 2529581 h 3701512"/>
              <a:gd name="connsiteX5679" fmla="*/ 638091 w 10595428"/>
              <a:gd name="connsiteY5679" fmla="*/ 2529581 h 3701512"/>
              <a:gd name="connsiteX5680" fmla="*/ 646485 w 10595428"/>
              <a:gd name="connsiteY5680" fmla="*/ 2515201 h 3701512"/>
              <a:gd name="connsiteX5681" fmla="*/ 646485 w 10595428"/>
              <a:gd name="connsiteY5681" fmla="*/ 2508012 h 3701512"/>
              <a:gd name="connsiteX5682" fmla="*/ 596111 w 10595428"/>
              <a:gd name="connsiteY5682" fmla="*/ 2464875 h 3701512"/>
              <a:gd name="connsiteX5683" fmla="*/ 554131 w 10595428"/>
              <a:gd name="connsiteY5683" fmla="*/ 2436114 h 3701512"/>
              <a:gd name="connsiteX5684" fmla="*/ 570924 w 10595428"/>
              <a:gd name="connsiteY5684" fmla="*/ 2421734 h 3701512"/>
              <a:gd name="connsiteX5685" fmla="*/ 587716 w 10595428"/>
              <a:gd name="connsiteY5685" fmla="*/ 2428926 h 3701512"/>
              <a:gd name="connsiteX5686" fmla="*/ 596111 w 10595428"/>
              <a:gd name="connsiteY5686" fmla="*/ 2428926 h 3701512"/>
              <a:gd name="connsiteX5687" fmla="*/ 596111 w 10595428"/>
              <a:gd name="connsiteY5687" fmla="*/ 2414546 h 3701512"/>
              <a:gd name="connsiteX5688" fmla="*/ 537338 w 10595428"/>
              <a:gd name="connsiteY5688" fmla="*/ 2392977 h 3701512"/>
              <a:gd name="connsiteX5689" fmla="*/ 545736 w 10595428"/>
              <a:gd name="connsiteY5689" fmla="*/ 2407357 h 3701512"/>
              <a:gd name="connsiteX5690" fmla="*/ 545736 w 10595428"/>
              <a:gd name="connsiteY5690" fmla="*/ 2414546 h 3701512"/>
              <a:gd name="connsiteX5691" fmla="*/ 520549 w 10595428"/>
              <a:gd name="connsiteY5691" fmla="*/ 2400165 h 3701512"/>
              <a:gd name="connsiteX5692" fmla="*/ 512151 w 10595428"/>
              <a:gd name="connsiteY5692" fmla="*/ 2407357 h 3701512"/>
              <a:gd name="connsiteX5693" fmla="*/ 478569 w 10595428"/>
              <a:gd name="connsiteY5693" fmla="*/ 2336896 h 3701512"/>
              <a:gd name="connsiteX5694" fmla="*/ 495362 w 10595428"/>
              <a:gd name="connsiteY5694" fmla="*/ 2322516 h 3701512"/>
              <a:gd name="connsiteX5695" fmla="*/ 428191 w 10595428"/>
              <a:gd name="connsiteY5695" fmla="*/ 2264998 h 3701512"/>
              <a:gd name="connsiteX5696" fmla="*/ 411402 w 10595428"/>
              <a:gd name="connsiteY5696" fmla="*/ 2286567 h 3701512"/>
              <a:gd name="connsiteX5697" fmla="*/ 394609 w 10595428"/>
              <a:gd name="connsiteY5697" fmla="*/ 2286567 h 3701512"/>
              <a:gd name="connsiteX5698" fmla="*/ 335836 w 10595428"/>
              <a:gd name="connsiteY5698" fmla="*/ 2250618 h 3701512"/>
              <a:gd name="connsiteX5699" fmla="*/ 268669 w 10595428"/>
              <a:gd name="connsiteY5699" fmla="*/ 2286567 h 3701512"/>
              <a:gd name="connsiteX5700" fmla="*/ 268669 w 10595428"/>
              <a:gd name="connsiteY5700" fmla="*/ 2264998 h 3701512"/>
              <a:gd name="connsiteX5701" fmla="*/ 302255 w 10595428"/>
              <a:gd name="connsiteY5701" fmla="*/ 2250618 h 3701512"/>
              <a:gd name="connsiteX5702" fmla="*/ 352629 w 10595428"/>
              <a:gd name="connsiteY5702" fmla="*/ 2229049 h 3701512"/>
              <a:gd name="connsiteX5703" fmla="*/ 377816 w 10595428"/>
              <a:gd name="connsiteY5703" fmla="*/ 2200292 h 3701512"/>
              <a:gd name="connsiteX5704" fmla="*/ 386211 w 10595428"/>
              <a:gd name="connsiteY5704" fmla="*/ 2185912 h 3701512"/>
              <a:gd name="connsiteX5705" fmla="*/ 537338 w 10595428"/>
              <a:gd name="connsiteY5705" fmla="*/ 2279378 h 3701512"/>
              <a:gd name="connsiteX5706" fmla="*/ 545736 w 10595428"/>
              <a:gd name="connsiteY5706" fmla="*/ 2279378 h 3701512"/>
              <a:gd name="connsiteX5707" fmla="*/ 545736 w 10595428"/>
              <a:gd name="connsiteY5707" fmla="*/ 2264998 h 3701512"/>
              <a:gd name="connsiteX5708" fmla="*/ 562529 w 10595428"/>
              <a:gd name="connsiteY5708" fmla="*/ 2264998 h 3701512"/>
              <a:gd name="connsiteX5709" fmla="*/ 562529 w 10595428"/>
              <a:gd name="connsiteY5709" fmla="*/ 2272186 h 3701512"/>
              <a:gd name="connsiteX5710" fmla="*/ 554131 w 10595428"/>
              <a:gd name="connsiteY5710" fmla="*/ 2293759 h 3701512"/>
              <a:gd name="connsiteX5711" fmla="*/ 579318 w 10595428"/>
              <a:gd name="connsiteY5711" fmla="*/ 2293759 h 3701512"/>
              <a:gd name="connsiteX5712" fmla="*/ 579318 w 10595428"/>
              <a:gd name="connsiteY5712" fmla="*/ 2279378 h 3701512"/>
              <a:gd name="connsiteX5713" fmla="*/ 671676 w 10595428"/>
              <a:gd name="connsiteY5713" fmla="*/ 2322516 h 3701512"/>
              <a:gd name="connsiteX5714" fmla="*/ 671676 w 10595428"/>
              <a:gd name="connsiteY5714" fmla="*/ 2300947 h 3701512"/>
              <a:gd name="connsiteX5715" fmla="*/ 654884 w 10595428"/>
              <a:gd name="connsiteY5715" fmla="*/ 2300947 h 3701512"/>
              <a:gd name="connsiteX5716" fmla="*/ 671676 w 10595428"/>
              <a:gd name="connsiteY5716" fmla="*/ 2286567 h 3701512"/>
              <a:gd name="connsiteX5717" fmla="*/ 680071 w 10595428"/>
              <a:gd name="connsiteY5717" fmla="*/ 2293757 h 3701512"/>
              <a:gd name="connsiteX5718" fmla="*/ 680071 w 10595428"/>
              <a:gd name="connsiteY5718" fmla="*/ 2293759 h 3701512"/>
              <a:gd name="connsiteX5719" fmla="*/ 680073 w 10595428"/>
              <a:gd name="connsiteY5719" fmla="*/ 2293759 h 3701512"/>
              <a:gd name="connsiteX5720" fmla="*/ 688465 w 10595428"/>
              <a:gd name="connsiteY5720" fmla="*/ 2300947 h 3701512"/>
              <a:gd name="connsiteX5721" fmla="*/ 688465 w 10595428"/>
              <a:gd name="connsiteY5721" fmla="*/ 2293759 h 3701512"/>
              <a:gd name="connsiteX5722" fmla="*/ 680073 w 10595428"/>
              <a:gd name="connsiteY5722" fmla="*/ 2293759 h 3701512"/>
              <a:gd name="connsiteX5723" fmla="*/ 680071 w 10595428"/>
              <a:gd name="connsiteY5723" fmla="*/ 2293757 h 3701512"/>
              <a:gd name="connsiteX5724" fmla="*/ 693505 w 10595428"/>
              <a:gd name="connsiteY5724" fmla="*/ 2267515 h 3701512"/>
              <a:gd name="connsiteX5725" fmla="*/ 696382 w 10595428"/>
              <a:gd name="connsiteY5725" fmla="*/ 2266130 h 3701512"/>
              <a:gd name="connsiteX5726" fmla="*/ 691276 w 10595428"/>
              <a:gd name="connsiteY5726" fmla="*/ 2259854 h 3701512"/>
              <a:gd name="connsiteX5727" fmla="*/ 665669 w 10595428"/>
              <a:gd name="connsiteY5727" fmla="*/ 2238285 h 3701512"/>
              <a:gd name="connsiteX5728" fmla="*/ 648876 w 10595428"/>
              <a:gd name="connsiteY5728" fmla="*/ 2223905 h 3701512"/>
              <a:gd name="connsiteX5729" fmla="*/ 632083 w 10595428"/>
              <a:gd name="connsiteY5729" fmla="*/ 2223905 h 3701512"/>
              <a:gd name="connsiteX5730" fmla="*/ 623689 w 10595428"/>
              <a:gd name="connsiteY5730" fmla="*/ 2231097 h 3701512"/>
              <a:gd name="connsiteX5731" fmla="*/ 573314 w 10595428"/>
              <a:gd name="connsiteY5731" fmla="*/ 2209525 h 3701512"/>
              <a:gd name="connsiteX5732" fmla="*/ 573314 w 10595428"/>
              <a:gd name="connsiteY5732" fmla="*/ 2195148 h 3701512"/>
              <a:gd name="connsiteX5733" fmla="*/ 590107 w 10595428"/>
              <a:gd name="connsiteY5733" fmla="*/ 2195148 h 3701512"/>
              <a:gd name="connsiteX5734" fmla="*/ 573314 w 10595428"/>
              <a:gd name="connsiteY5734" fmla="*/ 2130438 h 3701512"/>
              <a:gd name="connsiteX5735" fmla="*/ 590107 w 10595428"/>
              <a:gd name="connsiteY5735" fmla="*/ 2137627 h 3701512"/>
              <a:gd name="connsiteX5736" fmla="*/ 598502 w 10595428"/>
              <a:gd name="connsiteY5736" fmla="*/ 2137627 h 3701512"/>
              <a:gd name="connsiteX5737" fmla="*/ 598502 w 10595428"/>
              <a:gd name="connsiteY5737" fmla="*/ 2123250 h 3701512"/>
              <a:gd name="connsiteX5738" fmla="*/ 581709 w 10595428"/>
              <a:gd name="connsiteY5738" fmla="*/ 2101681 h 3701512"/>
              <a:gd name="connsiteX5739" fmla="*/ 615294 w 10595428"/>
              <a:gd name="connsiteY5739" fmla="*/ 2094489 h 3701512"/>
              <a:gd name="connsiteX5740" fmla="*/ 632083 w 10595428"/>
              <a:gd name="connsiteY5740" fmla="*/ 2108869 h 3701512"/>
              <a:gd name="connsiteX5741" fmla="*/ 648876 w 10595428"/>
              <a:gd name="connsiteY5741" fmla="*/ 2108869 h 3701512"/>
              <a:gd name="connsiteX5742" fmla="*/ 665669 w 10595428"/>
              <a:gd name="connsiteY5742" fmla="*/ 2094489 h 3701512"/>
              <a:gd name="connsiteX5743" fmla="*/ 657274 w 10595428"/>
              <a:gd name="connsiteY5743" fmla="*/ 2080109 h 3701512"/>
              <a:gd name="connsiteX5744" fmla="*/ 690856 w 10595428"/>
              <a:gd name="connsiteY5744" fmla="*/ 2065732 h 3701512"/>
              <a:gd name="connsiteX5745" fmla="*/ 682461 w 10595428"/>
              <a:gd name="connsiteY5745" fmla="*/ 2058540 h 3701512"/>
              <a:gd name="connsiteX5746" fmla="*/ 707649 w 10595428"/>
              <a:gd name="connsiteY5746" fmla="*/ 2051352 h 3701512"/>
              <a:gd name="connsiteX5747" fmla="*/ 732836 w 10595428"/>
              <a:gd name="connsiteY5747" fmla="*/ 2072920 h 3701512"/>
              <a:gd name="connsiteX5748" fmla="*/ 724441 w 10595428"/>
              <a:gd name="connsiteY5748" fmla="*/ 2094489 h 3701512"/>
              <a:gd name="connsiteX5749" fmla="*/ 758023 w 10595428"/>
              <a:gd name="connsiteY5749" fmla="*/ 2094489 h 3701512"/>
              <a:gd name="connsiteX5750" fmla="*/ 766422 w 10595428"/>
              <a:gd name="connsiteY5750" fmla="*/ 2087301 h 3701512"/>
              <a:gd name="connsiteX5751" fmla="*/ 778283 w 10595428"/>
              <a:gd name="connsiteY5751" fmla="*/ 2089840 h 3701512"/>
              <a:gd name="connsiteX5752" fmla="*/ 797612 w 10595428"/>
              <a:gd name="connsiteY5752" fmla="*/ 2063684 h 3701512"/>
              <a:gd name="connsiteX5753" fmla="*/ 814405 w 10595428"/>
              <a:gd name="connsiteY5753" fmla="*/ 2063684 h 3701512"/>
              <a:gd name="connsiteX5754" fmla="*/ 839592 w 10595428"/>
              <a:gd name="connsiteY5754" fmla="*/ 2092445 h 3701512"/>
              <a:gd name="connsiteX5755" fmla="*/ 864784 w 10595428"/>
              <a:gd name="connsiteY5755" fmla="*/ 2063684 h 3701512"/>
              <a:gd name="connsiteX5756" fmla="*/ 881572 w 10595428"/>
              <a:gd name="connsiteY5756" fmla="*/ 2085253 h 3701512"/>
              <a:gd name="connsiteX5757" fmla="*/ 898365 w 10595428"/>
              <a:gd name="connsiteY5757" fmla="*/ 2070876 h 3701512"/>
              <a:gd name="connsiteX5758" fmla="*/ 915158 w 10595428"/>
              <a:gd name="connsiteY5758" fmla="*/ 2078064 h 3701512"/>
              <a:gd name="connsiteX5759" fmla="*/ 923552 w 10595428"/>
              <a:gd name="connsiteY5759" fmla="*/ 2063684 h 3701512"/>
              <a:gd name="connsiteX5760" fmla="*/ 948740 w 10595428"/>
              <a:gd name="connsiteY5760" fmla="*/ 2070876 h 3701512"/>
              <a:gd name="connsiteX5761" fmla="*/ 948740 w 10595428"/>
              <a:gd name="connsiteY5761" fmla="*/ 2085253 h 3701512"/>
              <a:gd name="connsiteX5762" fmla="*/ 923552 w 10595428"/>
              <a:gd name="connsiteY5762" fmla="*/ 2085253 h 3701512"/>
              <a:gd name="connsiteX5763" fmla="*/ 923552 w 10595428"/>
              <a:gd name="connsiteY5763" fmla="*/ 2106825 h 3701512"/>
              <a:gd name="connsiteX5764" fmla="*/ 965532 w 10595428"/>
              <a:gd name="connsiteY5764" fmla="*/ 2142771 h 3701512"/>
              <a:gd name="connsiteX5765" fmla="*/ 990720 w 10595428"/>
              <a:gd name="connsiteY5765" fmla="*/ 2135582 h 3701512"/>
              <a:gd name="connsiteX5766" fmla="*/ 999118 w 10595428"/>
              <a:gd name="connsiteY5766" fmla="*/ 2142771 h 3701512"/>
              <a:gd name="connsiteX5767" fmla="*/ 1007512 w 10595428"/>
              <a:gd name="connsiteY5767" fmla="*/ 2128394 h 3701512"/>
              <a:gd name="connsiteX5768" fmla="*/ 1007512 w 10595428"/>
              <a:gd name="connsiteY5768" fmla="*/ 2121202 h 3701512"/>
              <a:gd name="connsiteX5769" fmla="*/ 999118 w 10595428"/>
              <a:gd name="connsiteY5769" fmla="*/ 2114013 h 3701512"/>
              <a:gd name="connsiteX5770" fmla="*/ 1015907 w 10595428"/>
              <a:gd name="connsiteY5770" fmla="*/ 2078064 h 3701512"/>
              <a:gd name="connsiteX5771" fmla="*/ 1007512 w 10595428"/>
              <a:gd name="connsiteY5771" fmla="*/ 2063684 h 3701512"/>
              <a:gd name="connsiteX5772" fmla="*/ 1024305 w 10595428"/>
              <a:gd name="connsiteY5772" fmla="*/ 2049304 h 3701512"/>
              <a:gd name="connsiteX5773" fmla="*/ 1026696 w 10595428"/>
              <a:gd name="connsiteY5773" fmla="*/ 2049986 h 3701512"/>
              <a:gd name="connsiteX5774" fmla="*/ 1026696 w 10595428"/>
              <a:gd name="connsiteY5774" fmla="*/ 2044160 h 3701512"/>
              <a:gd name="connsiteX5775" fmla="*/ 1018298 w 10595428"/>
              <a:gd name="connsiteY5775" fmla="*/ 2044160 h 3701512"/>
              <a:gd name="connsiteX5776" fmla="*/ 1001505 w 10595428"/>
              <a:gd name="connsiteY5776" fmla="*/ 2051352 h 3701512"/>
              <a:gd name="connsiteX5777" fmla="*/ 967923 w 10595428"/>
              <a:gd name="connsiteY5777" fmla="*/ 2008214 h 3701512"/>
              <a:gd name="connsiteX5778" fmla="*/ 967923 w 10595428"/>
              <a:gd name="connsiteY5778" fmla="*/ 1986642 h 3701512"/>
              <a:gd name="connsiteX5779" fmla="*/ 976318 w 10595428"/>
              <a:gd name="connsiteY5779" fmla="*/ 1986642 h 3701512"/>
              <a:gd name="connsiteX5780" fmla="*/ 1001505 w 10595428"/>
              <a:gd name="connsiteY5780" fmla="*/ 2008214 h 3701512"/>
              <a:gd name="connsiteX5781" fmla="*/ 1009903 w 10595428"/>
              <a:gd name="connsiteY5781" fmla="*/ 2008214 h 3701512"/>
              <a:gd name="connsiteX5782" fmla="*/ 1026696 w 10595428"/>
              <a:gd name="connsiteY5782" fmla="*/ 2001022 h 3701512"/>
              <a:gd name="connsiteX5783" fmla="*/ 1035091 w 10595428"/>
              <a:gd name="connsiteY5783" fmla="*/ 2015403 h 3701512"/>
              <a:gd name="connsiteX5784" fmla="*/ 1051883 w 10595428"/>
              <a:gd name="connsiteY5784" fmla="*/ 2008214 h 3701512"/>
              <a:gd name="connsiteX5785" fmla="*/ 1119051 w 10595428"/>
              <a:gd name="connsiteY5785" fmla="*/ 2065732 h 3701512"/>
              <a:gd name="connsiteX5786" fmla="*/ 1102258 w 10595428"/>
              <a:gd name="connsiteY5786" fmla="*/ 2080109 h 3701512"/>
              <a:gd name="connsiteX5787" fmla="*/ 1077071 w 10595428"/>
              <a:gd name="connsiteY5787" fmla="*/ 2065732 h 3701512"/>
              <a:gd name="connsiteX5788" fmla="*/ 1060278 w 10595428"/>
              <a:gd name="connsiteY5788" fmla="*/ 2080109 h 3701512"/>
              <a:gd name="connsiteX5789" fmla="*/ 1053033 w 10595428"/>
              <a:gd name="connsiteY5789" fmla="*/ 2080109 h 3701512"/>
              <a:gd name="connsiteX5790" fmla="*/ 1085174 w 10595428"/>
              <a:gd name="connsiteY5790" fmla="*/ 2085614 h 3701512"/>
              <a:gd name="connsiteX5791" fmla="*/ 1099867 w 10595428"/>
              <a:gd name="connsiteY5791" fmla="*/ 2099633 h 3701512"/>
              <a:gd name="connsiteX5792" fmla="*/ 1099867 w 10595428"/>
              <a:gd name="connsiteY5792" fmla="*/ 2106825 h 3701512"/>
              <a:gd name="connsiteX5793" fmla="*/ 1083078 w 10595428"/>
              <a:gd name="connsiteY5793" fmla="*/ 2099633 h 3701512"/>
              <a:gd name="connsiteX5794" fmla="*/ 1125058 w 10595428"/>
              <a:gd name="connsiteY5794" fmla="*/ 2135582 h 3701512"/>
              <a:gd name="connsiteX5795" fmla="*/ 1143035 w 10595428"/>
              <a:gd name="connsiteY5795" fmla="*/ 2145846 h 3701512"/>
              <a:gd name="connsiteX5796" fmla="*/ 1152632 w 10595428"/>
              <a:gd name="connsiteY5796" fmla="*/ 2137627 h 3701512"/>
              <a:gd name="connsiteX5797" fmla="*/ 1152632 w 10595428"/>
              <a:gd name="connsiteY5797" fmla="*/ 2144818 h 3701512"/>
              <a:gd name="connsiteX5798" fmla="*/ 1148074 w 10595428"/>
              <a:gd name="connsiteY5798" fmla="*/ 2148723 h 3701512"/>
              <a:gd name="connsiteX5799" fmla="*/ 1150246 w 10595428"/>
              <a:gd name="connsiteY5799" fmla="*/ 2149962 h 3701512"/>
              <a:gd name="connsiteX5800" fmla="*/ 1150246 w 10595428"/>
              <a:gd name="connsiteY5800" fmla="*/ 2157151 h 3701512"/>
              <a:gd name="connsiteX5801" fmla="*/ 1141847 w 10595428"/>
              <a:gd name="connsiteY5801" fmla="*/ 2171531 h 3701512"/>
              <a:gd name="connsiteX5802" fmla="*/ 1158640 w 10595428"/>
              <a:gd name="connsiteY5802" fmla="*/ 2171531 h 3701512"/>
              <a:gd name="connsiteX5803" fmla="*/ 1175433 w 10595428"/>
              <a:gd name="connsiteY5803" fmla="*/ 2164343 h 3701512"/>
              <a:gd name="connsiteX5804" fmla="*/ 1242600 w 10595428"/>
              <a:gd name="connsiteY5804" fmla="*/ 2193100 h 3701512"/>
              <a:gd name="connsiteX5805" fmla="*/ 1250994 w 10595428"/>
              <a:gd name="connsiteY5805" fmla="*/ 2171531 h 3701512"/>
              <a:gd name="connsiteX5806" fmla="*/ 1276182 w 10595428"/>
              <a:gd name="connsiteY5806" fmla="*/ 2200292 h 3701512"/>
              <a:gd name="connsiteX5807" fmla="*/ 1283194 w 10595428"/>
              <a:gd name="connsiteY5807" fmla="*/ 2200292 h 3701512"/>
              <a:gd name="connsiteX5808" fmla="*/ 1292313 w 10595428"/>
              <a:gd name="connsiteY5808" fmla="*/ 2182074 h 3701512"/>
              <a:gd name="connsiteX5809" fmla="*/ 1295365 w 10595428"/>
              <a:gd name="connsiteY5809" fmla="*/ 2180767 h 3701512"/>
              <a:gd name="connsiteX5810" fmla="*/ 1294483 w 10595428"/>
              <a:gd name="connsiteY5810" fmla="*/ 2177739 h 3701512"/>
              <a:gd name="connsiteX5811" fmla="*/ 1303759 w 10595428"/>
              <a:gd name="connsiteY5811" fmla="*/ 2159199 h 3701512"/>
              <a:gd name="connsiteX5812" fmla="*/ 1295365 w 10595428"/>
              <a:gd name="connsiteY5812" fmla="*/ 2137627 h 3701512"/>
              <a:gd name="connsiteX5813" fmla="*/ 1236592 w 10595428"/>
              <a:gd name="connsiteY5813" fmla="*/ 2137627 h 3701512"/>
              <a:gd name="connsiteX5814" fmla="*/ 1236592 w 10595428"/>
              <a:gd name="connsiteY5814" fmla="*/ 2123250 h 3701512"/>
              <a:gd name="connsiteX5815" fmla="*/ 1219799 w 10595428"/>
              <a:gd name="connsiteY5815" fmla="*/ 2130438 h 3701512"/>
              <a:gd name="connsiteX5816" fmla="*/ 1211405 w 10595428"/>
              <a:gd name="connsiteY5816" fmla="*/ 2130438 h 3701512"/>
              <a:gd name="connsiteX5817" fmla="*/ 1219799 w 10595428"/>
              <a:gd name="connsiteY5817" fmla="*/ 2116058 h 3701512"/>
              <a:gd name="connsiteX5818" fmla="*/ 1219799 w 10595428"/>
              <a:gd name="connsiteY5818" fmla="*/ 2108869 h 3701512"/>
              <a:gd name="connsiteX5819" fmla="*/ 1169425 w 10595428"/>
              <a:gd name="connsiteY5819" fmla="*/ 2065732 h 3701512"/>
              <a:gd name="connsiteX5820" fmla="*/ 1127445 w 10595428"/>
              <a:gd name="connsiteY5820" fmla="*/ 2036971 h 3701512"/>
              <a:gd name="connsiteX5821" fmla="*/ 1144238 w 10595428"/>
              <a:gd name="connsiteY5821" fmla="*/ 2022591 h 3701512"/>
              <a:gd name="connsiteX5822" fmla="*/ 1161031 w 10595428"/>
              <a:gd name="connsiteY5822" fmla="*/ 2029783 h 3701512"/>
              <a:gd name="connsiteX5823" fmla="*/ 1169425 w 10595428"/>
              <a:gd name="connsiteY5823" fmla="*/ 2029783 h 3701512"/>
              <a:gd name="connsiteX5824" fmla="*/ 1169425 w 10595428"/>
              <a:gd name="connsiteY5824" fmla="*/ 2015403 h 3701512"/>
              <a:gd name="connsiteX5825" fmla="*/ 1110652 w 10595428"/>
              <a:gd name="connsiteY5825" fmla="*/ 1993834 h 3701512"/>
              <a:gd name="connsiteX5826" fmla="*/ 1119051 w 10595428"/>
              <a:gd name="connsiteY5826" fmla="*/ 2008214 h 3701512"/>
              <a:gd name="connsiteX5827" fmla="*/ 1119051 w 10595428"/>
              <a:gd name="connsiteY5827" fmla="*/ 2015403 h 3701512"/>
              <a:gd name="connsiteX5828" fmla="*/ 1093863 w 10595428"/>
              <a:gd name="connsiteY5828" fmla="*/ 2001022 h 3701512"/>
              <a:gd name="connsiteX5829" fmla="*/ 1085465 w 10595428"/>
              <a:gd name="connsiteY5829" fmla="*/ 2008214 h 3701512"/>
              <a:gd name="connsiteX5830" fmla="*/ 1051883 w 10595428"/>
              <a:gd name="connsiteY5830" fmla="*/ 1937753 h 3701512"/>
              <a:gd name="connsiteX5831" fmla="*/ 1068676 w 10595428"/>
              <a:gd name="connsiteY5831" fmla="*/ 1923373 h 3701512"/>
              <a:gd name="connsiteX5832" fmla="*/ 1001505 w 10595428"/>
              <a:gd name="connsiteY5832" fmla="*/ 1865855 h 3701512"/>
              <a:gd name="connsiteX5833" fmla="*/ 984716 w 10595428"/>
              <a:gd name="connsiteY5833" fmla="*/ 1887424 h 3701512"/>
              <a:gd name="connsiteX5834" fmla="*/ 967923 w 10595428"/>
              <a:gd name="connsiteY5834" fmla="*/ 1887424 h 3701512"/>
              <a:gd name="connsiteX5835" fmla="*/ 909150 w 10595428"/>
              <a:gd name="connsiteY5835" fmla="*/ 1851475 h 3701512"/>
              <a:gd name="connsiteX5836" fmla="*/ 841983 w 10595428"/>
              <a:gd name="connsiteY5836" fmla="*/ 1887424 h 3701512"/>
              <a:gd name="connsiteX5837" fmla="*/ 841983 w 10595428"/>
              <a:gd name="connsiteY5837" fmla="*/ 1865855 h 3701512"/>
              <a:gd name="connsiteX5838" fmla="*/ 875569 w 10595428"/>
              <a:gd name="connsiteY5838" fmla="*/ 1851475 h 3701512"/>
              <a:gd name="connsiteX5839" fmla="*/ 925943 w 10595428"/>
              <a:gd name="connsiteY5839" fmla="*/ 1829906 h 3701512"/>
              <a:gd name="connsiteX5840" fmla="*/ 951130 w 10595428"/>
              <a:gd name="connsiteY5840" fmla="*/ 1801149 h 3701512"/>
              <a:gd name="connsiteX5841" fmla="*/ 959525 w 10595428"/>
              <a:gd name="connsiteY5841" fmla="*/ 1786769 h 3701512"/>
              <a:gd name="connsiteX5842" fmla="*/ 1110652 w 10595428"/>
              <a:gd name="connsiteY5842" fmla="*/ 1880235 h 3701512"/>
              <a:gd name="connsiteX5843" fmla="*/ 1119051 w 10595428"/>
              <a:gd name="connsiteY5843" fmla="*/ 1880235 h 3701512"/>
              <a:gd name="connsiteX5844" fmla="*/ 1119051 w 10595428"/>
              <a:gd name="connsiteY5844" fmla="*/ 1865855 h 3701512"/>
              <a:gd name="connsiteX5845" fmla="*/ 1135843 w 10595428"/>
              <a:gd name="connsiteY5845" fmla="*/ 1865855 h 3701512"/>
              <a:gd name="connsiteX5846" fmla="*/ 1135843 w 10595428"/>
              <a:gd name="connsiteY5846" fmla="*/ 1873043 h 3701512"/>
              <a:gd name="connsiteX5847" fmla="*/ 1127445 w 10595428"/>
              <a:gd name="connsiteY5847" fmla="*/ 1894616 h 3701512"/>
              <a:gd name="connsiteX5848" fmla="*/ 1152632 w 10595428"/>
              <a:gd name="connsiteY5848" fmla="*/ 1894616 h 3701512"/>
              <a:gd name="connsiteX5849" fmla="*/ 1152632 w 10595428"/>
              <a:gd name="connsiteY5849" fmla="*/ 1880235 h 3701512"/>
              <a:gd name="connsiteX5850" fmla="*/ 1244991 w 10595428"/>
              <a:gd name="connsiteY5850" fmla="*/ 1923373 h 3701512"/>
              <a:gd name="connsiteX5851" fmla="*/ 1244991 w 10595428"/>
              <a:gd name="connsiteY5851" fmla="*/ 1901804 h 3701512"/>
              <a:gd name="connsiteX5852" fmla="*/ 1228198 w 10595428"/>
              <a:gd name="connsiteY5852" fmla="*/ 1901804 h 3701512"/>
              <a:gd name="connsiteX5853" fmla="*/ 1244991 w 10595428"/>
              <a:gd name="connsiteY5853" fmla="*/ 1887424 h 3701512"/>
              <a:gd name="connsiteX5854" fmla="*/ 1253386 w 10595428"/>
              <a:gd name="connsiteY5854" fmla="*/ 1894614 h 3701512"/>
              <a:gd name="connsiteX5855" fmla="*/ 1253385 w 10595428"/>
              <a:gd name="connsiteY5855" fmla="*/ 1894616 h 3701512"/>
              <a:gd name="connsiteX5856" fmla="*/ 1253387 w 10595428"/>
              <a:gd name="connsiteY5856" fmla="*/ 1894616 h 3701512"/>
              <a:gd name="connsiteX5857" fmla="*/ 1261779 w 10595428"/>
              <a:gd name="connsiteY5857" fmla="*/ 1901804 h 3701512"/>
              <a:gd name="connsiteX5858" fmla="*/ 1261779 w 10595428"/>
              <a:gd name="connsiteY5858" fmla="*/ 1894616 h 3701512"/>
              <a:gd name="connsiteX5859" fmla="*/ 1253387 w 10595428"/>
              <a:gd name="connsiteY5859" fmla="*/ 1894616 h 3701512"/>
              <a:gd name="connsiteX5860" fmla="*/ 1253386 w 10595428"/>
              <a:gd name="connsiteY5860" fmla="*/ 1894614 h 3701512"/>
              <a:gd name="connsiteX5861" fmla="*/ 1266819 w 10595428"/>
              <a:gd name="connsiteY5861" fmla="*/ 1868372 h 3701512"/>
              <a:gd name="connsiteX5862" fmla="*/ 1269696 w 10595428"/>
              <a:gd name="connsiteY5862" fmla="*/ 1866987 h 3701512"/>
              <a:gd name="connsiteX5863" fmla="*/ 1264590 w 10595428"/>
              <a:gd name="connsiteY5863" fmla="*/ 1860711 h 3701512"/>
              <a:gd name="connsiteX5864" fmla="*/ 1238983 w 10595428"/>
              <a:gd name="connsiteY5864" fmla="*/ 1839142 h 3701512"/>
              <a:gd name="connsiteX5865" fmla="*/ 1222190 w 10595428"/>
              <a:gd name="connsiteY5865" fmla="*/ 1824762 h 3701512"/>
              <a:gd name="connsiteX5866" fmla="*/ 1205397 w 10595428"/>
              <a:gd name="connsiteY5866" fmla="*/ 1824762 h 3701512"/>
              <a:gd name="connsiteX5867" fmla="*/ 1197003 w 10595428"/>
              <a:gd name="connsiteY5867" fmla="*/ 1831954 h 3701512"/>
              <a:gd name="connsiteX5868" fmla="*/ 1146628 w 10595428"/>
              <a:gd name="connsiteY5868" fmla="*/ 1810382 h 3701512"/>
              <a:gd name="connsiteX5869" fmla="*/ 1146628 w 10595428"/>
              <a:gd name="connsiteY5869" fmla="*/ 1796005 h 3701512"/>
              <a:gd name="connsiteX5870" fmla="*/ 1163421 w 10595428"/>
              <a:gd name="connsiteY5870" fmla="*/ 1796005 h 3701512"/>
              <a:gd name="connsiteX5871" fmla="*/ 1146628 w 10595428"/>
              <a:gd name="connsiteY5871" fmla="*/ 1731295 h 3701512"/>
              <a:gd name="connsiteX5872" fmla="*/ 1163421 w 10595428"/>
              <a:gd name="connsiteY5872" fmla="*/ 1738484 h 3701512"/>
              <a:gd name="connsiteX5873" fmla="*/ 1171816 w 10595428"/>
              <a:gd name="connsiteY5873" fmla="*/ 1738484 h 3701512"/>
              <a:gd name="connsiteX5874" fmla="*/ 1171816 w 10595428"/>
              <a:gd name="connsiteY5874" fmla="*/ 1724107 h 3701512"/>
              <a:gd name="connsiteX5875" fmla="*/ 1171768 w 10595428"/>
              <a:gd name="connsiteY5875" fmla="*/ 1724045 h 3701512"/>
              <a:gd name="connsiteX5876" fmla="*/ 1133453 w 10595428"/>
              <a:gd name="connsiteY5876" fmla="*/ 1718577 h 3701512"/>
              <a:gd name="connsiteX5877" fmla="*/ 1133453 w 10595428"/>
              <a:gd name="connsiteY5877" fmla="*/ 1704197 h 3701512"/>
              <a:gd name="connsiteX5878" fmla="*/ 1150246 w 10595428"/>
              <a:gd name="connsiteY5878" fmla="*/ 1689817 h 3701512"/>
              <a:gd name="connsiteX5879" fmla="*/ 1158640 w 10595428"/>
              <a:gd name="connsiteY5879" fmla="*/ 1689817 h 3701512"/>
              <a:gd name="connsiteX5880" fmla="*/ 1158640 w 10595428"/>
              <a:gd name="connsiteY5880" fmla="*/ 1701763 h 3701512"/>
              <a:gd name="connsiteX5881" fmla="*/ 1167034 w 10595428"/>
              <a:gd name="connsiteY5881" fmla="*/ 1699966 h 3701512"/>
              <a:gd name="connsiteX5882" fmla="*/ 1167034 w 10595428"/>
              <a:gd name="connsiteY5882" fmla="*/ 1689817 h 3701512"/>
              <a:gd name="connsiteX5883" fmla="*/ 1158640 w 10595428"/>
              <a:gd name="connsiteY5883" fmla="*/ 1682628 h 3701512"/>
              <a:gd name="connsiteX5884" fmla="*/ 1215313 w 10595428"/>
              <a:gd name="connsiteY5884" fmla="*/ 1694131 h 3701512"/>
              <a:gd name="connsiteX5885" fmla="*/ 1227454 w 10595428"/>
              <a:gd name="connsiteY5885" fmla="*/ 1705219 h 3701512"/>
              <a:gd name="connsiteX5886" fmla="*/ 1238983 w 10595428"/>
              <a:gd name="connsiteY5886" fmla="*/ 1695346 h 3701512"/>
              <a:gd name="connsiteX5887" fmla="*/ 1230588 w 10595428"/>
              <a:gd name="connsiteY5887" fmla="*/ 1680966 h 3701512"/>
              <a:gd name="connsiteX5888" fmla="*/ 1264170 w 10595428"/>
              <a:gd name="connsiteY5888" fmla="*/ 1666589 h 3701512"/>
              <a:gd name="connsiteX5889" fmla="*/ 1255776 w 10595428"/>
              <a:gd name="connsiteY5889" fmla="*/ 1659397 h 3701512"/>
              <a:gd name="connsiteX5890" fmla="*/ 1280963 w 10595428"/>
              <a:gd name="connsiteY5890" fmla="*/ 1652209 h 3701512"/>
              <a:gd name="connsiteX5891" fmla="*/ 1306150 w 10595428"/>
              <a:gd name="connsiteY5891" fmla="*/ 1673777 h 3701512"/>
              <a:gd name="connsiteX5892" fmla="*/ 1297756 w 10595428"/>
              <a:gd name="connsiteY5892" fmla="*/ 1695346 h 3701512"/>
              <a:gd name="connsiteX5893" fmla="*/ 1331337 w 10595428"/>
              <a:gd name="connsiteY5893" fmla="*/ 1695346 h 3701512"/>
              <a:gd name="connsiteX5894" fmla="*/ 1339736 w 10595428"/>
              <a:gd name="connsiteY5894" fmla="*/ 1688158 h 3701512"/>
              <a:gd name="connsiteX5895" fmla="*/ 1351597 w 10595428"/>
              <a:gd name="connsiteY5895" fmla="*/ 1690697 h 3701512"/>
              <a:gd name="connsiteX5896" fmla="*/ 1370927 w 10595428"/>
              <a:gd name="connsiteY5896" fmla="*/ 1664541 h 3701512"/>
              <a:gd name="connsiteX5897" fmla="*/ 1387719 w 10595428"/>
              <a:gd name="connsiteY5897" fmla="*/ 1664541 h 3701512"/>
              <a:gd name="connsiteX5898" fmla="*/ 1412907 w 10595428"/>
              <a:gd name="connsiteY5898" fmla="*/ 1693302 h 3701512"/>
              <a:gd name="connsiteX5899" fmla="*/ 1438098 w 10595428"/>
              <a:gd name="connsiteY5899" fmla="*/ 1664541 h 3701512"/>
              <a:gd name="connsiteX5900" fmla="*/ 1454887 w 10595428"/>
              <a:gd name="connsiteY5900" fmla="*/ 1686110 h 3701512"/>
              <a:gd name="connsiteX5901" fmla="*/ 1471679 w 10595428"/>
              <a:gd name="connsiteY5901" fmla="*/ 1671733 h 3701512"/>
              <a:gd name="connsiteX5902" fmla="*/ 1488472 w 10595428"/>
              <a:gd name="connsiteY5902" fmla="*/ 1678921 h 3701512"/>
              <a:gd name="connsiteX5903" fmla="*/ 1496867 w 10595428"/>
              <a:gd name="connsiteY5903" fmla="*/ 1664541 h 3701512"/>
              <a:gd name="connsiteX5904" fmla="*/ 1522054 w 10595428"/>
              <a:gd name="connsiteY5904" fmla="*/ 1671733 h 3701512"/>
              <a:gd name="connsiteX5905" fmla="*/ 1522054 w 10595428"/>
              <a:gd name="connsiteY5905" fmla="*/ 1686110 h 3701512"/>
              <a:gd name="connsiteX5906" fmla="*/ 1496867 w 10595428"/>
              <a:gd name="connsiteY5906" fmla="*/ 1686110 h 3701512"/>
              <a:gd name="connsiteX5907" fmla="*/ 1496867 w 10595428"/>
              <a:gd name="connsiteY5907" fmla="*/ 1707682 h 3701512"/>
              <a:gd name="connsiteX5908" fmla="*/ 1538847 w 10595428"/>
              <a:gd name="connsiteY5908" fmla="*/ 1743628 h 3701512"/>
              <a:gd name="connsiteX5909" fmla="*/ 1564034 w 10595428"/>
              <a:gd name="connsiteY5909" fmla="*/ 1736439 h 3701512"/>
              <a:gd name="connsiteX5910" fmla="*/ 1572432 w 10595428"/>
              <a:gd name="connsiteY5910" fmla="*/ 1743628 h 3701512"/>
              <a:gd name="connsiteX5911" fmla="*/ 1580827 w 10595428"/>
              <a:gd name="connsiteY5911" fmla="*/ 1729251 h 3701512"/>
              <a:gd name="connsiteX5912" fmla="*/ 1580827 w 10595428"/>
              <a:gd name="connsiteY5912" fmla="*/ 1722059 h 3701512"/>
              <a:gd name="connsiteX5913" fmla="*/ 1572432 w 10595428"/>
              <a:gd name="connsiteY5913" fmla="*/ 1714870 h 3701512"/>
              <a:gd name="connsiteX5914" fmla="*/ 1589221 w 10595428"/>
              <a:gd name="connsiteY5914" fmla="*/ 1678921 h 3701512"/>
              <a:gd name="connsiteX5915" fmla="*/ 1580827 w 10595428"/>
              <a:gd name="connsiteY5915" fmla="*/ 1664541 h 3701512"/>
              <a:gd name="connsiteX5916" fmla="*/ 1597620 w 10595428"/>
              <a:gd name="connsiteY5916" fmla="*/ 1650161 h 3701512"/>
              <a:gd name="connsiteX5917" fmla="*/ 1600010 w 10595428"/>
              <a:gd name="connsiteY5917" fmla="*/ 1650843 h 3701512"/>
              <a:gd name="connsiteX5918" fmla="*/ 1600010 w 10595428"/>
              <a:gd name="connsiteY5918" fmla="*/ 1645017 h 3701512"/>
              <a:gd name="connsiteX5919" fmla="*/ 1591612 w 10595428"/>
              <a:gd name="connsiteY5919" fmla="*/ 1645017 h 3701512"/>
              <a:gd name="connsiteX5920" fmla="*/ 1574819 w 10595428"/>
              <a:gd name="connsiteY5920" fmla="*/ 1652209 h 3701512"/>
              <a:gd name="connsiteX5921" fmla="*/ 1541237 w 10595428"/>
              <a:gd name="connsiteY5921" fmla="*/ 1609071 h 3701512"/>
              <a:gd name="connsiteX5922" fmla="*/ 1541237 w 10595428"/>
              <a:gd name="connsiteY5922" fmla="*/ 1587499 h 3701512"/>
              <a:gd name="connsiteX5923" fmla="*/ 1549632 w 10595428"/>
              <a:gd name="connsiteY5923" fmla="*/ 1587499 h 3701512"/>
              <a:gd name="connsiteX5924" fmla="*/ 1574819 w 10595428"/>
              <a:gd name="connsiteY5924" fmla="*/ 1609071 h 3701512"/>
              <a:gd name="connsiteX5925" fmla="*/ 1583217 w 10595428"/>
              <a:gd name="connsiteY5925" fmla="*/ 1609071 h 3701512"/>
              <a:gd name="connsiteX5926" fmla="*/ 1600010 w 10595428"/>
              <a:gd name="connsiteY5926" fmla="*/ 1601879 h 3701512"/>
              <a:gd name="connsiteX5927" fmla="*/ 1608404 w 10595428"/>
              <a:gd name="connsiteY5927" fmla="*/ 1616260 h 3701512"/>
              <a:gd name="connsiteX5928" fmla="*/ 1625197 w 10595428"/>
              <a:gd name="connsiteY5928" fmla="*/ 1609071 h 3701512"/>
              <a:gd name="connsiteX5929" fmla="*/ 1692365 w 10595428"/>
              <a:gd name="connsiteY5929" fmla="*/ 1666589 h 3701512"/>
              <a:gd name="connsiteX5930" fmla="*/ 1675572 w 10595428"/>
              <a:gd name="connsiteY5930" fmla="*/ 1680966 h 3701512"/>
              <a:gd name="connsiteX5931" fmla="*/ 1650385 w 10595428"/>
              <a:gd name="connsiteY5931" fmla="*/ 1666589 h 3701512"/>
              <a:gd name="connsiteX5932" fmla="*/ 1633592 w 10595428"/>
              <a:gd name="connsiteY5932" fmla="*/ 1680966 h 3701512"/>
              <a:gd name="connsiteX5933" fmla="*/ 1626347 w 10595428"/>
              <a:gd name="connsiteY5933" fmla="*/ 1680966 h 3701512"/>
              <a:gd name="connsiteX5934" fmla="*/ 1658488 w 10595428"/>
              <a:gd name="connsiteY5934" fmla="*/ 1686471 h 3701512"/>
              <a:gd name="connsiteX5935" fmla="*/ 1673181 w 10595428"/>
              <a:gd name="connsiteY5935" fmla="*/ 1700490 h 3701512"/>
              <a:gd name="connsiteX5936" fmla="*/ 1673181 w 10595428"/>
              <a:gd name="connsiteY5936" fmla="*/ 1707682 h 3701512"/>
              <a:gd name="connsiteX5937" fmla="*/ 1656392 w 10595428"/>
              <a:gd name="connsiteY5937" fmla="*/ 1700490 h 3701512"/>
              <a:gd name="connsiteX5938" fmla="*/ 1698373 w 10595428"/>
              <a:gd name="connsiteY5938" fmla="*/ 1736439 h 3701512"/>
              <a:gd name="connsiteX5939" fmla="*/ 1716350 w 10595428"/>
              <a:gd name="connsiteY5939" fmla="*/ 1746703 h 3701512"/>
              <a:gd name="connsiteX5940" fmla="*/ 1725946 w 10595428"/>
              <a:gd name="connsiteY5940" fmla="*/ 1738484 h 3701512"/>
              <a:gd name="connsiteX5941" fmla="*/ 1725946 w 10595428"/>
              <a:gd name="connsiteY5941" fmla="*/ 1745675 h 3701512"/>
              <a:gd name="connsiteX5942" fmla="*/ 1721388 w 10595428"/>
              <a:gd name="connsiteY5942" fmla="*/ 1749580 h 3701512"/>
              <a:gd name="connsiteX5943" fmla="*/ 1723560 w 10595428"/>
              <a:gd name="connsiteY5943" fmla="*/ 1750819 h 3701512"/>
              <a:gd name="connsiteX5944" fmla="*/ 1723560 w 10595428"/>
              <a:gd name="connsiteY5944" fmla="*/ 1758008 h 3701512"/>
              <a:gd name="connsiteX5945" fmla="*/ 1715161 w 10595428"/>
              <a:gd name="connsiteY5945" fmla="*/ 1772388 h 3701512"/>
              <a:gd name="connsiteX5946" fmla="*/ 1731954 w 10595428"/>
              <a:gd name="connsiteY5946" fmla="*/ 1772388 h 3701512"/>
              <a:gd name="connsiteX5947" fmla="*/ 1748747 w 10595428"/>
              <a:gd name="connsiteY5947" fmla="*/ 1765200 h 3701512"/>
              <a:gd name="connsiteX5948" fmla="*/ 1815914 w 10595428"/>
              <a:gd name="connsiteY5948" fmla="*/ 1793957 h 3701512"/>
              <a:gd name="connsiteX5949" fmla="*/ 1824309 w 10595428"/>
              <a:gd name="connsiteY5949" fmla="*/ 1772388 h 3701512"/>
              <a:gd name="connsiteX5950" fmla="*/ 1849496 w 10595428"/>
              <a:gd name="connsiteY5950" fmla="*/ 1801149 h 3701512"/>
              <a:gd name="connsiteX5951" fmla="*/ 1856508 w 10595428"/>
              <a:gd name="connsiteY5951" fmla="*/ 1801149 h 3701512"/>
              <a:gd name="connsiteX5952" fmla="*/ 1865627 w 10595428"/>
              <a:gd name="connsiteY5952" fmla="*/ 1782931 h 3701512"/>
              <a:gd name="connsiteX5953" fmla="*/ 1868679 w 10595428"/>
              <a:gd name="connsiteY5953" fmla="*/ 1781624 h 3701512"/>
              <a:gd name="connsiteX5954" fmla="*/ 1867797 w 10595428"/>
              <a:gd name="connsiteY5954" fmla="*/ 1778596 h 3701512"/>
              <a:gd name="connsiteX5955" fmla="*/ 1877073 w 10595428"/>
              <a:gd name="connsiteY5955" fmla="*/ 1760056 h 3701512"/>
              <a:gd name="connsiteX5956" fmla="*/ 1868679 w 10595428"/>
              <a:gd name="connsiteY5956" fmla="*/ 1738484 h 3701512"/>
              <a:gd name="connsiteX5957" fmla="*/ 1809906 w 10595428"/>
              <a:gd name="connsiteY5957" fmla="*/ 1738484 h 3701512"/>
              <a:gd name="connsiteX5958" fmla="*/ 1809906 w 10595428"/>
              <a:gd name="connsiteY5958" fmla="*/ 1724107 h 3701512"/>
              <a:gd name="connsiteX5959" fmla="*/ 1793113 w 10595428"/>
              <a:gd name="connsiteY5959" fmla="*/ 1731295 h 3701512"/>
              <a:gd name="connsiteX5960" fmla="*/ 1784719 w 10595428"/>
              <a:gd name="connsiteY5960" fmla="*/ 1731295 h 3701512"/>
              <a:gd name="connsiteX5961" fmla="*/ 1793113 w 10595428"/>
              <a:gd name="connsiteY5961" fmla="*/ 1716915 h 3701512"/>
              <a:gd name="connsiteX5962" fmla="*/ 1793113 w 10595428"/>
              <a:gd name="connsiteY5962" fmla="*/ 1709726 h 3701512"/>
              <a:gd name="connsiteX5963" fmla="*/ 1742739 w 10595428"/>
              <a:gd name="connsiteY5963" fmla="*/ 1666589 h 3701512"/>
              <a:gd name="connsiteX5964" fmla="*/ 1700759 w 10595428"/>
              <a:gd name="connsiteY5964" fmla="*/ 1637828 h 3701512"/>
              <a:gd name="connsiteX5965" fmla="*/ 1717552 w 10595428"/>
              <a:gd name="connsiteY5965" fmla="*/ 1623448 h 3701512"/>
              <a:gd name="connsiteX5966" fmla="*/ 1734345 w 10595428"/>
              <a:gd name="connsiteY5966" fmla="*/ 1630640 h 3701512"/>
              <a:gd name="connsiteX5967" fmla="*/ 1742739 w 10595428"/>
              <a:gd name="connsiteY5967" fmla="*/ 1630640 h 3701512"/>
              <a:gd name="connsiteX5968" fmla="*/ 1742739 w 10595428"/>
              <a:gd name="connsiteY5968" fmla="*/ 1616260 h 3701512"/>
              <a:gd name="connsiteX5969" fmla="*/ 1683966 w 10595428"/>
              <a:gd name="connsiteY5969" fmla="*/ 1594691 h 3701512"/>
              <a:gd name="connsiteX5970" fmla="*/ 1692365 w 10595428"/>
              <a:gd name="connsiteY5970" fmla="*/ 1609071 h 3701512"/>
              <a:gd name="connsiteX5971" fmla="*/ 1692365 w 10595428"/>
              <a:gd name="connsiteY5971" fmla="*/ 1616260 h 3701512"/>
              <a:gd name="connsiteX5972" fmla="*/ 1667177 w 10595428"/>
              <a:gd name="connsiteY5972" fmla="*/ 1601879 h 3701512"/>
              <a:gd name="connsiteX5973" fmla="*/ 1658779 w 10595428"/>
              <a:gd name="connsiteY5973" fmla="*/ 1609071 h 3701512"/>
              <a:gd name="connsiteX5974" fmla="*/ 1625197 w 10595428"/>
              <a:gd name="connsiteY5974" fmla="*/ 1538610 h 3701512"/>
              <a:gd name="connsiteX5975" fmla="*/ 1641990 w 10595428"/>
              <a:gd name="connsiteY5975" fmla="*/ 1524230 h 3701512"/>
              <a:gd name="connsiteX5976" fmla="*/ 1574819 w 10595428"/>
              <a:gd name="connsiteY5976" fmla="*/ 1466712 h 3701512"/>
              <a:gd name="connsiteX5977" fmla="*/ 1558030 w 10595428"/>
              <a:gd name="connsiteY5977" fmla="*/ 1488281 h 3701512"/>
              <a:gd name="connsiteX5978" fmla="*/ 1541237 w 10595428"/>
              <a:gd name="connsiteY5978" fmla="*/ 1488281 h 3701512"/>
              <a:gd name="connsiteX5979" fmla="*/ 1482464 w 10595428"/>
              <a:gd name="connsiteY5979" fmla="*/ 1452332 h 3701512"/>
              <a:gd name="connsiteX5980" fmla="*/ 1415297 w 10595428"/>
              <a:gd name="connsiteY5980" fmla="*/ 1488281 h 3701512"/>
              <a:gd name="connsiteX5981" fmla="*/ 1415297 w 10595428"/>
              <a:gd name="connsiteY5981" fmla="*/ 1466712 h 3701512"/>
              <a:gd name="connsiteX5982" fmla="*/ 1448883 w 10595428"/>
              <a:gd name="connsiteY5982" fmla="*/ 1452332 h 3701512"/>
              <a:gd name="connsiteX5983" fmla="*/ 1499257 w 10595428"/>
              <a:gd name="connsiteY5983" fmla="*/ 1430763 h 3701512"/>
              <a:gd name="connsiteX5984" fmla="*/ 1524445 w 10595428"/>
              <a:gd name="connsiteY5984" fmla="*/ 1402006 h 3701512"/>
              <a:gd name="connsiteX5985" fmla="*/ 1532839 w 10595428"/>
              <a:gd name="connsiteY5985" fmla="*/ 1387626 h 3701512"/>
              <a:gd name="connsiteX5986" fmla="*/ 1683966 w 10595428"/>
              <a:gd name="connsiteY5986" fmla="*/ 1481092 h 3701512"/>
              <a:gd name="connsiteX5987" fmla="*/ 1692365 w 10595428"/>
              <a:gd name="connsiteY5987" fmla="*/ 1481092 h 3701512"/>
              <a:gd name="connsiteX5988" fmla="*/ 1692365 w 10595428"/>
              <a:gd name="connsiteY5988" fmla="*/ 1466712 h 3701512"/>
              <a:gd name="connsiteX5989" fmla="*/ 1709157 w 10595428"/>
              <a:gd name="connsiteY5989" fmla="*/ 1466712 h 3701512"/>
              <a:gd name="connsiteX5990" fmla="*/ 1709157 w 10595428"/>
              <a:gd name="connsiteY5990" fmla="*/ 1473900 h 3701512"/>
              <a:gd name="connsiteX5991" fmla="*/ 1700759 w 10595428"/>
              <a:gd name="connsiteY5991" fmla="*/ 1495473 h 3701512"/>
              <a:gd name="connsiteX5992" fmla="*/ 1725946 w 10595428"/>
              <a:gd name="connsiteY5992" fmla="*/ 1495473 h 3701512"/>
              <a:gd name="connsiteX5993" fmla="*/ 1725946 w 10595428"/>
              <a:gd name="connsiteY5993" fmla="*/ 1481092 h 3701512"/>
              <a:gd name="connsiteX5994" fmla="*/ 1818305 w 10595428"/>
              <a:gd name="connsiteY5994" fmla="*/ 1524230 h 3701512"/>
              <a:gd name="connsiteX5995" fmla="*/ 1818305 w 10595428"/>
              <a:gd name="connsiteY5995" fmla="*/ 1502661 h 3701512"/>
              <a:gd name="connsiteX5996" fmla="*/ 1801512 w 10595428"/>
              <a:gd name="connsiteY5996" fmla="*/ 1502661 h 3701512"/>
              <a:gd name="connsiteX5997" fmla="*/ 1818305 w 10595428"/>
              <a:gd name="connsiteY5997" fmla="*/ 1488281 h 3701512"/>
              <a:gd name="connsiteX5998" fmla="*/ 1826700 w 10595428"/>
              <a:gd name="connsiteY5998" fmla="*/ 1495472 h 3701512"/>
              <a:gd name="connsiteX5999" fmla="*/ 1826699 w 10595428"/>
              <a:gd name="connsiteY5999" fmla="*/ 1495473 h 3701512"/>
              <a:gd name="connsiteX6000" fmla="*/ 1826701 w 10595428"/>
              <a:gd name="connsiteY6000" fmla="*/ 1495473 h 3701512"/>
              <a:gd name="connsiteX6001" fmla="*/ 1835093 w 10595428"/>
              <a:gd name="connsiteY6001" fmla="*/ 1502661 h 3701512"/>
              <a:gd name="connsiteX6002" fmla="*/ 1835093 w 10595428"/>
              <a:gd name="connsiteY6002" fmla="*/ 1495473 h 3701512"/>
              <a:gd name="connsiteX6003" fmla="*/ 1826701 w 10595428"/>
              <a:gd name="connsiteY6003" fmla="*/ 1495473 h 3701512"/>
              <a:gd name="connsiteX6004" fmla="*/ 1826700 w 10595428"/>
              <a:gd name="connsiteY6004" fmla="*/ 1495472 h 3701512"/>
              <a:gd name="connsiteX6005" fmla="*/ 1840133 w 10595428"/>
              <a:gd name="connsiteY6005" fmla="*/ 1469229 h 3701512"/>
              <a:gd name="connsiteX6006" fmla="*/ 1860285 w 10595428"/>
              <a:gd name="connsiteY6006" fmla="*/ 1459524 h 3701512"/>
              <a:gd name="connsiteX6007" fmla="*/ 1860285 w 10595428"/>
              <a:gd name="connsiteY6007" fmla="*/ 1466712 h 3701512"/>
              <a:gd name="connsiteX6008" fmla="*/ 1843492 w 10595428"/>
              <a:gd name="connsiteY6008" fmla="*/ 1495473 h 3701512"/>
              <a:gd name="connsiteX6009" fmla="*/ 1877073 w 10595428"/>
              <a:gd name="connsiteY6009" fmla="*/ 1481092 h 3701512"/>
              <a:gd name="connsiteX6010" fmla="*/ 1860285 w 10595428"/>
              <a:gd name="connsiteY6010" fmla="*/ 1437955 h 3701512"/>
              <a:gd name="connsiteX6011" fmla="*/ 1868679 w 10595428"/>
              <a:gd name="connsiteY6011" fmla="*/ 1416383 h 3701512"/>
              <a:gd name="connsiteX6012" fmla="*/ 1843492 w 10595428"/>
              <a:gd name="connsiteY6012" fmla="*/ 1416383 h 3701512"/>
              <a:gd name="connsiteX6013" fmla="*/ 1843492 w 10595428"/>
              <a:gd name="connsiteY6013" fmla="*/ 1402006 h 3701512"/>
              <a:gd name="connsiteX6014" fmla="*/ 1860285 w 10595428"/>
              <a:gd name="connsiteY6014" fmla="*/ 1402006 h 3701512"/>
              <a:gd name="connsiteX6015" fmla="*/ 1843492 w 10595428"/>
              <a:gd name="connsiteY6015" fmla="*/ 1380434 h 3701512"/>
              <a:gd name="connsiteX6016" fmla="*/ 1868679 w 10595428"/>
              <a:gd name="connsiteY6016" fmla="*/ 1366057 h 3701512"/>
              <a:gd name="connsiteX6017" fmla="*/ 1860285 w 10595428"/>
              <a:gd name="connsiteY6017" fmla="*/ 1330108 h 3701512"/>
              <a:gd name="connsiteX6018" fmla="*/ 1868679 w 10595428"/>
              <a:gd name="connsiteY6018" fmla="*/ 1322916 h 3701512"/>
              <a:gd name="connsiteX6019" fmla="*/ 1860285 w 10595428"/>
              <a:gd name="connsiteY6019" fmla="*/ 1315727 h 3701512"/>
              <a:gd name="connsiteX6020" fmla="*/ 1944241 w 10595428"/>
              <a:gd name="connsiteY6020" fmla="*/ 1265398 h 3701512"/>
              <a:gd name="connsiteX6021" fmla="*/ 1961034 w 10595428"/>
              <a:gd name="connsiteY6021" fmla="*/ 1265398 h 3701512"/>
              <a:gd name="connsiteX6022" fmla="*/ 1986221 w 10595428"/>
              <a:gd name="connsiteY6022" fmla="*/ 1294159 h 3701512"/>
              <a:gd name="connsiteX6023" fmla="*/ 2011412 w 10595428"/>
              <a:gd name="connsiteY6023" fmla="*/ 1265398 h 3701512"/>
              <a:gd name="connsiteX6024" fmla="*/ 2028201 w 10595428"/>
              <a:gd name="connsiteY6024" fmla="*/ 1286967 h 3701512"/>
              <a:gd name="connsiteX6025" fmla="*/ 2044994 w 10595428"/>
              <a:gd name="connsiteY6025" fmla="*/ 1272590 h 3701512"/>
              <a:gd name="connsiteX6026" fmla="*/ 2061787 w 10595428"/>
              <a:gd name="connsiteY6026" fmla="*/ 1279779 h 3701512"/>
              <a:gd name="connsiteX6027" fmla="*/ 2070181 w 10595428"/>
              <a:gd name="connsiteY6027" fmla="*/ 1265398 h 3701512"/>
              <a:gd name="connsiteX6028" fmla="*/ 2095368 w 10595428"/>
              <a:gd name="connsiteY6028" fmla="*/ 1272590 h 3701512"/>
              <a:gd name="connsiteX6029" fmla="*/ 2095368 w 10595428"/>
              <a:gd name="connsiteY6029" fmla="*/ 1286967 h 3701512"/>
              <a:gd name="connsiteX6030" fmla="*/ 2070181 w 10595428"/>
              <a:gd name="connsiteY6030" fmla="*/ 1286967 h 3701512"/>
              <a:gd name="connsiteX6031" fmla="*/ 2070181 w 10595428"/>
              <a:gd name="connsiteY6031" fmla="*/ 1308539 h 3701512"/>
              <a:gd name="connsiteX6032" fmla="*/ 2112161 w 10595428"/>
              <a:gd name="connsiteY6032" fmla="*/ 1344485 h 3701512"/>
              <a:gd name="connsiteX6033" fmla="*/ 2137348 w 10595428"/>
              <a:gd name="connsiteY6033" fmla="*/ 1337296 h 3701512"/>
              <a:gd name="connsiteX6034" fmla="*/ 2145747 w 10595428"/>
              <a:gd name="connsiteY6034" fmla="*/ 1344485 h 3701512"/>
              <a:gd name="connsiteX6035" fmla="*/ 2154141 w 10595428"/>
              <a:gd name="connsiteY6035" fmla="*/ 1330108 h 3701512"/>
              <a:gd name="connsiteX6036" fmla="*/ 2154141 w 10595428"/>
              <a:gd name="connsiteY6036" fmla="*/ 1322916 h 3701512"/>
              <a:gd name="connsiteX6037" fmla="*/ 2145747 w 10595428"/>
              <a:gd name="connsiteY6037" fmla="*/ 1315727 h 3701512"/>
              <a:gd name="connsiteX6038" fmla="*/ 2162535 w 10595428"/>
              <a:gd name="connsiteY6038" fmla="*/ 1279779 h 3701512"/>
              <a:gd name="connsiteX6039" fmla="*/ 2154141 w 10595428"/>
              <a:gd name="connsiteY6039" fmla="*/ 1265398 h 3701512"/>
              <a:gd name="connsiteX6040" fmla="*/ 2170934 w 10595428"/>
              <a:gd name="connsiteY6040" fmla="*/ 1251018 h 3701512"/>
              <a:gd name="connsiteX6041" fmla="*/ 2196121 w 10595428"/>
              <a:gd name="connsiteY6041" fmla="*/ 1258210 h 3701512"/>
              <a:gd name="connsiteX6042" fmla="*/ 2196121 w 10595428"/>
              <a:gd name="connsiteY6042" fmla="*/ 1265398 h 3701512"/>
              <a:gd name="connsiteX6043" fmla="*/ 2187726 w 10595428"/>
              <a:gd name="connsiteY6043" fmla="*/ 1279779 h 3701512"/>
              <a:gd name="connsiteX6044" fmla="*/ 2246495 w 10595428"/>
              <a:gd name="connsiteY6044" fmla="*/ 1301347 h 3701512"/>
              <a:gd name="connsiteX6045" fmla="*/ 2246495 w 10595428"/>
              <a:gd name="connsiteY6045" fmla="*/ 1308539 h 3701512"/>
              <a:gd name="connsiteX6046" fmla="*/ 2229707 w 10595428"/>
              <a:gd name="connsiteY6046" fmla="*/ 1301347 h 3701512"/>
              <a:gd name="connsiteX6047" fmla="*/ 2271687 w 10595428"/>
              <a:gd name="connsiteY6047" fmla="*/ 1337296 h 3701512"/>
              <a:gd name="connsiteX6048" fmla="*/ 2296874 w 10595428"/>
              <a:gd name="connsiteY6048" fmla="*/ 1351676 h 3701512"/>
              <a:gd name="connsiteX6049" fmla="*/ 2296874 w 10595428"/>
              <a:gd name="connsiteY6049" fmla="*/ 1358865 h 3701512"/>
              <a:gd name="connsiteX6050" fmla="*/ 2288475 w 10595428"/>
              <a:gd name="connsiteY6050" fmla="*/ 1373245 h 3701512"/>
              <a:gd name="connsiteX6051" fmla="*/ 2305268 w 10595428"/>
              <a:gd name="connsiteY6051" fmla="*/ 1373245 h 3701512"/>
              <a:gd name="connsiteX6052" fmla="*/ 2322061 w 10595428"/>
              <a:gd name="connsiteY6052" fmla="*/ 1366057 h 3701512"/>
              <a:gd name="connsiteX6053" fmla="*/ 2389228 w 10595428"/>
              <a:gd name="connsiteY6053" fmla="*/ 1394814 h 3701512"/>
              <a:gd name="connsiteX6054" fmla="*/ 2397622 w 10595428"/>
              <a:gd name="connsiteY6054" fmla="*/ 1373245 h 3701512"/>
              <a:gd name="connsiteX6055" fmla="*/ 2422809 w 10595428"/>
              <a:gd name="connsiteY6055" fmla="*/ 1402006 h 3701512"/>
              <a:gd name="connsiteX6056" fmla="*/ 2439603 w 10595428"/>
              <a:gd name="connsiteY6056" fmla="*/ 1402006 h 3701512"/>
              <a:gd name="connsiteX6057" fmla="*/ 2464790 w 10595428"/>
              <a:gd name="connsiteY6057" fmla="*/ 1380434 h 3701512"/>
              <a:gd name="connsiteX6058" fmla="*/ 2473188 w 10595428"/>
              <a:gd name="connsiteY6058" fmla="*/ 1394814 h 3701512"/>
              <a:gd name="connsiteX6059" fmla="*/ 2456396 w 10595428"/>
              <a:gd name="connsiteY6059" fmla="*/ 1394814 h 3701512"/>
              <a:gd name="connsiteX6060" fmla="*/ 2473188 w 10595428"/>
              <a:gd name="connsiteY6060" fmla="*/ 1409194 h 3701512"/>
              <a:gd name="connsiteX6061" fmla="*/ 2473188 w 10595428"/>
              <a:gd name="connsiteY6061" fmla="*/ 1394814 h 3701512"/>
              <a:gd name="connsiteX6062" fmla="*/ 2481582 w 10595428"/>
              <a:gd name="connsiteY6062" fmla="*/ 1394814 h 3701512"/>
              <a:gd name="connsiteX6063" fmla="*/ 2515168 w 10595428"/>
              <a:gd name="connsiteY6063" fmla="*/ 1437955 h 3701512"/>
              <a:gd name="connsiteX6064" fmla="*/ 2506770 w 10595428"/>
              <a:gd name="connsiteY6064" fmla="*/ 1452332 h 3701512"/>
              <a:gd name="connsiteX6065" fmla="*/ 2523562 w 10595428"/>
              <a:gd name="connsiteY6065" fmla="*/ 1473900 h 3701512"/>
              <a:gd name="connsiteX6066" fmla="*/ 2523562 w 10595428"/>
              <a:gd name="connsiteY6066" fmla="*/ 1481092 h 3701512"/>
              <a:gd name="connsiteX6067" fmla="*/ 2506770 w 10595428"/>
              <a:gd name="connsiteY6067" fmla="*/ 1473900 h 3701512"/>
              <a:gd name="connsiteX6068" fmla="*/ 2498375 w 10595428"/>
              <a:gd name="connsiteY6068" fmla="*/ 1495473 h 3701512"/>
              <a:gd name="connsiteX6069" fmla="*/ 2531961 w 10595428"/>
              <a:gd name="connsiteY6069" fmla="*/ 1545798 h 3701512"/>
              <a:gd name="connsiteX6070" fmla="*/ 2548750 w 10595428"/>
              <a:gd name="connsiteY6070" fmla="*/ 1552990 h 3701512"/>
              <a:gd name="connsiteX6071" fmla="*/ 2573937 w 10595428"/>
              <a:gd name="connsiteY6071" fmla="*/ 1531422 h 3701512"/>
              <a:gd name="connsiteX6072" fmla="*/ 2573937 w 10595428"/>
              <a:gd name="connsiteY6072" fmla="*/ 1538610 h 3701512"/>
              <a:gd name="connsiteX6073" fmla="*/ 2548750 w 10595428"/>
              <a:gd name="connsiteY6073" fmla="*/ 1565930 h 3701512"/>
              <a:gd name="connsiteX6074" fmla="*/ 2571740 w 10595428"/>
              <a:gd name="connsiteY6074" fmla="*/ 1561501 h 3701512"/>
              <a:gd name="connsiteX6075" fmla="*/ 2569868 w 10595428"/>
              <a:gd name="connsiteY6075" fmla="*/ 1556694 h 3701512"/>
              <a:gd name="connsiteX6076" fmla="*/ 2595060 w 10595428"/>
              <a:gd name="connsiteY6076" fmla="*/ 1549506 h 3701512"/>
              <a:gd name="connsiteX6077" fmla="*/ 2595060 w 10595428"/>
              <a:gd name="connsiteY6077" fmla="*/ 1557009 h 3701512"/>
              <a:gd name="connsiteX6078" fmla="*/ 2615917 w 10595428"/>
              <a:gd name="connsiteY6078" fmla="*/ 1552990 h 3701512"/>
              <a:gd name="connsiteX6079" fmla="*/ 2628641 w 10595428"/>
              <a:gd name="connsiteY6079" fmla="*/ 1589762 h 3701512"/>
              <a:gd name="connsiteX6080" fmla="*/ 2628641 w 10595428"/>
              <a:gd name="connsiteY6080" fmla="*/ 1571074 h 3701512"/>
              <a:gd name="connsiteX6081" fmla="*/ 2645434 w 10595428"/>
              <a:gd name="connsiteY6081" fmla="*/ 1571074 h 3701512"/>
              <a:gd name="connsiteX6082" fmla="*/ 2645434 w 10595428"/>
              <a:gd name="connsiteY6082" fmla="*/ 1599835 h 3701512"/>
              <a:gd name="connsiteX6083" fmla="*/ 2636983 w 10595428"/>
              <a:gd name="connsiteY6083" fmla="*/ 1599835 h 3701512"/>
              <a:gd name="connsiteX6084" fmla="*/ 2666295 w 10595428"/>
              <a:gd name="connsiteY6084" fmla="*/ 1630640 h 3701512"/>
              <a:gd name="connsiteX6085" fmla="*/ 2708275 w 10595428"/>
              <a:gd name="connsiteY6085" fmla="*/ 1623448 h 3701512"/>
              <a:gd name="connsiteX6086" fmla="*/ 2691483 w 10595428"/>
              <a:gd name="connsiteY6086" fmla="*/ 1580311 h 3701512"/>
              <a:gd name="connsiteX6087" fmla="*/ 2708275 w 10595428"/>
              <a:gd name="connsiteY6087" fmla="*/ 1580311 h 3701512"/>
              <a:gd name="connsiteX6088" fmla="*/ 2641109 w 10595428"/>
              <a:gd name="connsiteY6088" fmla="*/ 1517041 h 3701512"/>
              <a:gd name="connsiteX6089" fmla="*/ 2683084 w 10595428"/>
              <a:gd name="connsiteY6089" fmla="*/ 1473900 h 3701512"/>
              <a:gd name="connsiteX6090" fmla="*/ 2683084 w 10595428"/>
              <a:gd name="connsiteY6090" fmla="*/ 1459524 h 3701512"/>
              <a:gd name="connsiteX6091" fmla="*/ 2657897 w 10595428"/>
              <a:gd name="connsiteY6091" fmla="*/ 1459524 h 3701512"/>
              <a:gd name="connsiteX6092" fmla="*/ 2657897 w 10595428"/>
              <a:gd name="connsiteY6092" fmla="*/ 1437955 h 3701512"/>
              <a:gd name="connsiteX6093" fmla="*/ 2683084 w 10595428"/>
              <a:gd name="connsiteY6093" fmla="*/ 1430763 h 3701512"/>
              <a:gd name="connsiteX6094" fmla="*/ 2691483 w 10595428"/>
              <a:gd name="connsiteY6094" fmla="*/ 1437955 h 3701512"/>
              <a:gd name="connsiteX6095" fmla="*/ 2691483 w 10595428"/>
              <a:gd name="connsiteY6095" fmla="*/ 1430763 h 3701512"/>
              <a:gd name="connsiteX6096" fmla="*/ 2683084 w 10595428"/>
              <a:gd name="connsiteY6096" fmla="*/ 1423575 h 3701512"/>
              <a:gd name="connsiteX6097" fmla="*/ 2699877 w 10595428"/>
              <a:gd name="connsiteY6097" fmla="*/ 1423575 h 3701512"/>
              <a:gd name="connsiteX6098" fmla="*/ 2748573 w 10595428"/>
              <a:gd name="connsiteY6098" fmla="*/ 1466712 h 3701512"/>
              <a:gd name="connsiteX6099" fmla="*/ 2790553 w 10595428"/>
              <a:gd name="connsiteY6099" fmla="*/ 1459524 h 3701512"/>
              <a:gd name="connsiteX6100" fmla="*/ 2790553 w 10595428"/>
              <a:gd name="connsiteY6100" fmla="*/ 1452332 h 3701512"/>
              <a:gd name="connsiteX6101" fmla="*/ 2782159 w 10595428"/>
              <a:gd name="connsiteY6101" fmla="*/ 1445143 h 3701512"/>
              <a:gd name="connsiteX6102" fmla="*/ 2832534 w 10595428"/>
              <a:gd name="connsiteY6102" fmla="*/ 1416383 h 3701512"/>
              <a:gd name="connsiteX6103" fmla="*/ 2832534 w 10595428"/>
              <a:gd name="connsiteY6103" fmla="*/ 1423575 h 3701512"/>
              <a:gd name="connsiteX6104" fmla="*/ 2849326 w 10595428"/>
              <a:gd name="connsiteY6104" fmla="*/ 1409194 h 3701512"/>
              <a:gd name="connsiteX6105" fmla="*/ 2832534 w 10595428"/>
              <a:gd name="connsiteY6105" fmla="*/ 1402006 h 3701512"/>
              <a:gd name="connsiteX6106" fmla="*/ 2840932 w 10595428"/>
              <a:gd name="connsiteY6106" fmla="*/ 1380434 h 3701512"/>
              <a:gd name="connsiteX6107" fmla="*/ 2874514 w 10595428"/>
              <a:gd name="connsiteY6107" fmla="*/ 1394814 h 3701512"/>
              <a:gd name="connsiteX6108" fmla="*/ 2866119 w 10595428"/>
              <a:gd name="connsiteY6108" fmla="*/ 1373245 h 3701512"/>
              <a:gd name="connsiteX6109" fmla="*/ 2866119 w 10595428"/>
              <a:gd name="connsiteY6109" fmla="*/ 1358865 h 3701512"/>
              <a:gd name="connsiteX6110" fmla="*/ 2874514 w 10595428"/>
              <a:gd name="connsiteY6110" fmla="*/ 1358865 h 3701512"/>
              <a:gd name="connsiteX6111" fmla="*/ 2899701 w 10595428"/>
              <a:gd name="connsiteY6111" fmla="*/ 1387626 h 3701512"/>
              <a:gd name="connsiteX6112" fmla="*/ 2908099 w 10595428"/>
              <a:gd name="connsiteY6112" fmla="*/ 1380434 h 3701512"/>
              <a:gd name="connsiteX6113" fmla="*/ 2899701 w 10595428"/>
              <a:gd name="connsiteY6113" fmla="*/ 1366057 h 3701512"/>
              <a:gd name="connsiteX6114" fmla="*/ 2899701 w 10595428"/>
              <a:gd name="connsiteY6114" fmla="*/ 1358865 h 3701512"/>
              <a:gd name="connsiteX6115" fmla="*/ 2941681 w 10595428"/>
              <a:gd name="connsiteY6115" fmla="*/ 1322916 h 3701512"/>
              <a:gd name="connsiteX6116" fmla="*/ 2958474 w 10595428"/>
              <a:gd name="connsiteY6116" fmla="*/ 1322916 h 3701512"/>
              <a:gd name="connsiteX6117" fmla="*/ 3000453 w 10595428"/>
              <a:gd name="connsiteY6117" fmla="*/ 1344485 h 3701512"/>
              <a:gd name="connsiteX6118" fmla="*/ 3017246 w 10595428"/>
              <a:gd name="connsiteY6118" fmla="*/ 1358865 h 3701512"/>
              <a:gd name="connsiteX6119" fmla="*/ 3034035 w 10595428"/>
              <a:gd name="connsiteY6119" fmla="*/ 1351676 h 3701512"/>
              <a:gd name="connsiteX6120" fmla="*/ 3034035 w 10595428"/>
              <a:gd name="connsiteY6120" fmla="*/ 1356440 h 3701512"/>
              <a:gd name="connsiteX6121" fmla="*/ 3043822 w 10595428"/>
              <a:gd name="connsiteY6121" fmla="*/ 1360775 h 3701512"/>
              <a:gd name="connsiteX6122" fmla="*/ 3044474 w 10595428"/>
              <a:gd name="connsiteY6122" fmla="*/ 1361586 h 3701512"/>
              <a:gd name="connsiteX6123" fmla="*/ 3050828 w 10595428"/>
              <a:gd name="connsiteY6123" fmla="*/ 1358865 h 3701512"/>
              <a:gd name="connsiteX6124" fmla="*/ 3059227 w 10595428"/>
              <a:gd name="connsiteY6124" fmla="*/ 1358865 h 3701512"/>
              <a:gd name="connsiteX6125" fmla="*/ 3059227 w 10595428"/>
              <a:gd name="connsiteY6125" fmla="*/ 1373245 h 3701512"/>
              <a:gd name="connsiteX6126" fmla="*/ 3075196 w 10595428"/>
              <a:gd name="connsiteY6126" fmla="*/ 1373245 h 3701512"/>
              <a:gd name="connsiteX6127" fmla="*/ 3082023 w 10595428"/>
              <a:gd name="connsiteY6127" fmla="*/ 1348192 h 3701512"/>
              <a:gd name="connsiteX6128" fmla="*/ 3090417 w 10595428"/>
              <a:gd name="connsiteY6128" fmla="*/ 1348192 h 3701512"/>
              <a:gd name="connsiteX6129" fmla="*/ 3096522 w 10595428"/>
              <a:gd name="connsiteY6129" fmla="*/ 1351676 h 3701512"/>
              <a:gd name="connsiteX6130" fmla="*/ 3109601 w 10595428"/>
              <a:gd name="connsiteY6130" fmla="*/ 1351676 h 3701512"/>
              <a:gd name="connsiteX6131" fmla="*/ 3106332 w 10595428"/>
              <a:gd name="connsiteY6131" fmla="*/ 1357276 h 3701512"/>
              <a:gd name="connsiteX6132" fmla="*/ 3115609 w 10595428"/>
              <a:gd name="connsiteY6132" fmla="*/ 1362572 h 3701512"/>
              <a:gd name="connsiteX6133" fmla="*/ 3149190 w 10595428"/>
              <a:gd name="connsiteY6133" fmla="*/ 1341003 h 3701512"/>
              <a:gd name="connsiteX6134" fmla="*/ 3155360 w 10595428"/>
              <a:gd name="connsiteY6134" fmla="*/ 1341003 h 3701512"/>
              <a:gd name="connsiteX6135" fmla="*/ 3151579 w 10595428"/>
              <a:gd name="connsiteY6135" fmla="*/ 1336578 h 3701512"/>
              <a:gd name="connsiteX6136" fmla="*/ 3143183 w 10595428"/>
              <a:gd name="connsiteY6136" fmla="*/ 1322916 h 3701512"/>
              <a:gd name="connsiteX6137" fmla="*/ 3159975 w 10595428"/>
              <a:gd name="connsiteY6137" fmla="*/ 1308539 h 3701512"/>
              <a:gd name="connsiteX6138" fmla="*/ 3159975 w 10595428"/>
              <a:gd name="connsiteY6138" fmla="*/ 1301347 h 3701512"/>
              <a:gd name="connsiteX6139" fmla="*/ 3143183 w 10595428"/>
              <a:gd name="connsiteY6139" fmla="*/ 1301347 h 3701512"/>
              <a:gd name="connsiteX6140" fmla="*/ 3143183 w 10595428"/>
              <a:gd name="connsiteY6140" fmla="*/ 1315727 h 3701512"/>
              <a:gd name="connsiteX6141" fmla="*/ 3134788 w 10595428"/>
              <a:gd name="connsiteY6141" fmla="*/ 1308539 h 3701512"/>
              <a:gd name="connsiteX6142" fmla="*/ 3117995 w 10595428"/>
              <a:gd name="connsiteY6142" fmla="*/ 1315727 h 3701512"/>
              <a:gd name="connsiteX6143" fmla="*/ 3042434 w 10595428"/>
              <a:gd name="connsiteY6143" fmla="*/ 1251018 h 3701512"/>
              <a:gd name="connsiteX6144" fmla="*/ 3059227 w 10595428"/>
              <a:gd name="connsiteY6144" fmla="*/ 1251018 h 3701512"/>
              <a:gd name="connsiteX6145" fmla="*/ 3059227 w 10595428"/>
              <a:gd name="connsiteY6145" fmla="*/ 1207880 h 3701512"/>
              <a:gd name="connsiteX6146" fmla="*/ 3092808 w 10595428"/>
              <a:gd name="connsiteY6146" fmla="*/ 1243829 h 3701512"/>
              <a:gd name="connsiteX6147" fmla="*/ 3168373 w 10595428"/>
              <a:gd name="connsiteY6147" fmla="*/ 1186311 h 3701512"/>
              <a:gd name="connsiteX6148" fmla="*/ 3168373 w 10595428"/>
              <a:gd name="connsiteY6148" fmla="*/ 1193500 h 3701512"/>
              <a:gd name="connsiteX6149" fmla="*/ 3176768 w 10595428"/>
              <a:gd name="connsiteY6149" fmla="*/ 1200692 h 3701512"/>
              <a:gd name="connsiteX6150" fmla="*/ 3168373 w 10595428"/>
              <a:gd name="connsiteY6150" fmla="*/ 1215072 h 3701512"/>
              <a:gd name="connsiteX6151" fmla="*/ 3168373 w 10595428"/>
              <a:gd name="connsiteY6151" fmla="*/ 1229449 h 3701512"/>
              <a:gd name="connsiteX6152" fmla="*/ 3243935 w 10595428"/>
              <a:gd name="connsiteY6152" fmla="*/ 1272590 h 3701512"/>
              <a:gd name="connsiteX6153" fmla="*/ 3269123 w 10595428"/>
              <a:gd name="connsiteY6153" fmla="*/ 1251018 h 3701512"/>
              <a:gd name="connsiteX6154" fmla="*/ 3269123 w 10595428"/>
              <a:gd name="connsiteY6154" fmla="*/ 1265398 h 3701512"/>
              <a:gd name="connsiteX6155" fmla="*/ 3252334 w 10595428"/>
              <a:gd name="connsiteY6155" fmla="*/ 1265398 h 3701512"/>
              <a:gd name="connsiteX6156" fmla="*/ 3260728 w 10595428"/>
              <a:gd name="connsiteY6156" fmla="*/ 1286967 h 3701512"/>
              <a:gd name="connsiteX6157" fmla="*/ 3285915 w 10595428"/>
              <a:gd name="connsiteY6157" fmla="*/ 1286967 h 3701512"/>
              <a:gd name="connsiteX6158" fmla="*/ 3285915 w 10595428"/>
              <a:gd name="connsiteY6158" fmla="*/ 1279779 h 3701512"/>
              <a:gd name="connsiteX6159" fmla="*/ 3277521 w 10595428"/>
              <a:gd name="connsiteY6159" fmla="*/ 1265398 h 3701512"/>
              <a:gd name="connsiteX6160" fmla="*/ 3327895 w 10595428"/>
              <a:gd name="connsiteY6160" fmla="*/ 1229449 h 3701512"/>
              <a:gd name="connsiteX6161" fmla="*/ 3327895 w 10595428"/>
              <a:gd name="connsiteY6161" fmla="*/ 1243829 h 3701512"/>
              <a:gd name="connsiteX6162" fmla="*/ 3336290 w 10595428"/>
              <a:gd name="connsiteY6162" fmla="*/ 1243829 h 3701512"/>
              <a:gd name="connsiteX6163" fmla="*/ 3336290 w 10595428"/>
              <a:gd name="connsiteY6163" fmla="*/ 1229449 h 3701512"/>
              <a:gd name="connsiteX6164" fmla="*/ 3353082 w 10595428"/>
              <a:gd name="connsiteY6164" fmla="*/ 1236641 h 3701512"/>
              <a:gd name="connsiteX6165" fmla="*/ 3361481 w 10595428"/>
              <a:gd name="connsiteY6165" fmla="*/ 1236641 h 3701512"/>
              <a:gd name="connsiteX6166" fmla="*/ 3411855 w 10595428"/>
              <a:gd name="connsiteY6166" fmla="*/ 1215072 h 3701512"/>
              <a:gd name="connsiteX6167" fmla="*/ 3470628 w 10595428"/>
              <a:gd name="connsiteY6167" fmla="*/ 1150363 h 3701512"/>
              <a:gd name="connsiteX6168" fmla="*/ 3504210 w 10595428"/>
              <a:gd name="connsiteY6168" fmla="*/ 1157551 h 3701512"/>
              <a:gd name="connsiteX6169" fmla="*/ 3521002 w 10595428"/>
              <a:gd name="connsiteY6169" fmla="*/ 1150363 h 3701512"/>
              <a:gd name="connsiteX6170" fmla="*/ 3537795 w 10595428"/>
              <a:gd name="connsiteY6170" fmla="*/ 1157551 h 3701512"/>
              <a:gd name="connsiteX6171" fmla="*/ 3546190 w 10595428"/>
              <a:gd name="connsiteY6171" fmla="*/ 1157551 h 3701512"/>
              <a:gd name="connsiteX6172" fmla="*/ 3546190 w 10595428"/>
              <a:gd name="connsiteY6172" fmla="*/ 1150363 h 3701512"/>
              <a:gd name="connsiteX6173" fmla="*/ 3504210 w 10595428"/>
              <a:gd name="connsiteY6173" fmla="*/ 1143174 h 3701512"/>
              <a:gd name="connsiteX6174" fmla="*/ 3504210 w 10595428"/>
              <a:gd name="connsiteY6174" fmla="*/ 1114413 h 3701512"/>
              <a:gd name="connsiteX6175" fmla="*/ 3521002 w 10595428"/>
              <a:gd name="connsiteY6175" fmla="*/ 1100033 h 3701512"/>
              <a:gd name="connsiteX6176" fmla="*/ 3546190 w 10595428"/>
              <a:gd name="connsiteY6176" fmla="*/ 1100033 h 3701512"/>
              <a:gd name="connsiteX6177" fmla="*/ 3529397 w 10595428"/>
              <a:gd name="connsiteY6177" fmla="*/ 1121605 h 3701512"/>
              <a:gd name="connsiteX6178" fmla="*/ 3546190 w 10595428"/>
              <a:gd name="connsiteY6178" fmla="*/ 1121605 h 3701512"/>
              <a:gd name="connsiteX6179" fmla="*/ 3546190 w 10595428"/>
              <a:gd name="connsiteY6179" fmla="*/ 1107225 h 3701512"/>
              <a:gd name="connsiteX6180" fmla="*/ 3562983 w 10595428"/>
              <a:gd name="connsiteY6180" fmla="*/ 1114413 h 3701512"/>
              <a:gd name="connsiteX6181" fmla="*/ 3579776 w 10595428"/>
              <a:gd name="connsiteY6181" fmla="*/ 1092845 h 3701512"/>
              <a:gd name="connsiteX6182" fmla="*/ 3571377 w 10595428"/>
              <a:gd name="connsiteY6182" fmla="*/ 1078464 h 3701512"/>
              <a:gd name="connsiteX6183" fmla="*/ 3579776 w 10595428"/>
              <a:gd name="connsiteY6183" fmla="*/ 1056896 h 3701512"/>
              <a:gd name="connsiteX6184" fmla="*/ 3604963 w 10595428"/>
              <a:gd name="connsiteY6184" fmla="*/ 1085656 h 3701512"/>
              <a:gd name="connsiteX6185" fmla="*/ 3663732 w 10595428"/>
              <a:gd name="connsiteY6185" fmla="*/ 1035327 h 3701512"/>
              <a:gd name="connsiteX6186" fmla="*/ 3680524 w 10595428"/>
              <a:gd name="connsiteY6186" fmla="*/ 1035327 h 3701512"/>
              <a:gd name="connsiteX6187" fmla="*/ 3655337 w 10595428"/>
              <a:gd name="connsiteY6187" fmla="*/ 1020947 h 3701512"/>
              <a:gd name="connsiteX6188" fmla="*/ 3663732 w 10595428"/>
              <a:gd name="connsiteY6188" fmla="*/ 1006566 h 3701512"/>
              <a:gd name="connsiteX6189" fmla="*/ 3663732 w 10595428"/>
              <a:gd name="connsiteY6189" fmla="*/ 999378 h 3701512"/>
              <a:gd name="connsiteX6190" fmla="*/ 3630150 w 10595428"/>
              <a:gd name="connsiteY6190" fmla="*/ 999378 h 3701512"/>
              <a:gd name="connsiteX6191" fmla="*/ 3630150 w 10595428"/>
              <a:gd name="connsiteY6191" fmla="*/ 992190 h 3701512"/>
              <a:gd name="connsiteX6192" fmla="*/ 3655337 w 10595428"/>
              <a:gd name="connsiteY6192" fmla="*/ 949048 h 3701512"/>
              <a:gd name="connsiteX6193" fmla="*/ 3663732 w 10595428"/>
              <a:gd name="connsiteY6193" fmla="*/ 949048 h 3701512"/>
              <a:gd name="connsiteX6194" fmla="*/ 3688923 w 10595428"/>
              <a:gd name="connsiteY6194" fmla="*/ 963429 h 3701512"/>
              <a:gd name="connsiteX6195" fmla="*/ 3722504 w 10595428"/>
              <a:gd name="connsiteY6195" fmla="*/ 941860 h 3701512"/>
              <a:gd name="connsiteX6196" fmla="*/ 3730903 w 10595428"/>
              <a:gd name="connsiteY6196" fmla="*/ 941860 h 3701512"/>
              <a:gd name="connsiteX6197" fmla="*/ 3730903 w 10595428"/>
              <a:gd name="connsiteY6197" fmla="*/ 963429 h 3701512"/>
              <a:gd name="connsiteX6198" fmla="*/ 3747692 w 10595428"/>
              <a:gd name="connsiteY6198" fmla="*/ 963429 h 3701512"/>
              <a:gd name="connsiteX6199" fmla="*/ 3747692 w 10595428"/>
              <a:gd name="connsiteY6199" fmla="*/ 949048 h 3701512"/>
              <a:gd name="connsiteX6200" fmla="*/ 3756090 w 10595428"/>
              <a:gd name="connsiteY6200" fmla="*/ 949048 h 3701512"/>
              <a:gd name="connsiteX6201" fmla="*/ 3772879 w 10595428"/>
              <a:gd name="connsiteY6201" fmla="*/ 970617 h 3701512"/>
              <a:gd name="connsiteX6202" fmla="*/ 3789672 w 10595428"/>
              <a:gd name="connsiteY6202" fmla="*/ 970617 h 3701512"/>
              <a:gd name="connsiteX6203" fmla="*/ 3781277 w 10595428"/>
              <a:gd name="connsiteY6203" fmla="*/ 956240 h 3701512"/>
              <a:gd name="connsiteX6204" fmla="*/ 3781277 w 10595428"/>
              <a:gd name="connsiteY6204" fmla="*/ 949048 h 3701512"/>
              <a:gd name="connsiteX6205" fmla="*/ 3789672 w 10595428"/>
              <a:gd name="connsiteY6205" fmla="*/ 949048 h 3701512"/>
              <a:gd name="connsiteX6206" fmla="*/ 3806464 w 10595428"/>
              <a:gd name="connsiteY6206" fmla="*/ 963429 h 3701512"/>
              <a:gd name="connsiteX6207" fmla="*/ 3798070 w 10595428"/>
              <a:gd name="connsiteY6207" fmla="*/ 970617 h 3701512"/>
              <a:gd name="connsiteX6208" fmla="*/ 3831651 w 10595428"/>
              <a:gd name="connsiteY6208" fmla="*/ 977809 h 3701512"/>
              <a:gd name="connsiteX6209" fmla="*/ 3831651 w 10595428"/>
              <a:gd name="connsiteY6209" fmla="*/ 963429 h 3701512"/>
              <a:gd name="connsiteX6210" fmla="*/ 3814859 w 10595428"/>
              <a:gd name="connsiteY6210" fmla="*/ 963429 h 3701512"/>
              <a:gd name="connsiteX6211" fmla="*/ 3831651 w 10595428"/>
              <a:gd name="connsiteY6211" fmla="*/ 920291 h 3701512"/>
              <a:gd name="connsiteX6212" fmla="*/ 3848444 w 10595428"/>
              <a:gd name="connsiteY6212" fmla="*/ 927480 h 3701512"/>
              <a:gd name="connsiteX6213" fmla="*/ 3856838 w 10595428"/>
              <a:gd name="connsiteY6213" fmla="*/ 927480 h 3701512"/>
              <a:gd name="connsiteX6214" fmla="*/ 3898819 w 10595428"/>
              <a:gd name="connsiteY6214" fmla="*/ 920291 h 3701512"/>
              <a:gd name="connsiteX6215" fmla="*/ 3924006 w 10595428"/>
              <a:gd name="connsiteY6215" fmla="*/ 956240 h 3701512"/>
              <a:gd name="connsiteX6216" fmla="*/ 3932404 w 10595428"/>
              <a:gd name="connsiteY6216" fmla="*/ 956240 h 3701512"/>
              <a:gd name="connsiteX6217" fmla="*/ 3965986 w 10595428"/>
              <a:gd name="connsiteY6217" fmla="*/ 934668 h 3701512"/>
              <a:gd name="connsiteX6218" fmla="*/ 3974385 w 10595428"/>
              <a:gd name="connsiteY6218" fmla="*/ 934668 h 3701512"/>
              <a:gd name="connsiteX6219" fmla="*/ 3940799 w 10595428"/>
              <a:gd name="connsiteY6219" fmla="*/ 984998 h 3701512"/>
              <a:gd name="connsiteX6220" fmla="*/ 3949197 w 10595428"/>
              <a:gd name="connsiteY6220" fmla="*/ 999378 h 3701512"/>
              <a:gd name="connsiteX6221" fmla="*/ 3949197 w 10595428"/>
              <a:gd name="connsiteY6221" fmla="*/ 1013758 h 3701512"/>
              <a:gd name="connsiteX6222" fmla="*/ 3924006 w 10595428"/>
              <a:gd name="connsiteY6222" fmla="*/ 1013758 h 3701512"/>
              <a:gd name="connsiteX6223" fmla="*/ 3932404 w 10595428"/>
              <a:gd name="connsiteY6223" fmla="*/ 1028135 h 3701512"/>
              <a:gd name="connsiteX6224" fmla="*/ 3932404 w 10595428"/>
              <a:gd name="connsiteY6224" fmla="*/ 1035327 h 3701512"/>
              <a:gd name="connsiteX6225" fmla="*/ 3907217 w 10595428"/>
              <a:gd name="connsiteY6225" fmla="*/ 1028135 h 3701512"/>
              <a:gd name="connsiteX6226" fmla="*/ 3882030 w 10595428"/>
              <a:gd name="connsiteY6226" fmla="*/ 1035327 h 3701512"/>
              <a:gd name="connsiteX6227" fmla="*/ 3873632 w 10595428"/>
              <a:gd name="connsiteY6227" fmla="*/ 1028135 h 3701512"/>
              <a:gd name="connsiteX6228" fmla="*/ 3865237 w 10595428"/>
              <a:gd name="connsiteY6228" fmla="*/ 1049707 h 3701512"/>
              <a:gd name="connsiteX6229" fmla="*/ 3848444 w 10595428"/>
              <a:gd name="connsiteY6229" fmla="*/ 1049707 h 3701512"/>
              <a:gd name="connsiteX6230" fmla="*/ 3856838 w 10595428"/>
              <a:gd name="connsiteY6230" fmla="*/ 1035327 h 3701512"/>
              <a:gd name="connsiteX6231" fmla="*/ 3823257 w 10595428"/>
              <a:gd name="connsiteY6231" fmla="*/ 1035327 h 3701512"/>
              <a:gd name="connsiteX6232" fmla="*/ 3823257 w 10595428"/>
              <a:gd name="connsiteY6232" fmla="*/ 1042515 h 3701512"/>
              <a:gd name="connsiteX6233" fmla="*/ 3856838 w 10595428"/>
              <a:gd name="connsiteY6233" fmla="*/ 1085656 h 3701512"/>
              <a:gd name="connsiteX6234" fmla="*/ 3848444 w 10595428"/>
              <a:gd name="connsiteY6234" fmla="*/ 1100033 h 3701512"/>
              <a:gd name="connsiteX6235" fmla="*/ 3865237 w 10595428"/>
              <a:gd name="connsiteY6235" fmla="*/ 1100033 h 3701512"/>
              <a:gd name="connsiteX6236" fmla="*/ 3856838 w 10595428"/>
              <a:gd name="connsiteY6236" fmla="*/ 1114413 h 3701512"/>
              <a:gd name="connsiteX6237" fmla="*/ 3865237 w 10595428"/>
              <a:gd name="connsiteY6237" fmla="*/ 1143174 h 3701512"/>
              <a:gd name="connsiteX6238" fmla="*/ 3873632 w 10595428"/>
              <a:gd name="connsiteY6238" fmla="*/ 1143174 h 3701512"/>
              <a:gd name="connsiteX6239" fmla="*/ 3915612 w 10595428"/>
              <a:gd name="connsiteY6239" fmla="*/ 1121605 h 3701512"/>
              <a:gd name="connsiteX6240" fmla="*/ 3915612 w 10595428"/>
              <a:gd name="connsiteY6240" fmla="*/ 1114413 h 3701512"/>
              <a:gd name="connsiteX6241" fmla="*/ 3898819 w 10595428"/>
              <a:gd name="connsiteY6241" fmla="*/ 1114413 h 3701512"/>
              <a:gd name="connsiteX6242" fmla="*/ 3915612 w 10595428"/>
              <a:gd name="connsiteY6242" fmla="*/ 1078464 h 3701512"/>
              <a:gd name="connsiteX6243" fmla="*/ 3932404 w 10595428"/>
              <a:gd name="connsiteY6243" fmla="*/ 1085656 h 3701512"/>
              <a:gd name="connsiteX6244" fmla="*/ 3924006 w 10595428"/>
              <a:gd name="connsiteY6244" fmla="*/ 1100033 h 3701512"/>
              <a:gd name="connsiteX6245" fmla="*/ 3924006 w 10595428"/>
              <a:gd name="connsiteY6245" fmla="*/ 1107225 h 3701512"/>
              <a:gd name="connsiteX6246" fmla="*/ 3940799 w 10595428"/>
              <a:gd name="connsiteY6246" fmla="*/ 1107225 h 3701512"/>
              <a:gd name="connsiteX6247" fmla="*/ 4007966 w 10595428"/>
              <a:gd name="connsiteY6247" fmla="*/ 1071276 h 3701512"/>
              <a:gd name="connsiteX6248" fmla="*/ 4033153 w 10595428"/>
              <a:gd name="connsiteY6248" fmla="*/ 1085656 h 3701512"/>
              <a:gd name="connsiteX6249" fmla="*/ 4041551 w 10595428"/>
              <a:gd name="connsiteY6249" fmla="*/ 1085656 h 3701512"/>
              <a:gd name="connsiteX6250" fmla="*/ 4041551 w 10595428"/>
              <a:gd name="connsiteY6250" fmla="*/ 1071276 h 3701512"/>
              <a:gd name="connsiteX6251" fmla="*/ 4058344 w 10595428"/>
              <a:gd name="connsiteY6251" fmla="*/ 1071276 h 3701512"/>
              <a:gd name="connsiteX6252" fmla="*/ 4081269 w 10595428"/>
              <a:gd name="connsiteY6252" fmla="*/ 1075202 h 3701512"/>
              <a:gd name="connsiteX6253" fmla="*/ 4081141 w 10595428"/>
              <a:gd name="connsiteY6253" fmla="*/ 1074983 h 3701512"/>
              <a:gd name="connsiteX6254" fmla="*/ 4106328 w 10595428"/>
              <a:gd name="connsiteY6254" fmla="*/ 1060603 h 3701512"/>
              <a:gd name="connsiteX6255" fmla="*/ 4081141 w 10595428"/>
              <a:gd name="connsiteY6255" fmla="*/ 1060603 h 3701512"/>
              <a:gd name="connsiteX6256" fmla="*/ 4064348 w 10595428"/>
              <a:gd name="connsiteY6256" fmla="*/ 1067791 h 3701512"/>
              <a:gd name="connsiteX6257" fmla="*/ 4064348 w 10595428"/>
              <a:gd name="connsiteY6257" fmla="*/ 1060603 h 3701512"/>
              <a:gd name="connsiteX6258" fmla="*/ 4114726 w 10595428"/>
              <a:gd name="connsiteY6258" fmla="*/ 1039034 h 3701512"/>
              <a:gd name="connsiteX6259" fmla="*/ 4139914 w 10595428"/>
              <a:gd name="connsiteY6259" fmla="*/ 1046222 h 3701512"/>
              <a:gd name="connsiteX6260" fmla="*/ 4139914 w 10595428"/>
              <a:gd name="connsiteY6260" fmla="*/ 1053411 h 3701512"/>
              <a:gd name="connsiteX6261" fmla="*/ 4129920 w 10595428"/>
              <a:gd name="connsiteY6261" fmla="*/ 1063965 h 3701512"/>
              <a:gd name="connsiteX6262" fmla="*/ 4142304 w 10595428"/>
              <a:gd name="connsiteY6262" fmla="*/ 1056896 h 3701512"/>
              <a:gd name="connsiteX6263" fmla="*/ 4142304 w 10595428"/>
              <a:gd name="connsiteY6263" fmla="*/ 1064084 h 3701512"/>
              <a:gd name="connsiteX6264" fmla="*/ 4159093 w 10595428"/>
              <a:gd name="connsiteY6264" fmla="*/ 1056896 h 3701512"/>
              <a:gd name="connsiteX6265" fmla="*/ 4184280 w 10595428"/>
              <a:gd name="connsiteY6265" fmla="*/ 1056896 h 3701512"/>
              <a:gd name="connsiteX6266" fmla="*/ 4184280 w 10595428"/>
              <a:gd name="connsiteY6266" fmla="*/ 1078464 h 3701512"/>
              <a:gd name="connsiteX6267" fmla="*/ 4217866 w 10595428"/>
              <a:gd name="connsiteY6267" fmla="*/ 1064084 h 3701512"/>
              <a:gd name="connsiteX6268" fmla="*/ 4244023 w 10595428"/>
              <a:gd name="connsiteY6268" fmla="*/ 1086483 h 3701512"/>
              <a:gd name="connsiteX6269" fmla="*/ 4257455 w 10595428"/>
              <a:gd name="connsiteY6269" fmla="*/ 1074983 h 3701512"/>
              <a:gd name="connsiteX6270" fmla="*/ 4265854 w 10595428"/>
              <a:gd name="connsiteY6270" fmla="*/ 1074983 h 3701512"/>
              <a:gd name="connsiteX6271" fmla="*/ 4265854 w 10595428"/>
              <a:gd name="connsiteY6271" fmla="*/ 1085656 h 3701512"/>
              <a:gd name="connsiteX6272" fmla="*/ 4268240 w 10595428"/>
              <a:gd name="connsiteY6272" fmla="*/ 1085656 h 3701512"/>
              <a:gd name="connsiteX6273" fmla="*/ 4285033 w 10595428"/>
              <a:gd name="connsiteY6273" fmla="*/ 1100033 h 3701512"/>
              <a:gd name="connsiteX6274" fmla="*/ 4301826 w 10595428"/>
              <a:gd name="connsiteY6274" fmla="*/ 1092845 h 3701512"/>
              <a:gd name="connsiteX6275" fmla="*/ 4310220 w 10595428"/>
              <a:gd name="connsiteY6275" fmla="*/ 1092845 h 3701512"/>
              <a:gd name="connsiteX6276" fmla="*/ 4335407 w 10595428"/>
              <a:gd name="connsiteY6276" fmla="*/ 1107225 h 3701512"/>
              <a:gd name="connsiteX6277" fmla="*/ 4335407 w 10595428"/>
              <a:gd name="connsiteY6277" fmla="*/ 1121605 h 3701512"/>
              <a:gd name="connsiteX6278" fmla="*/ 4310220 w 10595428"/>
              <a:gd name="connsiteY6278" fmla="*/ 1121605 h 3701512"/>
              <a:gd name="connsiteX6279" fmla="*/ 4310220 w 10595428"/>
              <a:gd name="connsiteY6279" fmla="*/ 1128794 h 3701512"/>
              <a:gd name="connsiteX6280" fmla="*/ 4335407 w 10595428"/>
              <a:gd name="connsiteY6280" fmla="*/ 1150363 h 3701512"/>
              <a:gd name="connsiteX6281" fmla="*/ 4335407 w 10595428"/>
              <a:gd name="connsiteY6281" fmla="*/ 1135982 h 3701512"/>
              <a:gd name="connsiteX6282" fmla="*/ 4352200 w 10595428"/>
              <a:gd name="connsiteY6282" fmla="*/ 1143174 h 3701512"/>
              <a:gd name="connsiteX6283" fmla="*/ 4385786 w 10595428"/>
              <a:gd name="connsiteY6283" fmla="*/ 1107225 h 3701512"/>
              <a:gd name="connsiteX6284" fmla="*/ 4394180 w 10595428"/>
              <a:gd name="connsiteY6284" fmla="*/ 1107225 h 3701512"/>
              <a:gd name="connsiteX6285" fmla="*/ 4352200 w 10595428"/>
              <a:gd name="connsiteY6285" fmla="*/ 1171931 h 3701512"/>
              <a:gd name="connsiteX6286" fmla="*/ 4360599 w 10595428"/>
              <a:gd name="connsiteY6286" fmla="*/ 1171931 h 3701512"/>
              <a:gd name="connsiteX6287" fmla="*/ 4402575 w 10595428"/>
              <a:gd name="connsiteY6287" fmla="*/ 1164743 h 3701512"/>
              <a:gd name="connsiteX6288" fmla="*/ 4410973 w 10595428"/>
              <a:gd name="connsiteY6288" fmla="*/ 1179123 h 3701512"/>
              <a:gd name="connsiteX6289" fmla="*/ 4436160 w 10595428"/>
              <a:gd name="connsiteY6289" fmla="*/ 1150363 h 3701512"/>
              <a:gd name="connsiteX6290" fmla="*/ 4461347 w 10595428"/>
              <a:gd name="connsiteY6290" fmla="*/ 1164743 h 3701512"/>
              <a:gd name="connsiteX6291" fmla="*/ 4486535 w 10595428"/>
              <a:gd name="connsiteY6291" fmla="*/ 1143174 h 3701512"/>
              <a:gd name="connsiteX6292" fmla="*/ 4511722 w 10595428"/>
              <a:gd name="connsiteY6292" fmla="*/ 1150363 h 3701512"/>
              <a:gd name="connsiteX6293" fmla="*/ 4578893 w 10595428"/>
              <a:gd name="connsiteY6293" fmla="*/ 1143174 h 3701512"/>
              <a:gd name="connsiteX6294" fmla="*/ 4570495 w 10595428"/>
              <a:gd name="connsiteY6294" fmla="*/ 1157551 h 3701512"/>
              <a:gd name="connsiteX6295" fmla="*/ 4587287 w 10595428"/>
              <a:gd name="connsiteY6295" fmla="*/ 1157551 h 3701512"/>
              <a:gd name="connsiteX6296" fmla="*/ 4587287 w 10595428"/>
              <a:gd name="connsiteY6296" fmla="*/ 1143174 h 3701512"/>
              <a:gd name="connsiteX6297" fmla="*/ 4587913 w 10595428"/>
              <a:gd name="connsiteY6297" fmla="*/ 1143174 h 3701512"/>
              <a:gd name="connsiteX6298" fmla="*/ 4584897 w 10595428"/>
              <a:gd name="connsiteY6298" fmla="*/ 1132501 h 3701512"/>
              <a:gd name="connsiteX6299" fmla="*/ 4559710 w 10595428"/>
              <a:gd name="connsiteY6299" fmla="*/ 1132501 h 3701512"/>
              <a:gd name="connsiteX6300" fmla="*/ 4475750 w 10595428"/>
              <a:gd name="connsiteY6300" fmla="*/ 1074983 h 3701512"/>
              <a:gd name="connsiteX6301" fmla="*/ 4484148 w 10595428"/>
              <a:gd name="connsiteY6301" fmla="*/ 1053411 h 3701512"/>
              <a:gd name="connsiteX6302" fmla="*/ 4475750 w 10595428"/>
              <a:gd name="connsiteY6302" fmla="*/ 1053411 h 3701512"/>
              <a:gd name="connsiteX6303" fmla="*/ 4458957 w 10595428"/>
              <a:gd name="connsiteY6303" fmla="*/ 1060603 h 3701512"/>
              <a:gd name="connsiteX6304" fmla="*/ 4425375 w 10595428"/>
              <a:gd name="connsiteY6304" fmla="*/ 1024654 h 3701512"/>
              <a:gd name="connsiteX6305" fmla="*/ 4458957 w 10595428"/>
              <a:gd name="connsiteY6305" fmla="*/ 988705 h 3701512"/>
              <a:gd name="connsiteX6306" fmla="*/ 4475750 w 10595428"/>
              <a:gd name="connsiteY6306" fmla="*/ 988705 h 3701512"/>
              <a:gd name="connsiteX6307" fmla="*/ 4509335 w 10595428"/>
              <a:gd name="connsiteY6307" fmla="*/ 1031842 h 3701512"/>
              <a:gd name="connsiteX6308" fmla="*/ 4500937 w 10595428"/>
              <a:gd name="connsiteY6308" fmla="*/ 1039034 h 3701512"/>
              <a:gd name="connsiteX6309" fmla="*/ 4517730 w 10595428"/>
              <a:gd name="connsiteY6309" fmla="*/ 1046222 h 3701512"/>
              <a:gd name="connsiteX6310" fmla="*/ 4517730 w 10595428"/>
              <a:gd name="connsiteY6310" fmla="*/ 1039034 h 3701512"/>
              <a:gd name="connsiteX6311" fmla="*/ 4542917 w 10595428"/>
              <a:gd name="connsiteY6311" fmla="*/ 1060603 h 3701512"/>
              <a:gd name="connsiteX6312" fmla="*/ 4593295 w 10595428"/>
              <a:gd name="connsiteY6312" fmla="*/ 1060603 h 3701512"/>
              <a:gd name="connsiteX6313" fmla="*/ 4652064 w 10595428"/>
              <a:gd name="connsiteY6313" fmla="*/ 1118120 h 3701512"/>
              <a:gd name="connsiteX6314" fmla="*/ 4635275 w 10595428"/>
              <a:gd name="connsiteY6314" fmla="*/ 1118120 h 3701512"/>
              <a:gd name="connsiteX6315" fmla="*/ 4635275 w 10595428"/>
              <a:gd name="connsiteY6315" fmla="*/ 1132501 h 3701512"/>
              <a:gd name="connsiteX6316" fmla="*/ 4652064 w 10595428"/>
              <a:gd name="connsiteY6316" fmla="*/ 1125309 h 3701512"/>
              <a:gd name="connsiteX6317" fmla="*/ 4668857 w 10595428"/>
              <a:gd name="connsiteY6317" fmla="*/ 1125309 h 3701512"/>
              <a:gd name="connsiteX6318" fmla="*/ 4668857 w 10595428"/>
              <a:gd name="connsiteY6318" fmla="*/ 1139689 h 3701512"/>
              <a:gd name="connsiteX6319" fmla="*/ 4677255 w 10595428"/>
              <a:gd name="connsiteY6319" fmla="*/ 1139689 h 3701512"/>
              <a:gd name="connsiteX6320" fmla="*/ 4677255 w 10595428"/>
              <a:gd name="connsiteY6320" fmla="*/ 1125309 h 3701512"/>
              <a:gd name="connsiteX6321" fmla="*/ 4685650 w 10595428"/>
              <a:gd name="connsiteY6321" fmla="*/ 1125309 h 3701512"/>
              <a:gd name="connsiteX6322" fmla="*/ 4694044 w 10595428"/>
              <a:gd name="connsiteY6322" fmla="*/ 1161258 h 3701512"/>
              <a:gd name="connsiteX6323" fmla="*/ 4685650 w 10595428"/>
              <a:gd name="connsiteY6323" fmla="*/ 1168450 h 3701512"/>
              <a:gd name="connsiteX6324" fmla="*/ 4694816 w 10595428"/>
              <a:gd name="connsiteY6324" fmla="*/ 1168450 h 3701512"/>
              <a:gd name="connsiteX6325" fmla="*/ 4703290 w 10595428"/>
              <a:gd name="connsiteY6325" fmla="*/ 1164096 h 3701512"/>
              <a:gd name="connsiteX6326" fmla="*/ 4706640 w 10595428"/>
              <a:gd name="connsiteY6326" fmla="*/ 1146878 h 3701512"/>
              <a:gd name="connsiteX6327" fmla="*/ 4719231 w 10595428"/>
              <a:gd name="connsiteY6327" fmla="*/ 1139689 h 3701512"/>
              <a:gd name="connsiteX6328" fmla="*/ 4729027 w 10595428"/>
              <a:gd name="connsiteY6328" fmla="*/ 1150873 h 3701512"/>
              <a:gd name="connsiteX6329" fmla="*/ 4730020 w 10595428"/>
              <a:gd name="connsiteY6329" fmla="*/ 1150363 h 3701512"/>
              <a:gd name="connsiteX6330" fmla="*/ 4730020 w 10595428"/>
              <a:gd name="connsiteY6330" fmla="*/ 1152007 h 3701512"/>
              <a:gd name="connsiteX6331" fmla="*/ 4741176 w 10595428"/>
              <a:gd name="connsiteY6331" fmla="*/ 1164743 h 3701512"/>
              <a:gd name="connsiteX6332" fmla="*/ 4755208 w 10595428"/>
              <a:gd name="connsiteY6332" fmla="*/ 1164743 h 3701512"/>
              <a:gd name="connsiteX6333" fmla="*/ 4855956 w 10595428"/>
              <a:gd name="connsiteY6333" fmla="*/ 1135982 h 3701512"/>
              <a:gd name="connsiteX6334" fmla="*/ 4872749 w 10595428"/>
              <a:gd name="connsiteY6334" fmla="*/ 1150363 h 3701512"/>
              <a:gd name="connsiteX6335" fmla="*/ 4889542 w 10595428"/>
              <a:gd name="connsiteY6335" fmla="*/ 1143174 h 3701512"/>
              <a:gd name="connsiteX6336" fmla="*/ 4917678 w 10595428"/>
              <a:gd name="connsiteY6336" fmla="*/ 1147992 h 3701512"/>
              <a:gd name="connsiteX6337" fmla="*/ 4925063 w 10595428"/>
              <a:gd name="connsiteY6337" fmla="*/ 1129016 h 3701512"/>
              <a:gd name="connsiteX6338" fmla="*/ 4950250 w 10595428"/>
              <a:gd name="connsiteY6338" fmla="*/ 1136204 h 3701512"/>
              <a:gd name="connsiteX6339" fmla="*/ 4946392 w 10595428"/>
              <a:gd name="connsiteY6339" fmla="*/ 1146119 h 3701512"/>
              <a:gd name="connsiteX6340" fmla="*/ 4956709 w 10595428"/>
              <a:gd name="connsiteY6340" fmla="*/ 1143174 h 3701512"/>
              <a:gd name="connsiteX6341" fmla="*/ 4968940 w 10595428"/>
              <a:gd name="connsiteY6341" fmla="*/ 1164119 h 3701512"/>
              <a:gd name="connsiteX6342" fmla="*/ 4975310 w 10595428"/>
              <a:gd name="connsiteY6342" fmla="*/ 1159101 h 3701512"/>
              <a:gd name="connsiteX6343" fmla="*/ 4981896 w 10595428"/>
              <a:gd name="connsiteY6343" fmla="*/ 1157823 h 3701512"/>
              <a:gd name="connsiteX6344" fmla="*/ 4981896 w 10595428"/>
              <a:gd name="connsiteY6344" fmla="*/ 1157551 h 3701512"/>
              <a:gd name="connsiteX6345" fmla="*/ 4983296 w 10595428"/>
              <a:gd name="connsiteY6345" fmla="*/ 1157551 h 3701512"/>
              <a:gd name="connsiteX6346" fmla="*/ 5038279 w 10595428"/>
              <a:gd name="connsiteY6346" fmla="*/ 1146878 h 3701512"/>
              <a:gd name="connsiteX6347" fmla="*/ 5046673 w 10595428"/>
              <a:gd name="connsiteY6347" fmla="*/ 1161258 h 3701512"/>
              <a:gd name="connsiteX6348" fmla="*/ 5038279 w 10595428"/>
              <a:gd name="connsiteY6348" fmla="*/ 1175638 h 3701512"/>
              <a:gd name="connsiteX6349" fmla="*/ 5046673 w 10595428"/>
              <a:gd name="connsiteY6349" fmla="*/ 1175638 h 3701512"/>
              <a:gd name="connsiteX6350" fmla="*/ 5072912 w 10595428"/>
              <a:gd name="connsiteY6350" fmla="*/ 1162157 h 3701512"/>
              <a:gd name="connsiteX6351" fmla="*/ 5067796 w 10595428"/>
              <a:gd name="connsiteY6351" fmla="*/ 1157777 h 3701512"/>
              <a:gd name="connsiteX6352" fmla="*/ 5092983 w 10595428"/>
              <a:gd name="connsiteY6352" fmla="*/ 1107447 h 3701512"/>
              <a:gd name="connsiteX6353" fmla="*/ 5096727 w 10595428"/>
              <a:gd name="connsiteY6353" fmla="*/ 1107447 h 3701512"/>
              <a:gd name="connsiteX6354" fmla="*/ 5091044 w 10595428"/>
              <a:gd name="connsiteY6354" fmla="*/ 1092845 h 3701512"/>
              <a:gd name="connsiteX6355" fmla="*/ 5107836 w 10595428"/>
              <a:gd name="connsiteY6355" fmla="*/ 1092845 h 3701512"/>
              <a:gd name="connsiteX6356" fmla="*/ 5107836 w 10595428"/>
              <a:gd name="connsiteY6356" fmla="*/ 1112978 h 3701512"/>
              <a:gd name="connsiteX6357" fmla="*/ 5118170 w 10595428"/>
              <a:gd name="connsiteY6357" fmla="*/ 1121828 h 3701512"/>
              <a:gd name="connsiteX6358" fmla="*/ 5118170 w 10595428"/>
              <a:gd name="connsiteY6358" fmla="*/ 1129016 h 3701512"/>
              <a:gd name="connsiteX6359" fmla="*/ 5092982 w 10595428"/>
              <a:gd name="connsiteY6359" fmla="*/ 1156337 h 3701512"/>
              <a:gd name="connsiteX6360" fmla="*/ 5092268 w 10595428"/>
              <a:gd name="connsiteY6360" fmla="*/ 1157681 h 3701512"/>
              <a:gd name="connsiteX6361" fmla="*/ 5101248 w 10595428"/>
              <a:gd name="connsiteY6361" fmla="*/ 1166651 h 3701512"/>
              <a:gd name="connsiteX6362" fmla="*/ 5109776 w 10595428"/>
              <a:gd name="connsiteY6362" fmla="*/ 1168679 h 3701512"/>
              <a:gd name="connsiteX6363" fmla="*/ 5109776 w 10595428"/>
              <a:gd name="connsiteY6363" fmla="*/ 1164965 h 3701512"/>
              <a:gd name="connsiteX6364" fmla="*/ 5134963 w 10595428"/>
              <a:gd name="connsiteY6364" fmla="*/ 1164965 h 3701512"/>
              <a:gd name="connsiteX6365" fmla="*/ 5126565 w 10595428"/>
              <a:gd name="connsiteY6365" fmla="*/ 1150585 h 3701512"/>
              <a:gd name="connsiteX6366" fmla="*/ 5143357 w 10595428"/>
              <a:gd name="connsiteY6366" fmla="*/ 1143396 h 3701512"/>
              <a:gd name="connsiteX6367" fmla="*/ 5134963 w 10595428"/>
              <a:gd name="connsiteY6367" fmla="*/ 1121828 h 3701512"/>
              <a:gd name="connsiteX6368" fmla="*/ 5151756 w 10595428"/>
              <a:gd name="connsiteY6368" fmla="*/ 1114636 h 3701512"/>
              <a:gd name="connsiteX6369" fmla="*/ 5151756 w 10595428"/>
              <a:gd name="connsiteY6369" fmla="*/ 1129016 h 3701512"/>
              <a:gd name="connsiteX6370" fmla="*/ 5160150 w 10595428"/>
              <a:gd name="connsiteY6370" fmla="*/ 1129016 h 3701512"/>
              <a:gd name="connsiteX6371" fmla="*/ 5160150 w 10595428"/>
              <a:gd name="connsiteY6371" fmla="*/ 1114636 h 3701512"/>
              <a:gd name="connsiteX6372" fmla="*/ 5143357 w 10595428"/>
              <a:gd name="connsiteY6372" fmla="*/ 1107447 h 3701512"/>
              <a:gd name="connsiteX6373" fmla="*/ 5126565 w 10595428"/>
              <a:gd name="connsiteY6373" fmla="*/ 1114636 h 3701512"/>
              <a:gd name="connsiteX6374" fmla="*/ 5126565 w 10595428"/>
              <a:gd name="connsiteY6374" fmla="*/ 1107447 h 3701512"/>
              <a:gd name="connsiteX6375" fmla="*/ 5134952 w 10595428"/>
              <a:gd name="connsiteY6375" fmla="*/ 1085906 h 3701512"/>
              <a:gd name="connsiteX6376" fmla="*/ 5133024 w 10595428"/>
              <a:gd name="connsiteY6376" fmla="*/ 1085656 h 3701512"/>
              <a:gd name="connsiteX6377" fmla="*/ 5124629 w 10595428"/>
              <a:gd name="connsiteY6377" fmla="*/ 1107225 h 3701512"/>
              <a:gd name="connsiteX6378" fmla="*/ 5116231 w 10595428"/>
              <a:gd name="connsiteY6378" fmla="*/ 1107225 h 3701512"/>
              <a:gd name="connsiteX6379" fmla="*/ 5107836 w 10595428"/>
              <a:gd name="connsiteY6379" fmla="*/ 1085656 h 3701512"/>
              <a:gd name="connsiteX6380" fmla="*/ 5116231 w 10595428"/>
              <a:gd name="connsiteY6380" fmla="*/ 1078464 h 3701512"/>
              <a:gd name="connsiteX6381" fmla="*/ 5099438 w 10595428"/>
              <a:gd name="connsiteY6381" fmla="*/ 1078464 h 3701512"/>
              <a:gd name="connsiteX6382" fmla="*/ 5065856 w 10595428"/>
              <a:gd name="connsiteY6382" fmla="*/ 1107225 h 3701512"/>
              <a:gd name="connsiteX6383" fmla="*/ 5049064 w 10595428"/>
              <a:gd name="connsiteY6383" fmla="*/ 1107225 h 3701512"/>
              <a:gd name="connsiteX6384" fmla="*/ 5032271 w 10595428"/>
              <a:gd name="connsiteY6384" fmla="*/ 1085653 h 3701512"/>
              <a:gd name="connsiteX6385" fmla="*/ 5032271 w 10595428"/>
              <a:gd name="connsiteY6385" fmla="*/ 1078464 h 3701512"/>
              <a:gd name="connsiteX6386" fmla="*/ 5027692 w 10595428"/>
              <a:gd name="connsiteY6386" fmla="*/ 1079771 h 3701512"/>
              <a:gd name="connsiteX6387" fmla="*/ 5015482 w 10595428"/>
              <a:gd name="connsiteY6387" fmla="*/ 1064084 h 3701512"/>
              <a:gd name="connsiteX6388" fmla="*/ 5015482 w 10595428"/>
              <a:gd name="connsiteY6388" fmla="*/ 1078464 h 3701512"/>
              <a:gd name="connsiteX6389" fmla="*/ 5007084 w 10595428"/>
              <a:gd name="connsiteY6389" fmla="*/ 1078464 h 3701512"/>
              <a:gd name="connsiteX6390" fmla="*/ 4990295 w 10595428"/>
              <a:gd name="connsiteY6390" fmla="*/ 1064084 h 3701512"/>
              <a:gd name="connsiteX6391" fmla="*/ 5007084 w 10595428"/>
              <a:gd name="connsiteY6391" fmla="*/ 1049707 h 3701512"/>
              <a:gd name="connsiteX6392" fmla="*/ 5023876 w 10595428"/>
              <a:gd name="connsiteY6392" fmla="*/ 1056896 h 3701512"/>
              <a:gd name="connsiteX6393" fmla="*/ 5032271 w 10595428"/>
              <a:gd name="connsiteY6393" fmla="*/ 1035327 h 3701512"/>
              <a:gd name="connsiteX6394" fmla="*/ 4998689 w 10595428"/>
              <a:gd name="connsiteY6394" fmla="*/ 999378 h 3701512"/>
              <a:gd name="connsiteX6395" fmla="*/ 4981896 w 10595428"/>
              <a:gd name="connsiteY6395" fmla="*/ 984998 h 3701512"/>
              <a:gd name="connsiteX6396" fmla="*/ 5007084 w 10595428"/>
              <a:gd name="connsiteY6396" fmla="*/ 970617 h 3701512"/>
              <a:gd name="connsiteX6397" fmla="*/ 4998689 w 10595428"/>
              <a:gd name="connsiteY6397" fmla="*/ 970617 h 3701512"/>
              <a:gd name="connsiteX6398" fmla="*/ 4973502 w 10595428"/>
              <a:gd name="connsiteY6398" fmla="*/ 984998 h 3701512"/>
              <a:gd name="connsiteX6399" fmla="*/ 4956709 w 10595428"/>
              <a:gd name="connsiteY6399" fmla="*/ 984998 h 3701512"/>
              <a:gd name="connsiteX6400" fmla="*/ 4956709 w 10595428"/>
              <a:gd name="connsiteY6400" fmla="*/ 963429 h 3701512"/>
              <a:gd name="connsiteX6401" fmla="*/ 5015482 w 10595428"/>
              <a:gd name="connsiteY6401" fmla="*/ 920291 h 3701512"/>
              <a:gd name="connsiteX6402" fmla="*/ 4998689 w 10595428"/>
              <a:gd name="connsiteY6402" fmla="*/ 927480 h 3701512"/>
              <a:gd name="connsiteX6403" fmla="*/ 4981896 w 10595428"/>
              <a:gd name="connsiteY6403" fmla="*/ 920291 h 3701512"/>
              <a:gd name="connsiteX6404" fmla="*/ 4973502 w 10595428"/>
              <a:gd name="connsiteY6404" fmla="*/ 927480 h 3701512"/>
              <a:gd name="connsiteX6405" fmla="*/ 4956709 w 10595428"/>
              <a:gd name="connsiteY6405" fmla="*/ 905911 h 3701512"/>
              <a:gd name="connsiteX6406" fmla="*/ 4973502 w 10595428"/>
              <a:gd name="connsiteY6406" fmla="*/ 891531 h 3701512"/>
              <a:gd name="connsiteX6407" fmla="*/ 4965104 w 10595428"/>
              <a:gd name="connsiteY6407" fmla="*/ 877150 h 3701512"/>
              <a:gd name="connsiteX6408" fmla="*/ 4990295 w 10595428"/>
              <a:gd name="connsiteY6408" fmla="*/ 869962 h 3701512"/>
              <a:gd name="connsiteX6409" fmla="*/ 4990295 w 10595428"/>
              <a:gd name="connsiteY6409" fmla="*/ 855582 h 3701512"/>
              <a:gd name="connsiteX6410" fmla="*/ 4973502 w 10595428"/>
              <a:gd name="connsiteY6410" fmla="*/ 855582 h 3701512"/>
              <a:gd name="connsiteX6411" fmla="*/ 4973502 w 10595428"/>
              <a:gd name="connsiteY6411" fmla="*/ 848393 h 3701512"/>
              <a:gd name="connsiteX6412" fmla="*/ 5032271 w 10595428"/>
              <a:gd name="connsiteY6412" fmla="*/ 826825 h 3701512"/>
              <a:gd name="connsiteX6413" fmla="*/ 5023876 w 10595428"/>
              <a:gd name="connsiteY6413" fmla="*/ 812444 h 3701512"/>
              <a:gd name="connsiteX6414" fmla="*/ 5040669 w 10595428"/>
              <a:gd name="connsiteY6414" fmla="*/ 812444 h 3701512"/>
              <a:gd name="connsiteX6415" fmla="*/ 5091044 w 10595428"/>
              <a:gd name="connsiteY6415" fmla="*/ 869962 h 3701512"/>
              <a:gd name="connsiteX6416" fmla="*/ 5116231 w 10595428"/>
              <a:gd name="connsiteY6416" fmla="*/ 891531 h 3701512"/>
              <a:gd name="connsiteX6417" fmla="*/ 5116231 w 10595428"/>
              <a:gd name="connsiteY6417" fmla="*/ 898723 h 3701512"/>
              <a:gd name="connsiteX6418" fmla="*/ 5099438 w 10595428"/>
              <a:gd name="connsiteY6418" fmla="*/ 891531 h 3701512"/>
              <a:gd name="connsiteX6419" fmla="*/ 5124629 w 10595428"/>
              <a:gd name="connsiteY6419" fmla="*/ 920291 h 3701512"/>
              <a:gd name="connsiteX6420" fmla="*/ 5133024 w 10595428"/>
              <a:gd name="connsiteY6420" fmla="*/ 920291 h 3701512"/>
              <a:gd name="connsiteX6421" fmla="*/ 5149816 w 10595428"/>
              <a:gd name="connsiteY6421" fmla="*/ 913099 h 3701512"/>
              <a:gd name="connsiteX6422" fmla="*/ 5166609 w 10595428"/>
              <a:gd name="connsiteY6422" fmla="*/ 927480 h 3701512"/>
              <a:gd name="connsiteX6423" fmla="*/ 5175004 w 10595428"/>
              <a:gd name="connsiteY6423" fmla="*/ 927480 h 3701512"/>
              <a:gd name="connsiteX6424" fmla="*/ 5149816 w 10595428"/>
              <a:gd name="connsiteY6424" fmla="*/ 905911 h 3701512"/>
              <a:gd name="connsiteX6425" fmla="*/ 5133024 w 10595428"/>
              <a:gd name="connsiteY6425" fmla="*/ 913099 h 3701512"/>
              <a:gd name="connsiteX6426" fmla="*/ 5124629 w 10595428"/>
              <a:gd name="connsiteY6426" fmla="*/ 913099 h 3701512"/>
              <a:gd name="connsiteX6427" fmla="*/ 5191797 w 10595428"/>
              <a:gd name="connsiteY6427" fmla="*/ 884342 h 3701512"/>
              <a:gd name="connsiteX6428" fmla="*/ 5191797 w 10595428"/>
              <a:gd name="connsiteY6428" fmla="*/ 869962 h 3701512"/>
              <a:gd name="connsiteX6429" fmla="*/ 5158211 w 10595428"/>
              <a:gd name="connsiteY6429" fmla="*/ 869962 h 3701512"/>
              <a:gd name="connsiteX6430" fmla="*/ 5158211 w 10595428"/>
              <a:gd name="connsiteY6430" fmla="*/ 877150 h 3701512"/>
              <a:gd name="connsiteX6431" fmla="*/ 5141418 w 10595428"/>
              <a:gd name="connsiteY6431" fmla="*/ 869962 h 3701512"/>
              <a:gd name="connsiteX6432" fmla="*/ 5124629 w 10595428"/>
              <a:gd name="connsiteY6432" fmla="*/ 884342 h 3701512"/>
              <a:gd name="connsiteX6433" fmla="*/ 5124629 w 10595428"/>
              <a:gd name="connsiteY6433" fmla="*/ 877150 h 3701512"/>
              <a:gd name="connsiteX6434" fmla="*/ 5166609 w 10595428"/>
              <a:gd name="connsiteY6434" fmla="*/ 841201 h 3701512"/>
              <a:gd name="connsiteX6435" fmla="*/ 5149816 w 10595428"/>
              <a:gd name="connsiteY6435" fmla="*/ 812444 h 3701512"/>
              <a:gd name="connsiteX6436" fmla="*/ 5175004 w 10595428"/>
              <a:gd name="connsiteY6436" fmla="*/ 805252 h 3701512"/>
              <a:gd name="connsiteX6437" fmla="*/ 5158211 w 10595428"/>
              <a:gd name="connsiteY6437" fmla="*/ 733358 h 3701512"/>
              <a:gd name="connsiteX6438" fmla="*/ 5133024 w 10595428"/>
              <a:gd name="connsiteY6438" fmla="*/ 733358 h 3701512"/>
              <a:gd name="connsiteX6439" fmla="*/ 5049064 w 10595428"/>
              <a:gd name="connsiteY6439" fmla="*/ 675840 h 3701512"/>
              <a:gd name="connsiteX6440" fmla="*/ 5057462 w 10595428"/>
              <a:gd name="connsiteY6440" fmla="*/ 654268 h 3701512"/>
              <a:gd name="connsiteX6441" fmla="*/ 5049064 w 10595428"/>
              <a:gd name="connsiteY6441" fmla="*/ 654268 h 3701512"/>
              <a:gd name="connsiteX6442" fmla="*/ 5032271 w 10595428"/>
              <a:gd name="connsiteY6442" fmla="*/ 661460 h 3701512"/>
              <a:gd name="connsiteX6443" fmla="*/ 4998689 w 10595428"/>
              <a:gd name="connsiteY6443" fmla="*/ 625511 h 3701512"/>
              <a:gd name="connsiteX6444" fmla="*/ 5032271 w 10595428"/>
              <a:gd name="connsiteY6444" fmla="*/ 589562 h 3701512"/>
              <a:gd name="connsiteX6445" fmla="*/ 5049064 w 10595428"/>
              <a:gd name="connsiteY6445" fmla="*/ 589562 h 3701512"/>
              <a:gd name="connsiteX6446" fmla="*/ 5082649 w 10595428"/>
              <a:gd name="connsiteY6446" fmla="*/ 632699 h 3701512"/>
              <a:gd name="connsiteX6447" fmla="*/ 5074251 w 10595428"/>
              <a:gd name="connsiteY6447" fmla="*/ 639891 h 3701512"/>
              <a:gd name="connsiteX6448" fmla="*/ 5091044 w 10595428"/>
              <a:gd name="connsiteY6448" fmla="*/ 647079 h 3701512"/>
              <a:gd name="connsiteX6449" fmla="*/ 5091044 w 10595428"/>
              <a:gd name="connsiteY6449" fmla="*/ 639891 h 3701512"/>
              <a:gd name="connsiteX6450" fmla="*/ 5116231 w 10595428"/>
              <a:gd name="connsiteY6450" fmla="*/ 661460 h 3701512"/>
              <a:gd name="connsiteX6451" fmla="*/ 5166609 w 10595428"/>
              <a:gd name="connsiteY6451" fmla="*/ 661460 h 3701512"/>
              <a:gd name="connsiteX6452" fmla="*/ 5225378 w 10595428"/>
              <a:gd name="connsiteY6452" fmla="*/ 718977 h 3701512"/>
              <a:gd name="connsiteX6453" fmla="*/ 5208589 w 10595428"/>
              <a:gd name="connsiteY6453" fmla="*/ 718977 h 3701512"/>
              <a:gd name="connsiteX6454" fmla="*/ 5208589 w 10595428"/>
              <a:gd name="connsiteY6454" fmla="*/ 733358 h 3701512"/>
              <a:gd name="connsiteX6455" fmla="*/ 5225378 w 10595428"/>
              <a:gd name="connsiteY6455" fmla="*/ 726166 h 3701512"/>
              <a:gd name="connsiteX6456" fmla="*/ 5242171 w 10595428"/>
              <a:gd name="connsiteY6456" fmla="*/ 726166 h 3701512"/>
              <a:gd name="connsiteX6457" fmla="*/ 5242171 w 10595428"/>
              <a:gd name="connsiteY6457" fmla="*/ 740546 h 3701512"/>
              <a:gd name="connsiteX6458" fmla="*/ 5250569 w 10595428"/>
              <a:gd name="connsiteY6458" fmla="*/ 740546 h 3701512"/>
              <a:gd name="connsiteX6459" fmla="*/ 5250569 w 10595428"/>
              <a:gd name="connsiteY6459" fmla="*/ 726166 h 3701512"/>
              <a:gd name="connsiteX6460" fmla="*/ 5258964 w 10595428"/>
              <a:gd name="connsiteY6460" fmla="*/ 726166 h 3701512"/>
              <a:gd name="connsiteX6461" fmla="*/ 5267358 w 10595428"/>
              <a:gd name="connsiteY6461" fmla="*/ 762115 h 3701512"/>
              <a:gd name="connsiteX6462" fmla="*/ 5258964 w 10595428"/>
              <a:gd name="connsiteY6462" fmla="*/ 769307 h 3701512"/>
              <a:gd name="connsiteX6463" fmla="*/ 5275757 w 10595428"/>
              <a:gd name="connsiteY6463" fmla="*/ 769307 h 3701512"/>
              <a:gd name="connsiteX6464" fmla="*/ 5292545 w 10595428"/>
              <a:gd name="connsiteY6464" fmla="*/ 740546 h 3701512"/>
              <a:gd name="connsiteX6465" fmla="*/ 5317737 w 10595428"/>
              <a:gd name="connsiteY6465" fmla="*/ 769307 h 3701512"/>
              <a:gd name="connsiteX6466" fmla="*/ 5317737 w 10595428"/>
              <a:gd name="connsiteY6466" fmla="*/ 776495 h 3701512"/>
              <a:gd name="connsiteX6467" fmla="*/ 5300944 w 10595428"/>
              <a:gd name="connsiteY6467" fmla="*/ 798064 h 3701512"/>
              <a:gd name="connsiteX6468" fmla="*/ 5300944 w 10595428"/>
              <a:gd name="connsiteY6468" fmla="*/ 805252 h 3701512"/>
              <a:gd name="connsiteX6469" fmla="*/ 5334525 w 10595428"/>
              <a:gd name="connsiteY6469" fmla="*/ 783684 h 3701512"/>
              <a:gd name="connsiteX6470" fmla="*/ 5342924 w 10595428"/>
              <a:gd name="connsiteY6470" fmla="*/ 783684 h 3701512"/>
              <a:gd name="connsiteX6471" fmla="*/ 5359713 w 10595428"/>
              <a:gd name="connsiteY6471" fmla="*/ 805252 h 3701512"/>
              <a:gd name="connsiteX6472" fmla="*/ 5359713 w 10595428"/>
              <a:gd name="connsiteY6472" fmla="*/ 790876 h 3701512"/>
              <a:gd name="connsiteX6473" fmla="*/ 5401693 w 10595428"/>
              <a:gd name="connsiteY6473" fmla="*/ 790876 h 3701512"/>
              <a:gd name="connsiteX6474" fmla="*/ 5376505 w 10595428"/>
              <a:gd name="connsiteY6474" fmla="*/ 805252 h 3701512"/>
              <a:gd name="connsiteX6475" fmla="*/ 5393298 w 10595428"/>
              <a:gd name="connsiteY6475" fmla="*/ 819633 h 3701512"/>
              <a:gd name="connsiteX6476" fmla="*/ 5401693 w 10595428"/>
              <a:gd name="connsiteY6476" fmla="*/ 819633 h 3701512"/>
              <a:gd name="connsiteX6477" fmla="*/ 5401693 w 10595428"/>
              <a:gd name="connsiteY6477" fmla="*/ 805252 h 3701512"/>
              <a:gd name="connsiteX6478" fmla="*/ 5410091 w 10595428"/>
              <a:gd name="connsiteY6478" fmla="*/ 805252 h 3701512"/>
              <a:gd name="connsiteX6479" fmla="*/ 5426884 w 10595428"/>
              <a:gd name="connsiteY6479" fmla="*/ 819633 h 3701512"/>
              <a:gd name="connsiteX6480" fmla="*/ 5423998 w 10595428"/>
              <a:gd name="connsiteY6480" fmla="*/ 823340 h 3701512"/>
              <a:gd name="connsiteX6481" fmla="*/ 5433836 w 10595428"/>
              <a:gd name="connsiteY6481" fmla="*/ 823340 h 3701512"/>
              <a:gd name="connsiteX6482" fmla="*/ 5435278 w 10595428"/>
              <a:gd name="connsiteY6482" fmla="*/ 819633 h 3701512"/>
              <a:gd name="connsiteX6483" fmla="*/ 5439604 w 10595428"/>
              <a:gd name="connsiteY6483" fmla="*/ 821485 h 3701512"/>
              <a:gd name="connsiteX6484" fmla="*/ 5439604 w 10595428"/>
              <a:gd name="connsiteY6484" fmla="*/ 808960 h 3701512"/>
              <a:gd name="connsiteX6485" fmla="*/ 5422815 w 10595428"/>
              <a:gd name="connsiteY6485" fmla="*/ 808960 h 3701512"/>
              <a:gd name="connsiteX6486" fmla="*/ 5422815 w 10595428"/>
              <a:gd name="connsiteY6486" fmla="*/ 787391 h 3701512"/>
              <a:gd name="connsiteX6487" fmla="*/ 5439604 w 10595428"/>
              <a:gd name="connsiteY6487" fmla="*/ 773011 h 3701512"/>
              <a:gd name="connsiteX6488" fmla="*/ 5456397 w 10595428"/>
              <a:gd name="connsiteY6488" fmla="*/ 773011 h 3701512"/>
              <a:gd name="connsiteX6489" fmla="*/ 5470644 w 10595428"/>
              <a:gd name="connsiteY6489" fmla="*/ 809612 h 3701512"/>
              <a:gd name="connsiteX6490" fmla="*/ 5477258 w 10595428"/>
              <a:gd name="connsiteY6490" fmla="*/ 812444 h 3701512"/>
              <a:gd name="connsiteX6491" fmla="*/ 5480502 w 10595428"/>
              <a:gd name="connsiteY6491" fmla="*/ 812444 h 3701512"/>
              <a:gd name="connsiteX6492" fmla="*/ 5473190 w 10595428"/>
              <a:gd name="connsiteY6492" fmla="*/ 787391 h 3701512"/>
              <a:gd name="connsiteX6493" fmla="*/ 5489983 w 10595428"/>
              <a:gd name="connsiteY6493" fmla="*/ 787391 h 3701512"/>
              <a:gd name="connsiteX6494" fmla="*/ 5502995 w 10595428"/>
              <a:gd name="connsiteY6494" fmla="*/ 792783 h 3701512"/>
              <a:gd name="connsiteX6495" fmla="*/ 5503426 w 10595428"/>
              <a:gd name="connsiteY6495" fmla="*/ 793355 h 3701512"/>
              <a:gd name="connsiteX6496" fmla="*/ 5527633 w 10595428"/>
              <a:gd name="connsiteY6496" fmla="*/ 776495 h 3701512"/>
              <a:gd name="connsiteX6497" fmla="*/ 5611593 w 10595428"/>
              <a:gd name="connsiteY6497" fmla="*/ 747735 h 3701512"/>
              <a:gd name="connsiteX6498" fmla="*/ 5619987 w 10595428"/>
              <a:gd name="connsiteY6498" fmla="*/ 762115 h 3701512"/>
              <a:gd name="connsiteX6499" fmla="*/ 5611593 w 10595428"/>
              <a:gd name="connsiteY6499" fmla="*/ 776495 h 3701512"/>
              <a:gd name="connsiteX6500" fmla="*/ 5619987 w 10595428"/>
              <a:gd name="connsiteY6500" fmla="*/ 776495 h 3701512"/>
              <a:gd name="connsiteX6501" fmla="*/ 5646226 w 10595428"/>
              <a:gd name="connsiteY6501" fmla="*/ 763014 h 3701512"/>
              <a:gd name="connsiteX6502" fmla="*/ 5641110 w 10595428"/>
              <a:gd name="connsiteY6502" fmla="*/ 758634 h 3701512"/>
              <a:gd name="connsiteX6503" fmla="*/ 5666297 w 10595428"/>
              <a:gd name="connsiteY6503" fmla="*/ 708304 h 3701512"/>
              <a:gd name="connsiteX6504" fmla="*/ 5674691 w 10595428"/>
              <a:gd name="connsiteY6504" fmla="*/ 708304 h 3701512"/>
              <a:gd name="connsiteX6505" fmla="*/ 5691484 w 10595428"/>
              <a:gd name="connsiteY6505" fmla="*/ 722684 h 3701512"/>
              <a:gd name="connsiteX6506" fmla="*/ 5691484 w 10595428"/>
              <a:gd name="connsiteY6506" fmla="*/ 729873 h 3701512"/>
              <a:gd name="connsiteX6507" fmla="*/ 5666296 w 10595428"/>
              <a:gd name="connsiteY6507" fmla="*/ 757194 h 3701512"/>
              <a:gd name="connsiteX6508" fmla="*/ 5665582 w 10595428"/>
              <a:gd name="connsiteY6508" fmla="*/ 758538 h 3701512"/>
              <a:gd name="connsiteX6509" fmla="*/ 5674562 w 10595428"/>
              <a:gd name="connsiteY6509" fmla="*/ 767508 h 3701512"/>
              <a:gd name="connsiteX6510" fmla="*/ 5683090 w 10595428"/>
              <a:gd name="connsiteY6510" fmla="*/ 769537 h 3701512"/>
              <a:gd name="connsiteX6511" fmla="*/ 5683090 w 10595428"/>
              <a:gd name="connsiteY6511" fmla="*/ 765822 h 3701512"/>
              <a:gd name="connsiteX6512" fmla="*/ 5708277 w 10595428"/>
              <a:gd name="connsiteY6512" fmla="*/ 765822 h 3701512"/>
              <a:gd name="connsiteX6513" fmla="*/ 5699879 w 10595428"/>
              <a:gd name="connsiteY6513" fmla="*/ 751442 h 3701512"/>
              <a:gd name="connsiteX6514" fmla="*/ 5716671 w 10595428"/>
              <a:gd name="connsiteY6514" fmla="*/ 744253 h 3701512"/>
              <a:gd name="connsiteX6515" fmla="*/ 5708277 w 10595428"/>
              <a:gd name="connsiteY6515" fmla="*/ 722684 h 3701512"/>
              <a:gd name="connsiteX6516" fmla="*/ 5725070 w 10595428"/>
              <a:gd name="connsiteY6516" fmla="*/ 715493 h 3701512"/>
              <a:gd name="connsiteX6517" fmla="*/ 5725070 w 10595428"/>
              <a:gd name="connsiteY6517" fmla="*/ 729873 h 3701512"/>
              <a:gd name="connsiteX6518" fmla="*/ 5733464 w 10595428"/>
              <a:gd name="connsiteY6518" fmla="*/ 729873 h 3701512"/>
              <a:gd name="connsiteX6519" fmla="*/ 5733464 w 10595428"/>
              <a:gd name="connsiteY6519" fmla="*/ 715493 h 3701512"/>
              <a:gd name="connsiteX6520" fmla="*/ 5716671 w 10595428"/>
              <a:gd name="connsiteY6520" fmla="*/ 708304 h 3701512"/>
              <a:gd name="connsiteX6521" fmla="*/ 5699879 w 10595428"/>
              <a:gd name="connsiteY6521" fmla="*/ 715493 h 3701512"/>
              <a:gd name="connsiteX6522" fmla="*/ 5699879 w 10595428"/>
              <a:gd name="connsiteY6522" fmla="*/ 708304 h 3701512"/>
              <a:gd name="connsiteX6523" fmla="*/ 5708277 w 10595428"/>
              <a:gd name="connsiteY6523" fmla="*/ 686736 h 3701512"/>
              <a:gd name="connsiteX6524" fmla="*/ 5691484 w 10595428"/>
              <a:gd name="connsiteY6524" fmla="*/ 672355 h 3701512"/>
              <a:gd name="connsiteX6525" fmla="*/ 5699879 w 10595428"/>
              <a:gd name="connsiteY6525" fmla="*/ 672355 h 3701512"/>
              <a:gd name="connsiteX6526" fmla="*/ 5733464 w 10595428"/>
              <a:gd name="connsiteY6526" fmla="*/ 701112 h 3701512"/>
              <a:gd name="connsiteX6527" fmla="*/ 5758651 w 10595428"/>
              <a:gd name="connsiteY6527" fmla="*/ 708304 h 3701512"/>
              <a:gd name="connsiteX6528" fmla="*/ 5741859 w 10595428"/>
              <a:gd name="connsiteY6528" fmla="*/ 729873 h 3701512"/>
              <a:gd name="connsiteX6529" fmla="*/ 5741859 w 10595428"/>
              <a:gd name="connsiteY6529" fmla="*/ 737061 h 3701512"/>
              <a:gd name="connsiteX6530" fmla="*/ 5750257 w 10595428"/>
              <a:gd name="connsiteY6530" fmla="*/ 751442 h 3701512"/>
              <a:gd name="connsiteX6531" fmla="*/ 5716671 w 10595428"/>
              <a:gd name="connsiteY6531" fmla="*/ 765822 h 3701512"/>
              <a:gd name="connsiteX6532" fmla="*/ 5720827 w 10595428"/>
              <a:gd name="connsiteY6532" fmla="*/ 772937 h 3701512"/>
              <a:gd name="connsiteX6533" fmla="*/ 5729138 w 10595428"/>
              <a:gd name="connsiteY6533" fmla="*/ 776495 h 3701512"/>
              <a:gd name="connsiteX6534" fmla="*/ 5745927 w 10595428"/>
              <a:gd name="connsiteY6534" fmla="*/ 776495 h 3701512"/>
              <a:gd name="connsiteX6535" fmla="*/ 5745927 w 10595428"/>
              <a:gd name="connsiteY6535" fmla="*/ 762115 h 3701512"/>
              <a:gd name="connsiteX6536" fmla="*/ 5771114 w 10595428"/>
              <a:gd name="connsiteY6536" fmla="*/ 776495 h 3701512"/>
              <a:gd name="connsiteX6537" fmla="*/ 5787907 w 10595428"/>
              <a:gd name="connsiteY6537" fmla="*/ 776495 h 3701512"/>
              <a:gd name="connsiteX6538" fmla="*/ 5787907 w 10595428"/>
              <a:gd name="connsiteY6538" fmla="*/ 762115 h 3701512"/>
              <a:gd name="connsiteX6539" fmla="*/ 5821493 w 10595428"/>
              <a:gd name="connsiteY6539" fmla="*/ 762115 h 3701512"/>
              <a:gd name="connsiteX6540" fmla="*/ 5821493 w 10595428"/>
              <a:gd name="connsiteY6540" fmla="*/ 769307 h 3701512"/>
              <a:gd name="connsiteX6541" fmla="*/ 5813094 w 10595428"/>
              <a:gd name="connsiteY6541" fmla="*/ 783684 h 3701512"/>
              <a:gd name="connsiteX6542" fmla="*/ 5829887 w 10595428"/>
              <a:gd name="connsiteY6542" fmla="*/ 790876 h 3701512"/>
              <a:gd name="connsiteX6543" fmla="*/ 5838286 w 10595428"/>
              <a:gd name="connsiteY6543" fmla="*/ 783684 h 3701512"/>
              <a:gd name="connsiteX6544" fmla="*/ 5846680 w 10595428"/>
              <a:gd name="connsiteY6544" fmla="*/ 805252 h 3701512"/>
              <a:gd name="connsiteX6545" fmla="*/ 5863473 w 10595428"/>
              <a:gd name="connsiteY6545" fmla="*/ 805252 h 3701512"/>
              <a:gd name="connsiteX6546" fmla="*/ 5863473 w 10595428"/>
              <a:gd name="connsiteY6546" fmla="*/ 790876 h 3701512"/>
              <a:gd name="connsiteX6547" fmla="*/ 5838286 w 10595428"/>
              <a:gd name="connsiteY6547" fmla="*/ 776495 h 3701512"/>
              <a:gd name="connsiteX6548" fmla="*/ 5838286 w 10595428"/>
              <a:gd name="connsiteY6548" fmla="*/ 762115 h 3701512"/>
              <a:gd name="connsiteX6549" fmla="*/ 5871867 w 10595428"/>
              <a:gd name="connsiteY6549" fmla="*/ 762115 h 3701512"/>
              <a:gd name="connsiteX6550" fmla="*/ 5871867 w 10595428"/>
              <a:gd name="connsiteY6550" fmla="*/ 769307 h 3701512"/>
              <a:gd name="connsiteX6551" fmla="*/ 5863473 w 10595428"/>
              <a:gd name="connsiteY6551" fmla="*/ 783684 h 3701512"/>
              <a:gd name="connsiteX6552" fmla="*/ 5871867 w 10595428"/>
              <a:gd name="connsiteY6552" fmla="*/ 783684 h 3701512"/>
              <a:gd name="connsiteX6553" fmla="*/ 5878584 w 10595428"/>
              <a:gd name="connsiteY6553" fmla="*/ 776495 h 3701512"/>
              <a:gd name="connsiteX6554" fmla="*/ 5878584 w 10595428"/>
              <a:gd name="connsiteY6554" fmla="*/ 783684 h 3701512"/>
              <a:gd name="connsiteX6555" fmla="*/ 5895376 w 10595428"/>
              <a:gd name="connsiteY6555" fmla="*/ 776495 h 3701512"/>
              <a:gd name="connsiteX6556" fmla="*/ 5920564 w 10595428"/>
              <a:gd name="connsiteY6556" fmla="*/ 776495 h 3701512"/>
              <a:gd name="connsiteX6557" fmla="*/ 5920564 w 10595428"/>
              <a:gd name="connsiteY6557" fmla="*/ 787391 h 3701512"/>
              <a:gd name="connsiteX6558" fmla="*/ 5926571 w 10595428"/>
              <a:gd name="connsiteY6558" fmla="*/ 787391 h 3701512"/>
              <a:gd name="connsiteX6559" fmla="*/ 5926571 w 10595428"/>
              <a:gd name="connsiteY6559" fmla="*/ 790876 h 3701512"/>
              <a:gd name="connsiteX6560" fmla="*/ 5937356 w 10595428"/>
              <a:gd name="connsiteY6560" fmla="*/ 790876 h 3701512"/>
              <a:gd name="connsiteX6561" fmla="*/ 5937356 w 10595428"/>
              <a:gd name="connsiteY6561" fmla="*/ 776495 h 3701512"/>
              <a:gd name="connsiteX6562" fmla="*/ 5957441 w 10595428"/>
              <a:gd name="connsiteY6562" fmla="*/ 776495 h 3701512"/>
              <a:gd name="connsiteX6563" fmla="*/ 5960153 w 10595428"/>
              <a:gd name="connsiteY6563" fmla="*/ 773011 h 3701512"/>
              <a:gd name="connsiteX6564" fmla="*/ 5909779 w 10595428"/>
              <a:gd name="connsiteY6564" fmla="*/ 765822 h 3701512"/>
              <a:gd name="connsiteX6565" fmla="*/ 5909779 w 10595428"/>
              <a:gd name="connsiteY6565" fmla="*/ 758634 h 3701512"/>
              <a:gd name="connsiteX6566" fmla="*/ 5985344 w 10595428"/>
              <a:gd name="connsiteY6566" fmla="*/ 701112 h 3701512"/>
              <a:gd name="connsiteX6567" fmla="*/ 6076868 w 10595428"/>
              <a:gd name="connsiteY6567" fmla="*/ 701112 h 3701512"/>
              <a:gd name="connsiteX6568" fmla="*/ 6080089 w 10595428"/>
              <a:gd name="connsiteY6568" fmla="*/ 690217 h 3701512"/>
              <a:gd name="connsiteX6569" fmla="*/ 6113671 w 10595428"/>
              <a:gd name="connsiteY6569" fmla="*/ 704597 h 3701512"/>
              <a:gd name="connsiteX6570" fmla="*/ 6147257 w 10595428"/>
              <a:gd name="connsiteY6570" fmla="*/ 668648 h 3701512"/>
              <a:gd name="connsiteX6571" fmla="*/ 6147257 w 10595428"/>
              <a:gd name="connsiteY6571" fmla="*/ 683028 h 3701512"/>
              <a:gd name="connsiteX6572" fmla="*/ 6197631 w 10595428"/>
              <a:gd name="connsiteY6572" fmla="*/ 647079 h 3701512"/>
              <a:gd name="connsiteX6573" fmla="*/ 6264798 w 10595428"/>
              <a:gd name="connsiteY6573" fmla="*/ 611130 h 3701512"/>
              <a:gd name="connsiteX6574" fmla="*/ 6281591 w 10595428"/>
              <a:gd name="connsiteY6574" fmla="*/ 618319 h 3701512"/>
              <a:gd name="connsiteX6575" fmla="*/ 6281591 w 10595428"/>
              <a:gd name="connsiteY6575" fmla="*/ 603942 h 3701512"/>
              <a:gd name="connsiteX6576" fmla="*/ 6289985 w 10595428"/>
              <a:gd name="connsiteY6576" fmla="*/ 603942 h 3701512"/>
              <a:gd name="connsiteX6577" fmla="*/ 6323571 w 10595428"/>
              <a:gd name="connsiteY6577" fmla="*/ 639891 h 3701512"/>
              <a:gd name="connsiteX6578" fmla="*/ 6323571 w 10595428"/>
              <a:gd name="connsiteY6578" fmla="*/ 647079 h 3701512"/>
              <a:gd name="connsiteX6579" fmla="*/ 6306778 w 10595428"/>
              <a:gd name="connsiteY6579" fmla="*/ 639891 h 3701512"/>
              <a:gd name="connsiteX6580" fmla="*/ 6306778 w 10595428"/>
              <a:gd name="connsiteY6580" fmla="*/ 647079 h 3701512"/>
              <a:gd name="connsiteX6581" fmla="*/ 6315173 w 10595428"/>
              <a:gd name="connsiteY6581" fmla="*/ 654268 h 3701512"/>
              <a:gd name="connsiteX6582" fmla="*/ 6306778 w 10595428"/>
              <a:gd name="connsiteY6582" fmla="*/ 654268 h 3701512"/>
              <a:gd name="connsiteX6583" fmla="*/ 6281591 w 10595428"/>
              <a:gd name="connsiteY6583" fmla="*/ 647079 h 3701512"/>
              <a:gd name="connsiteX6584" fmla="*/ 6281591 w 10595428"/>
              <a:gd name="connsiteY6584" fmla="*/ 654268 h 3701512"/>
              <a:gd name="connsiteX6585" fmla="*/ 6298384 w 10595428"/>
              <a:gd name="connsiteY6585" fmla="*/ 704597 h 3701512"/>
              <a:gd name="connsiteX6586" fmla="*/ 6331965 w 10595428"/>
              <a:gd name="connsiteY6586" fmla="*/ 704597 h 3701512"/>
              <a:gd name="connsiteX6587" fmla="*/ 6323571 w 10595428"/>
              <a:gd name="connsiteY6587" fmla="*/ 690217 h 3701512"/>
              <a:gd name="connsiteX6588" fmla="*/ 6323571 w 10595428"/>
              <a:gd name="connsiteY6588" fmla="*/ 683028 h 3701512"/>
              <a:gd name="connsiteX6589" fmla="*/ 6348758 w 10595428"/>
              <a:gd name="connsiteY6589" fmla="*/ 697409 h 3701512"/>
              <a:gd name="connsiteX6590" fmla="*/ 6365551 w 10595428"/>
              <a:gd name="connsiteY6590" fmla="*/ 690217 h 3701512"/>
              <a:gd name="connsiteX6591" fmla="*/ 6390738 w 10595428"/>
              <a:gd name="connsiteY6591" fmla="*/ 690217 h 3701512"/>
              <a:gd name="connsiteX6592" fmla="*/ 6424320 w 10595428"/>
              <a:gd name="connsiteY6592" fmla="*/ 711786 h 3701512"/>
              <a:gd name="connsiteX6593" fmla="*/ 6466300 w 10595428"/>
              <a:gd name="connsiteY6593" fmla="*/ 704597 h 3701512"/>
              <a:gd name="connsiteX6594" fmla="*/ 6491487 w 10595428"/>
              <a:gd name="connsiteY6594" fmla="*/ 711786 h 3701512"/>
              <a:gd name="connsiteX6595" fmla="*/ 6491487 w 10595428"/>
              <a:gd name="connsiteY6595" fmla="*/ 697409 h 3701512"/>
              <a:gd name="connsiteX6596" fmla="*/ 6541866 w 10595428"/>
              <a:gd name="connsiteY6596" fmla="*/ 733358 h 3701512"/>
              <a:gd name="connsiteX6597" fmla="*/ 6567053 w 10595428"/>
              <a:gd name="connsiteY6597" fmla="*/ 726166 h 3701512"/>
              <a:gd name="connsiteX6598" fmla="*/ 6583846 w 10595428"/>
              <a:gd name="connsiteY6598" fmla="*/ 733358 h 3701512"/>
              <a:gd name="connsiteX6599" fmla="*/ 6617427 w 10595428"/>
              <a:gd name="connsiteY6599" fmla="*/ 726166 h 3701512"/>
              <a:gd name="connsiteX6600" fmla="*/ 6659407 w 10595428"/>
              <a:gd name="connsiteY6600" fmla="*/ 754927 h 3701512"/>
              <a:gd name="connsiteX6601" fmla="*/ 6667806 w 10595428"/>
              <a:gd name="connsiteY6601" fmla="*/ 740546 h 3701512"/>
              <a:gd name="connsiteX6602" fmla="*/ 6667806 w 10595428"/>
              <a:gd name="connsiteY6602" fmla="*/ 733358 h 3701512"/>
              <a:gd name="connsiteX6603" fmla="*/ 6651013 w 10595428"/>
              <a:gd name="connsiteY6603" fmla="*/ 733358 h 3701512"/>
              <a:gd name="connsiteX6604" fmla="*/ 6651013 w 10595428"/>
              <a:gd name="connsiteY6604" fmla="*/ 726166 h 3701512"/>
              <a:gd name="connsiteX6605" fmla="*/ 6676200 w 10595428"/>
              <a:gd name="connsiteY6605" fmla="*/ 726166 h 3701512"/>
              <a:gd name="connsiteX6606" fmla="*/ 6684594 w 10595428"/>
              <a:gd name="connsiteY6606" fmla="*/ 733358 h 3701512"/>
              <a:gd name="connsiteX6607" fmla="*/ 6692993 w 10595428"/>
              <a:gd name="connsiteY6607" fmla="*/ 711786 h 3701512"/>
              <a:gd name="connsiteX6608" fmla="*/ 6659407 w 10595428"/>
              <a:gd name="connsiteY6608" fmla="*/ 683028 h 3701512"/>
              <a:gd name="connsiteX6609" fmla="*/ 6659407 w 10595428"/>
              <a:gd name="connsiteY6609" fmla="*/ 668648 h 3701512"/>
              <a:gd name="connsiteX6610" fmla="*/ 6676200 w 10595428"/>
              <a:gd name="connsiteY6610" fmla="*/ 668648 h 3701512"/>
              <a:gd name="connsiteX6611" fmla="*/ 6676200 w 10595428"/>
              <a:gd name="connsiteY6611" fmla="*/ 654268 h 3701512"/>
              <a:gd name="connsiteX6612" fmla="*/ 6651013 w 10595428"/>
              <a:gd name="connsiteY6612" fmla="*/ 654268 h 3701512"/>
              <a:gd name="connsiteX6613" fmla="*/ 6667806 w 10595428"/>
              <a:gd name="connsiteY6613" fmla="*/ 639891 h 3701512"/>
              <a:gd name="connsiteX6614" fmla="*/ 6676200 w 10595428"/>
              <a:gd name="connsiteY6614" fmla="*/ 647079 h 3701512"/>
              <a:gd name="connsiteX6615" fmla="*/ 6684594 w 10595428"/>
              <a:gd name="connsiteY6615" fmla="*/ 632699 h 3701512"/>
              <a:gd name="connsiteX6616" fmla="*/ 6684594 w 10595428"/>
              <a:gd name="connsiteY6616" fmla="*/ 625511 h 3701512"/>
              <a:gd name="connsiteX6617" fmla="*/ 6667806 w 10595428"/>
              <a:gd name="connsiteY6617" fmla="*/ 632699 h 3701512"/>
              <a:gd name="connsiteX6618" fmla="*/ 6659407 w 10595428"/>
              <a:gd name="connsiteY6618" fmla="*/ 632699 h 3701512"/>
              <a:gd name="connsiteX6619" fmla="*/ 6600638 w 10595428"/>
              <a:gd name="connsiteY6619" fmla="*/ 582370 h 3701512"/>
              <a:gd name="connsiteX6620" fmla="*/ 6609033 w 10595428"/>
              <a:gd name="connsiteY6620" fmla="*/ 567993 h 3701512"/>
              <a:gd name="connsiteX6621" fmla="*/ 6583846 w 10595428"/>
              <a:gd name="connsiteY6621" fmla="*/ 546424 h 3701512"/>
              <a:gd name="connsiteX6622" fmla="*/ 6600638 w 10595428"/>
              <a:gd name="connsiteY6622" fmla="*/ 539232 h 3701512"/>
              <a:gd name="connsiteX6623" fmla="*/ 6609033 w 10595428"/>
              <a:gd name="connsiteY6623" fmla="*/ 546424 h 3701512"/>
              <a:gd name="connsiteX6624" fmla="*/ 6634220 w 10595428"/>
              <a:gd name="connsiteY6624" fmla="*/ 510475 h 3701512"/>
              <a:gd name="connsiteX6625" fmla="*/ 6625826 w 10595428"/>
              <a:gd name="connsiteY6625" fmla="*/ 503283 h 3701512"/>
              <a:gd name="connsiteX6626" fmla="*/ 6634220 w 10595428"/>
              <a:gd name="connsiteY6626" fmla="*/ 488903 h 3701512"/>
              <a:gd name="connsiteX6627" fmla="*/ 6625826 w 10595428"/>
              <a:gd name="connsiteY6627" fmla="*/ 467334 h 3701512"/>
              <a:gd name="connsiteX6628" fmla="*/ 6617427 w 10595428"/>
              <a:gd name="connsiteY6628" fmla="*/ 467334 h 3701512"/>
              <a:gd name="connsiteX6629" fmla="*/ 6600638 w 10595428"/>
              <a:gd name="connsiteY6629" fmla="*/ 481715 h 3701512"/>
              <a:gd name="connsiteX6630" fmla="*/ 6609033 w 10595428"/>
              <a:gd name="connsiteY6630" fmla="*/ 488903 h 3701512"/>
              <a:gd name="connsiteX6631" fmla="*/ 6592240 w 10595428"/>
              <a:gd name="connsiteY6631" fmla="*/ 496095 h 3701512"/>
              <a:gd name="connsiteX6632" fmla="*/ 6583846 w 10595428"/>
              <a:gd name="connsiteY6632" fmla="*/ 467334 h 3701512"/>
              <a:gd name="connsiteX6633" fmla="*/ 6592240 w 10595428"/>
              <a:gd name="connsiteY6633" fmla="*/ 438577 h 3701512"/>
              <a:gd name="connsiteX6634" fmla="*/ 6592240 w 10595428"/>
              <a:gd name="connsiteY6634" fmla="*/ 431385 h 3701512"/>
              <a:gd name="connsiteX6635" fmla="*/ 6575447 w 10595428"/>
              <a:gd name="connsiteY6635" fmla="*/ 431385 h 3701512"/>
              <a:gd name="connsiteX6636" fmla="*/ 6558658 w 10595428"/>
              <a:gd name="connsiteY6636" fmla="*/ 438577 h 3701512"/>
              <a:gd name="connsiteX6637" fmla="*/ 6558658 w 10595428"/>
              <a:gd name="connsiteY6637" fmla="*/ 424197 h 3701512"/>
              <a:gd name="connsiteX6638" fmla="*/ 6567053 w 10595428"/>
              <a:gd name="connsiteY6638" fmla="*/ 417008 h 3701512"/>
              <a:gd name="connsiteX6639" fmla="*/ 6558658 w 10595428"/>
              <a:gd name="connsiteY6639" fmla="*/ 395436 h 3701512"/>
              <a:gd name="connsiteX6640" fmla="*/ 6516678 w 10595428"/>
              <a:gd name="connsiteY6640" fmla="*/ 402628 h 3701512"/>
              <a:gd name="connsiteX6641" fmla="*/ 6516678 w 10595428"/>
              <a:gd name="connsiteY6641" fmla="*/ 395436 h 3701512"/>
              <a:gd name="connsiteX6642" fmla="*/ 6533467 w 10595428"/>
              <a:gd name="connsiteY6642" fmla="*/ 373867 h 3701512"/>
              <a:gd name="connsiteX6643" fmla="*/ 6483093 w 10595428"/>
              <a:gd name="connsiteY6643" fmla="*/ 366679 h 3701512"/>
              <a:gd name="connsiteX6644" fmla="*/ 6483093 w 10595428"/>
              <a:gd name="connsiteY6644" fmla="*/ 359491 h 3701512"/>
              <a:gd name="connsiteX6645" fmla="*/ 6558658 w 10595428"/>
              <a:gd name="connsiteY6645" fmla="*/ 301969 h 3701512"/>
              <a:gd name="connsiteX6646" fmla="*/ 6651013 w 10595428"/>
              <a:gd name="connsiteY6646" fmla="*/ 301969 h 3701512"/>
              <a:gd name="connsiteX6647" fmla="*/ 6642614 w 10595428"/>
              <a:gd name="connsiteY6647" fmla="*/ 316350 h 3701512"/>
              <a:gd name="connsiteX6648" fmla="*/ 6676200 w 10595428"/>
              <a:gd name="connsiteY6648" fmla="*/ 330730 h 3701512"/>
              <a:gd name="connsiteX6649" fmla="*/ 6692993 w 10595428"/>
              <a:gd name="connsiteY6649" fmla="*/ 352299 h 3701512"/>
              <a:gd name="connsiteX6650" fmla="*/ 6726574 w 10595428"/>
              <a:gd name="connsiteY6650" fmla="*/ 316350 h 3701512"/>
              <a:gd name="connsiteX6651" fmla="*/ 6743367 w 10595428"/>
              <a:gd name="connsiteY6651" fmla="*/ 316350 h 3701512"/>
              <a:gd name="connsiteX6652" fmla="*/ 6810534 w 10595428"/>
              <a:gd name="connsiteY6652" fmla="*/ 345110 h 3701512"/>
              <a:gd name="connsiteX6653" fmla="*/ 6818933 w 10595428"/>
              <a:gd name="connsiteY6653" fmla="*/ 337918 h 3701512"/>
              <a:gd name="connsiteX6654" fmla="*/ 6827327 w 10595428"/>
              <a:gd name="connsiteY6654" fmla="*/ 352299 h 3701512"/>
              <a:gd name="connsiteX6655" fmla="*/ 6844120 w 10595428"/>
              <a:gd name="connsiteY6655" fmla="*/ 345110 h 3701512"/>
              <a:gd name="connsiteX6656" fmla="*/ 6902889 w 10595428"/>
              <a:gd name="connsiteY6656" fmla="*/ 366679 h 3701512"/>
              <a:gd name="connsiteX6657" fmla="*/ 6894494 w 10595428"/>
              <a:gd name="connsiteY6657" fmla="*/ 381059 h 3701512"/>
              <a:gd name="connsiteX6658" fmla="*/ 6894494 w 10595428"/>
              <a:gd name="connsiteY6658" fmla="*/ 388248 h 3701512"/>
              <a:gd name="connsiteX6659" fmla="*/ 6919682 w 10595428"/>
              <a:gd name="connsiteY6659" fmla="*/ 359491 h 3701512"/>
              <a:gd name="connsiteX6660" fmla="*/ 6936474 w 10595428"/>
              <a:gd name="connsiteY6660" fmla="*/ 359491 h 3701512"/>
              <a:gd name="connsiteX6661" fmla="*/ 6961662 w 10595428"/>
              <a:gd name="connsiteY6661" fmla="*/ 388248 h 3701512"/>
              <a:gd name="connsiteX6662" fmla="*/ 6953267 w 10595428"/>
              <a:gd name="connsiteY6662" fmla="*/ 395436 h 3701512"/>
              <a:gd name="connsiteX6663" fmla="*/ 6944869 w 10595428"/>
              <a:gd name="connsiteY6663" fmla="*/ 402628 h 3701512"/>
              <a:gd name="connsiteX6664" fmla="*/ 6961662 w 10595428"/>
              <a:gd name="connsiteY6664" fmla="*/ 409816 h 3701512"/>
              <a:gd name="connsiteX6665" fmla="*/ 6961662 w 10595428"/>
              <a:gd name="connsiteY6665" fmla="*/ 402628 h 3701512"/>
              <a:gd name="connsiteX6666" fmla="*/ 6953267 w 10595428"/>
              <a:gd name="connsiteY6666" fmla="*/ 395436 h 3701512"/>
              <a:gd name="connsiteX6667" fmla="*/ 6995247 w 10595428"/>
              <a:gd name="connsiteY6667" fmla="*/ 395436 h 3701512"/>
              <a:gd name="connsiteX6668" fmla="*/ 7054016 w 10595428"/>
              <a:gd name="connsiteY6668" fmla="*/ 445765 h 3701512"/>
              <a:gd name="connsiteX6669" fmla="*/ 7062415 w 10595428"/>
              <a:gd name="connsiteY6669" fmla="*/ 445765 h 3701512"/>
              <a:gd name="connsiteX6670" fmla="*/ 7070809 w 10595428"/>
              <a:gd name="connsiteY6670" fmla="*/ 424197 h 3701512"/>
              <a:gd name="connsiteX6671" fmla="*/ 7054016 w 10595428"/>
              <a:gd name="connsiteY6671" fmla="*/ 424197 h 3701512"/>
              <a:gd name="connsiteX6672" fmla="*/ 7070809 w 10595428"/>
              <a:gd name="connsiteY6672" fmla="*/ 402628 h 3701512"/>
              <a:gd name="connsiteX6673" fmla="*/ 7095996 w 10595428"/>
              <a:gd name="connsiteY6673" fmla="*/ 417008 h 3701512"/>
              <a:gd name="connsiteX6674" fmla="*/ 7070809 w 10595428"/>
              <a:gd name="connsiteY6674" fmla="*/ 438577 h 3701512"/>
              <a:gd name="connsiteX6675" fmla="*/ 7070809 w 10595428"/>
              <a:gd name="connsiteY6675" fmla="*/ 452958 h 3701512"/>
              <a:gd name="connsiteX6676" fmla="*/ 7137976 w 10595428"/>
              <a:gd name="connsiteY6676" fmla="*/ 510475 h 3701512"/>
              <a:gd name="connsiteX6677" fmla="*/ 7129582 w 10595428"/>
              <a:gd name="connsiteY6677" fmla="*/ 524852 h 3701512"/>
              <a:gd name="connsiteX6678" fmla="*/ 7146375 w 10595428"/>
              <a:gd name="connsiteY6678" fmla="*/ 560801 h 3701512"/>
              <a:gd name="connsiteX6679" fmla="*/ 7171562 w 10595428"/>
              <a:gd name="connsiteY6679" fmla="*/ 560801 h 3701512"/>
              <a:gd name="connsiteX6680" fmla="*/ 7171562 w 10595428"/>
              <a:gd name="connsiteY6680" fmla="*/ 546424 h 3701512"/>
              <a:gd name="connsiteX6681" fmla="*/ 7146375 w 10595428"/>
              <a:gd name="connsiteY6681" fmla="*/ 532044 h 3701512"/>
              <a:gd name="connsiteX6682" fmla="*/ 7146375 w 10595428"/>
              <a:gd name="connsiteY6682" fmla="*/ 517664 h 3701512"/>
              <a:gd name="connsiteX6683" fmla="*/ 7163163 w 10595428"/>
              <a:gd name="connsiteY6683" fmla="*/ 517664 h 3701512"/>
              <a:gd name="connsiteX6684" fmla="*/ 7163163 w 10595428"/>
              <a:gd name="connsiteY6684" fmla="*/ 503283 h 3701512"/>
              <a:gd name="connsiteX6685" fmla="*/ 7129582 w 10595428"/>
              <a:gd name="connsiteY6685" fmla="*/ 488903 h 3701512"/>
              <a:gd name="connsiteX6686" fmla="*/ 7129582 w 10595428"/>
              <a:gd name="connsiteY6686" fmla="*/ 474526 h 3701512"/>
              <a:gd name="connsiteX6687" fmla="*/ 7154769 w 10595428"/>
              <a:gd name="connsiteY6687" fmla="*/ 474526 h 3701512"/>
              <a:gd name="connsiteX6688" fmla="*/ 7171562 w 10595428"/>
              <a:gd name="connsiteY6688" fmla="*/ 496095 h 3701512"/>
              <a:gd name="connsiteX6689" fmla="*/ 7196749 w 10595428"/>
              <a:gd name="connsiteY6689" fmla="*/ 445765 h 3701512"/>
              <a:gd name="connsiteX6690" fmla="*/ 7213542 w 10595428"/>
              <a:gd name="connsiteY6690" fmla="*/ 445765 h 3701512"/>
              <a:gd name="connsiteX6691" fmla="*/ 7221936 w 10595428"/>
              <a:gd name="connsiteY6691" fmla="*/ 467334 h 3701512"/>
              <a:gd name="connsiteX6692" fmla="*/ 7247123 w 10595428"/>
              <a:gd name="connsiteY6692" fmla="*/ 467334 h 3701512"/>
              <a:gd name="connsiteX6693" fmla="*/ 7238729 w 10595428"/>
              <a:gd name="connsiteY6693" fmla="*/ 488903 h 3701512"/>
              <a:gd name="connsiteX6694" fmla="*/ 7255522 w 10595428"/>
              <a:gd name="connsiteY6694" fmla="*/ 488903 h 3701512"/>
              <a:gd name="connsiteX6695" fmla="*/ 7280709 w 10595428"/>
              <a:gd name="connsiteY6695" fmla="*/ 452958 h 3701512"/>
              <a:gd name="connsiteX6696" fmla="*/ 7297502 w 10595428"/>
              <a:gd name="connsiteY6696" fmla="*/ 452958 h 3701512"/>
              <a:gd name="connsiteX6697" fmla="*/ 7297502 w 10595428"/>
              <a:gd name="connsiteY6697" fmla="*/ 467334 h 3701512"/>
              <a:gd name="connsiteX6698" fmla="*/ 7314291 w 10595428"/>
              <a:gd name="connsiteY6698" fmla="*/ 467334 h 3701512"/>
              <a:gd name="connsiteX6699" fmla="*/ 7314291 w 10595428"/>
              <a:gd name="connsiteY6699" fmla="*/ 452958 h 3701512"/>
              <a:gd name="connsiteX6700" fmla="*/ 7297502 w 10595428"/>
              <a:gd name="connsiteY6700" fmla="*/ 452958 h 3701512"/>
              <a:gd name="connsiteX6701" fmla="*/ 7297502 w 10595428"/>
              <a:gd name="connsiteY6701" fmla="*/ 445765 h 3701512"/>
              <a:gd name="connsiteX6702" fmla="*/ 7314291 w 10595428"/>
              <a:gd name="connsiteY6702" fmla="*/ 431385 h 3701512"/>
              <a:gd name="connsiteX6703" fmla="*/ 7314291 w 10595428"/>
              <a:gd name="connsiteY6703" fmla="*/ 445765 h 3701512"/>
              <a:gd name="connsiteX6704" fmla="*/ 7356271 w 10595428"/>
              <a:gd name="connsiteY6704" fmla="*/ 402628 h 3701512"/>
              <a:gd name="connsiteX6705" fmla="*/ 7373063 w 10595428"/>
              <a:gd name="connsiteY6705" fmla="*/ 402628 h 3701512"/>
              <a:gd name="connsiteX6706" fmla="*/ 7364669 w 10595428"/>
              <a:gd name="connsiteY6706" fmla="*/ 431385 h 3701512"/>
              <a:gd name="connsiteX6707" fmla="*/ 7373063 w 10595428"/>
              <a:gd name="connsiteY6707" fmla="*/ 452958 h 3701512"/>
              <a:gd name="connsiteX6708" fmla="*/ 7347876 w 10595428"/>
              <a:gd name="connsiteY6708" fmla="*/ 460146 h 3701512"/>
              <a:gd name="connsiteX6709" fmla="*/ 7347876 w 10595428"/>
              <a:gd name="connsiteY6709" fmla="*/ 474526 h 3701512"/>
              <a:gd name="connsiteX6710" fmla="*/ 7356271 w 10595428"/>
              <a:gd name="connsiteY6710" fmla="*/ 474526 h 3701512"/>
              <a:gd name="connsiteX6711" fmla="*/ 7373063 w 10595428"/>
              <a:gd name="connsiteY6711" fmla="*/ 467334 h 3701512"/>
              <a:gd name="connsiteX6712" fmla="*/ 7406649 w 10595428"/>
              <a:gd name="connsiteY6712" fmla="*/ 510475 h 3701512"/>
              <a:gd name="connsiteX6713" fmla="*/ 7406649 w 10595428"/>
              <a:gd name="connsiteY6713" fmla="*/ 503283 h 3701512"/>
              <a:gd name="connsiteX6714" fmla="*/ 7398251 w 10595428"/>
              <a:gd name="connsiteY6714" fmla="*/ 496095 h 3701512"/>
              <a:gd name="connsiteX6715" fmla="*/ 7406649 w 10595428"/>
              <a:gd name="connsiteY6715" fmla="*/ 496095 h 3701512"/>
              <a:gd name="connsiteX6716" fmla="*/ 7398251 w 10595428"/>
              <a:gd name="connsiteY6716" fmla="*/ 481715 h 3701512"/>
              <a:gd name="connsiteX6717" fmla="*/ 7406649 w 10595428"/>
              <a:gd name="connsiteY6717" fmla="*/ 467334 h 3701512"/>
              <a:gd name="connsiteX6718" fmla="*/ 7381458 w 10595428"/>
              <a:gd name="connsiteY6718" fmla="*/ 452958 h 3701512"/>
              <a:gd name="connsiteX6719" fmla="*/ 7389856 w 10595428"/>
              <a:gd name="connsiteY6719" fmla="*/ 431385 h 3701512"/>
              <a:gd name="connsiteX6720" fmla="*/ 7381458 w 10595428"/>
              <a:gd name="connsiteY6720" fmla="*/ 424197 h 3701512"/>
              <a:gd name="connsiteX6721" fmla="*/ 7406649 w 10595428"/>
              <a:gd name="connsiteY6721" fmla="*/ 409816 h 3701512"/>
              <a:gd name="connsiteX6722" fmla="*/ 7415043 w 10595428"/>
              <a:gd name="connsiteY6722" fmla="*/ 409816 h 3701512"/>
              <a:gd name="connsiteX6723" fmla="*/ 7398251 w 10595428"/>
              <a:gd name="connsiteY6723" fmla="*/ 424197 h 3701512"/>
              <a:gd name="connsiteX6724" fmla="*/ 7423438 w 10595428"/>
              <a:gd name="connsiteY6724" fmla="*/ 496095 h 3701512"/>
              <a:gd name="connsiteX6725" fmla="*/ 7423438 w 10595428"/>
              <a:gd name="connsiteY6725" fmla="*/ 510475 h 3701512"/>
              <a:gd name="connsiteX6726" fmla="*/ 7415043 w 10595428"/>
              <a:gd name="connsiteY6726" fmla="*/ 524852 h 3701512"/>
              <a:gd name="connsiteX6727" fmla="*/ 7423438 w 10595428"/>
              <a:gd name="connsiteY6727" fmla="*/ 524852 h 3701512"/>
              <a:gd name="connsiteX6728" fmla="*/ 7415043 w 10595428"/>
              <a:gd name="connsiteY6728" fmla="*/ 539232 h 3701512"/>
              <a:gd name="connsiteX6729" fmla="*/ 7415043 w 10595428"/>
              <a:gd name="connsiteY6729" fmla="*/ 560801 h 3701512"/>
              <a:gd name="connsiteX6730" fmla="*/ 7431836 w 10595428"/>
              <a:gd name="connsiteY6730" fmla="*/ 589562 h 3701512"/>
              <a:gd name="connsiteX6731" fmla="*/ 7490605 w 10595428"/>
              <a:gd name="connsiteY6731" fmla="*/ 575181 h 3701512"/>
              <a:gd name="connsiteX6732" fmla="*/ 7490605 w 10595428"/>
              <a:gd name="connsiteY6732" fmla="*/ 553613 h 3701512"/>
              <a:gd name="connsiteX6733" fmla="*/ 7482211 w 10595428"/>
              <a:gd name="connsiteY6733" fmla="*/ 553613 h 3701512"/>
              <a:gd name="connsiteX6734" fmla="*/ 7465418 w 10595428"/>
              <a:gd name="connsiteY6734" fmla="*/ 560801 h 3701512"/>
              <a:gd name="connsiteX6735" fmla="*/ 7465418 w 10595428"/>
              <a:gd name="connsiteY6735" fmla="*/ 553613 h 3701512"/>
              <a:gd name="connsiteX6736" fmla="*/ 7473816 w 10595428"/>
              <a:gd name="connsiteY6736" fmla="*/ 539232 h 3701512"/>
              <a:gd name="connsiteX6737" fmla="*/ 7465418 w 10595428"/>
              <a:gd name="connsiteY6737" fmla="*/ 539232 h 3701512"/>
              <a:gd name="connsiteX6738" fmla="*/ 7448629 w 10595428"/>
              <a:gd name="connsiteY6738" fmla="*/ 546424 h 3701512"/>
              <a:gd name="connsiteX6739" fmla="*/ 7440231 w 10595428"/>
              <a:gd name="connsiteY6739" fmla="*/ 539232 h 3701512"/>
              <a:gd name="connsiteX6740" fmla="*/ 7448629 w 10595428"/>
              <a:gd name="connsiteY6740" fmla="*/ 524852 h 3701512"/>
              <a:gd name="connsiteX6741" fmla="*/ 7440231 w 10595428"/>
              <a:gd name="connsiteY6741" fmla="*/ 496095 h 3701512"/>
              <a:gd name="connsiteX6742" fmla="*/ 7457023 w 10595428"/>
              <a:gd name="connsiteY6742" fmla="*/ 496095 h 3701512"/>
              <a:gd name="connsiteX6743" fmla="*/ 7448629 w 10595428"/>
              <a:gd name="connsiteY6743" fmla="*/ 510475 h 3701512"/>
              <a:gd name="connsiteX6744" fmla="*/ 7457023 w 10595428"/>
              <a:gd name="connsiteY6744" fmla="*/ 510475 h 3701512"/>
              <a:gd name="connsiteX6745" fmla="*/ 7507398 w 10595428"/>
              <a:gd name="connsiteY6745" fmla="*/ 460146 h 3701512"/>
              <a:gd name="connsiteX6746" fmla="*/ 7524191 w 10595428"/>
              <a:gd name="connsiteY6746" fmla="*/ 467334 h 3701512"/>
              <a:gd name="connsiteX6747" fmla="*/ 7540984 w 10595428"/>
              <a:gd name="connsiteY6747" fmla="*/ 460146 h 3701512"/>
              <a:gd name="connsiteX6748" fmla="*/ 7549378 w 10595428"/>
              <a:gd name="connsiteY6748" fmla="*/ 467334 h 3701512"/>
              <a:gd name="connsiteX6749" fmla="*/ 7549378 w 10595428"/>
              <a:gd name="connsiteY6749" fmla="*/ 460146 h 3701512"/>
              <a:gd name="connsiteX6750" fmla="*/ 7490605 w 10595428"/>
              <a:gd name="connsiteY6750" fmla="*/ 438577 h 3701512"/>
              <a:gd name="connsiteX6751" fmla="*/ 7490605 w 10595428"/>
              <a:gd name="connsiteY6751" fmla="*/ 431385 h 3701512"/>
              <a:gd name="connsiteX6752" fmla="*/ 7499003 w 10595428"/>
              <a:gd name="connsiteY6752" fmla="*/ 424197 h 3701512"/>
              <a:gd name="connsiteX6753" fmla="*/ 7490605 w 10595428"/>
              <a:gd name="connsiteY6753" fmla="*/ 409816 h 3701512"/>
              <a:gd name="connsiteX6754" fmla="*/ 7490605 w 10595428"/>
              <a:gd name="connsiteY6754" fmla="*/ 402628 h 3701512"/>
              <a:gd name="connsiteX6755" fmla="*/ 7507398 w 10595428"/>
              <a:gd name="connsiteY6755" fmla="*/ 381059 h 3701512"/>
              <a:gd name="connsiteX6756" fmla="*/ 7499003 w 10595428"/>
              <a:gd name="connsiteY6756" fmla="*/ 373867 h 3701512"/>
              <a:gd name="connsiteX6757" fmla="*/ 7507398 w 10595428"/>
              <a:gd name="connsiteY6757" fmla="*/ 352299 h 3701512"/>
              <a:gd name="connsiteX6758" fmla="*/ 7524191 w 10595428"/>
              <a:gd name="connsiteY6758" fmla="*/ 359491 h 3701512"/>
              <a:gd name="connsiteX6759" fmla="*/ 7582964 w 10595428"/>
              <a:gd name="connsiteY6759" fmla="*/ 323542 h 3701512"/>
              <a:gd name="connsiteX6760" fmla="*/ 7582964 w 10595428"/>
              <a:gd name="connsiteY6760" fmla="*/ 316350 h 3701512"/>
              <a:gd name="connsiteX6761" fmla="*/ 7574565 w 10595428"/>
              <a:gd name="connsiteY6761" fmla="*/ 301969 h 3701512"/>
              <a:gd name="connsiteX6762" fmla="*/ 7582964 w 10595428"/>
              <a:gd name="connsiteY6762" fmla="*/ 301969 h 3701512"/>
              <a:gd name="connsiteX6763" fmla="*/ 7599756 w 10595428"/>
              <a:gd name="connsiteY6763" fmla="*/ 309161 h 3701512"/>
              <a:gd name="connsiteX6764" fmla="*/ 7641732 w 10595428"/>
              <a:gd name="connsiteY6764" fmla="*/ 301969 h 3701512"/>
              <a:gd name="connsiteX6765" fmla="*/ 7641732 w 10595428"/>
              <a:gd name="connsiteY6765" fmla="*/ 287593 h 3701512"/>
              <a:gd name="connsiteX6766" fmla="*/ 7616545 w 10595428"/>
              <a:gd name="connsiteY6766" fmla="*/ 287593 h 3701512"/>
              <a:gd name="connsiteX6767" fmla="*/ 7616545 w 10595428"/>
              <a:gd name="connsiteY6767" fmla="*/ 273212 h 3701512"/>
              <a:gd name="connsiteX6768" fmla="*/ 7633338 w 10595428"/>
              <a:gd name="connsiteY6768" fmla="*/ 266020 h 3701512"/>
              <a:gd name="connsiteX6769" fmla="*/ 7650131 w 10595428"/>
              <a:gd name="connsiteY6769" fmla="*/ 273212 h 3701512"/>
              <a:gd name="connsiteX6770" fmla="*/ 7675318 w 10595428"/>
              <a:gd name="connsiteY6770" fmla="*/ 251643 h 3701512"/>
              <a:gd name="connsiteX6771" fmla="*/ 7650131 w 10595428"/>
              <a:gd name="connsiteY6771" fmla="*/ 222883 h 3701512"/>
              <a:gd name="connsiteX6772" fmla="*/ 7683712 w 10595428"/>
              <a:gd name="connsiteY6772" fmla="*/ 222883 h 3701512"/>
              <a:gd name="connsiteX6773" fmla="*/ 7675318 w 10595428"/>
              <a:gd name="connsiteY6773" fmla="*/ 237263 h 3701512"/>
              <a:gd name="connsiteX6774" fmla="*/ 7675318 w 10595428"/>
              <a:gd name="connsiteY6774" fmla="*/ 244452 h 3701512"/>
              <a:gd name="connsiteX6775" fmla="*/ 7692111 w 10595428"/>
              <a:gd name="connsiteY6775" fmla="*/ 244452 h 3701512"/>
              <a:gd name="connsiteX6776" fmla="*/ 7692111 w 10595428"/>
              <a:gd name="connsiteY6776" fmla="*/ 215694 h 3701512"/>
              <a:gd name="connsiteX6777" fmla="*/ 7734091 w 10595428"/>
              <a:gd name="connsiteY6777" fmla="*/ 215694 h 3701512"/>
              <a:gd name="connsiteX6778" fmla="*/ 7776071 w 10595428"/>
              <a:gd name="connsiteY6778" fmla="*/ 186934 h 3701512"/>
              <a:gd name="connsiteX6779" fmla="*/ 7809652 w 10595428"/>
              <a:gd name="connsiteY6779" fmla="*/ 186934 h 3701512"/>
              <a:gd name="connsiteX6780" fmla="*/ 7843238 w 10595428"/>
              <a:gd name="connsiteY6780" fmla="*/ 194126 h 3701512"/>
              <a:gd name="connsiteX6781" fmla="*/ 7910405 w 10595428"/>
              <a:gd name="connsiteY6781" fmla="*/ 179745 h 3701512"/>
              <a:gd name="connsiteX6782" fmla="*/ 7918800 w 10595428"/>
              <a:gd name="connsiteY6782" fmla="*/ 194126 h 3701512"/>
              <a:gd name="connsiteX6783" fmla="*/ 7935592 w 10595428"/>
              <a:gd name="connsiteY6783" fmla="*/ 186934 h 3701512"/>
              <a:gd name="connsiteX6784" fmla="*/ 7969178 w 10595428"/>
              <a:gd name="connsiteY6784" fmla="*/ 186934 h 3701512"/>
              <a:gd name="connsiteX6785" fmla="*/ 7994365 w 10595428"/>
              <a:gd name="connsiteY6785" fmla="*/ 201314 h 3701512"/>
              <a:gd name="connsiteX6786" fmla="*/ 8011154 w 10595428"/>
              <a:gd name="connsiteY6786" fmla="*/ 201314 h 3701512"/>
              <a:gd name="connsiteX6787" fmla="*/ 8036345 w 10595428"/>
              <a:gd name="connsiteY6787" fmla="*/ 186934 h 3701512"/>
              <a:gd name="connsiteX6788" fmla="*/ 8036345 w 10595428"/>
              <a:gd name="connsiteY6788" fmla="*/ 201314 h 3701512"/>
              <a:gd name="connsiteX6789" fmla="*/ 8044740 w 10595428"/>
              <a:gd name="connsiteY6789" fmla="*/ 201314 h 3701512"/>
              <a:gd name="connsiteX6790" fmla="*/ 8061533 w 10595428"/>
              <a:gd name="connsiteY6790" fmla="*/ 194126 h 3701512"/>
              <a:gd name="connsiteX6791" fmla="*/ 8069927 w 10595428"/>
              <a:gd name="connsiteY6791" fmla="*/ 208503 h 3701512"/>
              <a:gd name="connsiteX6792" fmla="*/ 8086720 w 10595428"/>
              <a:gd name="connsiteY6792" fmla="*/ 201314 h 3701512"/>
              <a:gd name="connsiteX6793" fmla="*/ 8120301 w 10595428"/>
              <a:gd name="connsiteY6793" fmla="*/ 215694 h 3701512"/>
              <a:gd name="connsiteX6794" fmla="*/ 8145493 w 10595428"/>
              <a:gd name="connsiteY6794" fmla="*/ 208503 h 3701512"/>
              <a:gd name="connsiteX6795" fmla="*/ 8145493 w 10595428"/>
              <a:gd name="connsiteY6795" fmla="*/ 215694 h 3701512"/>
              <a:gd name="connsiteX6796" fmla="*/ 8128700 w 10595428"/>
              <a:gd name="connsiteY6796" fmla="*/ 237263 h 3701512"/>
              <a:gd name="connsiteX6797" fmla="*/ 8145493 w 10595428"/>
              <a:gd name="connsiteY6797" fmla="*/ 237263 h 3701512"/>
              <a:gd name="connsiteX6798" fmla="*/ 8162281 w 10595428"/>
              <a:gd name="connsiteY6798" fmla="*/ 215694 h 3701512"/>
              <a:gd name="connsiteX6799" fmla="*/ 8170680 w 10595428"/>
              <a:gd name="connsiteY6799" fmla="*/ 215694 h 3701512"/>
              <a:gd name="connsiteX6800" fmla="*/ 8170680 w 10595428"/>
              <a:gd name="connsiteY6800" fmla="*/ 230075 h 3701512"/>
              <a:gd name="connsiteX6801" fmla="*/ 8153887 w 10595428"/>
              <a:gd name="connsiteY6801" fmla="*/ 230075 h 3701512"/>
              <a:gd name="connsiteX6802" fmla="*/ 8162281 w 10595428"/>
              <a:gd name="connsiteY6802" fmla="*/ 244452 h 3701512"/>
              <a:gd name="connsiteX6803" fmla="*/ 8162281 w 10595428"/>
              <a:gd name="connsiteY6803" fmla="*/ 251643 h 3701512"/>
              <a:gd name="connsiteX6804" fmla="*/ 8145493 w 10595428"/>
              <a:gd name="connsiteY6804" fmla="*/ 251643 h 3701512"/>
              <a:gd name="connsiteX6805" fmla="*/ 8145493 w 10595428"/>
              <a:gd name="connsiteY6805" fmla="*/ 266020 h 3701512"/>
              <a:gd name="connsiteX6806" fmla="*/ 8153887 w 10595428"/>
              <a:gd name="connsiteY6806" fmla="*/ 266020 h 3701512"/>
              <a:gd name="connsiteX6807" fmla="*/ 8179074 w 10595428"/>
              <a:gd name="connsiteY6807" fmla="*/ 251643 h 3701512"/>
              <a:gd name="connsiteX6808" fmla="*/ 8229453 w 10595428"/>
              <a:gd name="connsiteY6808" fmla="*/ 266020 h 3701512"/>
              <a:gd name="connsiteX6809" fmla="*/ 8229453 w 10595428"/>
              <a:gd name="connsiteY6809" fmla="*/ 287593 h 3701512"/>
              <a:gd name="connsiteX6810" fmla="*/ 8221054 w 10595428"/>
              <a:gd name="connsiteY6810" fmla="*/ 287593 h 3701512"/>
              <a:gd name="connsiteX6811" fmla="*/ 8204261 w 10595428"/>
              <a:gd name="connsiteY6811" fmla="*/ 280401 h 3701512"/>
              <a:gd name="connsiteX6812" fmla="*/ 8195867 w 10595428"/>
              <a:gd name="connsiteY6812" fmla="*/ 316350 h 3701512"/>
              <a:gd name="connsiteX6813" fmla="*/ 8212659 w 10595428"/>
              <a:gd name="connsiteY6813" fmla="*/ 330730 h 3701512"/>
              <a:gd name="connsiteX6814" fmla="*/ 8246241 w 10595428"/>
              <a:gd name="connsiteY6814" fmla="*/ 330730 h 3701512"/>
              <a:gd name="connsiteX6815" fmla="*/ 8246241 w 10595428"/>
              <a:gd name="connsiteY6815" fmla="*/ 316350 h 3701512"/>
              <a:gd name="connsiteX6816" fmla="*/ 8279827 w 10595428"/>
              <a:gd name="connsiteY6816" fmla="*/ 330730 h 3701512"/>
              <a:gd name="connsiteX6817" fmla="*/ 8321807 w 10595428"/>
              <a:gd name="connsiteY6817" fmla="*/ 266020 h 3701512"/>
              <a:gd name="connsiteX6818" fmla="*/ 8330201 w 10595428"/>
              <a:gd name="connsiteY6818" fmla="*/ 273212 h 3701512"/>
              <a:gd name="connsiteX6819" fmla="*/ 8321807 w 10595428"/>
              <a:gd name="connsiteY6819" fmla="*/ 287593 h 3701512"/>
              <a:gd name="connsiteX6820" fmla="*/ 8321807 w 10595428"/>
              <a:gd name="connsiteY6820" fmla="*/ 301969 h 3701512"/>
              <a:gd name="connsiteX6821" fmla="*/ 8338599 w 10595428"/>
              <a:gd name="connsiteY6821" fmla="*/ 294781 h 3701512"/>
              <a:gd name="connsiteX6822" fmla="*/ 8388974 w 10595428"/>
              <a:gd name="connsiteY6822" fmla="*/ 359491 h 3701512"/>
              <a:gd name="connsiteX6823" fmla="*/ 8405767 w 10595428"/>
              <a:gd name="connsiteY6823" fmla="*/ 352299 h 3701512"/>
              <a:gd name="connsiteX6824" fmla="*/ 8414161 w 10595428"/>
              <a:gd name="connsiteY6824" fmla="*/ 352299 h 3701512"/>
              <a:gd name="connsiteX6825" fmla="*/ 8514914 w 10595428"/>
              <a:gd name="connsiteY6825" fmla="*/ 395436 h 3701512"/>
              <a:gd name="connsiteX6826" fmla="*/ 8523309 w 10595428"/>
              <a:gd name="connsiteY6826" fmla="*/ 395436 h 3701512"/>
              <a:gd name="connsiteX6827" fmla="*/ 8531703 w 10595428"/>
              <a:gd name="connsiteY6827" fmla="*/ 359491 h 3701512"/>
              <a:gd name="connsiteX6828" fmla="*/ 8523309 w 10595428"/>
              <a:gd name="connsiteY6828" fmla="*/ 352299 h 3701512"/>
              <a:gd name="connsiteX6829" fmla="*/ 8582081 w 10595428"/>
              <a:gd name="connsiteY6829" fmla="*/ 345110 h 3701512"/>
              <a:gd name="connsiteX6830" fmla="*/ 8582081 w 10595428"/>
              <a:gd name="connsiteY6830" fmla="*/ 359491 h 3701512"/>
              <a:gd name="connsiteX6831" fmla="*/ 8540101 w 10595428"/>
              <a:gd name="connsiteY6831" fmla="*/ 366679 h 3701512"/>
              <a:gd name="connsiteX6832" fmla="*/ 8540101 w 10595428"/>
              <a:gd name="connsiteY6832" fmla="*/ 373867 h 3701512"/>
              <a:gd name="connsiteX6833" fmla="*/ 8556894 w 10595428"/>
              <a:gd name="connsiteY6833" fmla="*/ 373867 h 3701512"/>
              <a:gd name="connsiteX6834" fmla="*/ 8531703 w 10595428"/>
              <a:gd name="connsiteY6834" fmla="*/ 402628 h 3701512"/>
              <a:gd name="connsiteX6835" fmla="*/ 8573683 w 10595428"/>
              <a:gd name="connsiteY6835" fmla="*/ 417008 h 3701512"/>
              <a:gd name="connsiteX6836" fmla="*/ 8556894 w 10595428"/>
              <a:gd name="connsiteY6836" fmla="*/ 395436 h 3701512"/>
              <a:gd name="connsiteX6837" fmla="*/ 8607269 w 10595428"/>
              <a:gd name="connsiteY6837" fmla="*/ 345110 h 3701512"/>
              <a:gd name="connsiteX6838" fmla="*/ 8590475 w 10595428"/>
              <a:gd name="connsiteY6838" fmla="*/ 337918 h 3701512"/>
              <a:gd name="connsiteX6839" fmla="*/ 8582081 w 10595428"/>
              <a:gd name="connsiteY6839" fmla="*/ 345110 h 3701512"/>
              <a:gd name="connsiteX6840" fmla="*/ 8573683 w 10595428"/>
              <a:gd name="connsiteY6840" fmla="*/ 330730 h 3701512"/>
              <a:gd name="connsiteX6841" fmla="*/ 8607269 w 10595428"/>
              <a:gd name="connsiteY6841" fmla="*/ 316350 h 3701512"/>
              <a:gd name="connsiteX6842" fmla="*/ 8640850 w 10595428"/>
              <a:gd name="connsiteY6842" fmla="*/ 323542 h 3701512"/>
              <a:gd name="connsiteX6843" fmla="*/ 8741603 w 10595428"/>
              <a:gd name="connsiteY6843" fmla="*/ 287593 h 3701512"/>
              <a:gd name="connsiteX6844" fmla="*/ 8741603 w 10595428"/>
              <a:gd name="connsiteY6844" fmla="*/ 294781 h 3701512"/>
              <a:gd name="connsiteX6845" fmla="*/ 8783583 w 10595428"/>
              <a:gd name="connsiteY6845" fmla="*/ 316350 h 3701512"/>
              <a:gd name="connsiteX6846" fmla="*/ 8833957 w 10595428"/>
              <a:gd name="connsiteY6846" fmla="*/ 258832 h 3701512"/>
              <a:gd name="connsiteX6847" fmla="*/ 8850750 w 10595428"/>
              <a:gd name="connsiteY6847" fmla="*/ 273212 h 3701512"/>
              <a:gd name="connsiteX6848" fmla="*/ 8842356 w 10595428"/>
              <a:gd name="connsiteY6848" fmla="*/ 230075 h 3701512"/>
              <a:gd name="connsiteX6849" fmla="*/ 8825563 w 10595428"/>
              <a:gd name="connsiteY6849" fmla="*/ 237263 h 3701512"/>
              <a:gd name="connsiteX6850" fmla="*/ 8817169 w 10595428"/>
              <a:gd name="connsiteY6850" fmla="*/ 237263 h 3701512"/>
              <a:gd name="connsiteX6851" fmla="*/ 8817169 w 10595428"/>
              <a:gd name="connsiteY6851" fmla="*/ 230075 h 3701512"/>
              <a:gd name="connsiteX6852" fmla="*/ 8842356 w 10595428"/>
              <a:gd name="connsiteY6852" fmla="*/ 201314 h 3701512"/>
              <a:gd name="connsiteX6853" fmla="*/ 8817169 w 10595428"/>
              <a:gd name="connsiteY6853" fmla="*/ 179745 h 3701512"/>
              <a:gd name="connsiteX6854" fmla="*/ 8817169 w 10595428"/>
              <a:gd name="connsiteY6854" fmla="*/ 172553 h 3701512"/>
              <a:gd name="connsiteX6855" fmla="*/ 8833957 w 10595428"/>
              <a:gd name="connsiteY6855" fmla="*/ 172553 h 3701512"/>
              <a:gd name="connsiteX6856" fmla="*/ 8833957 w 10595428"/>
              <a:gd name="connsiteY6856" fmla="*/ 186934 h 3701512"/>
              <a:gd name="connsiteX6857" fmla="*/ 8850750 w 10595428"/>
              <a:gd name="connsiteY6857" fmla="*/ 186934 h 3701512"/>
              <a:gd name="connsiteX6858" fmla="*/ 8842356 w 10595428"/>
              <a:gd name="connsiteY6858" fmla="*/ 172553 h 3701512"/>
              <a:gd name="connsiteX6859" fmla="*/ 8884336 w 10595428"/>
              <a:gd name="connsiteY6859" fmla="*/ 172553 h 3701512"/>
              <a:gd name="connsiteX6860" fmla="*/ 8884336 w 10595428"/>
              <a:gd name="connsiteY6860" fmla="*/ 165365 h 3701512"/>
              <a:gd name="connsiteX6861" fmla="*/ 8859149 w 10595428"/>
              <a:gd name="connsiteY6861" fmla="*/ 150985 h 3701512"/>
              <a:gd name="connsiteX6862" fmla="*/ 8875937 w 10595428"/>
              <a:gd name="connsiteY6862" fmla="*/ 136608 h 3701512"/>
              <a:gd name="connsiteX6863" fmla="*/ 8892730 w 10595428"/>
              <a:gd name="connsiteY6863" fmla="*/ 150985 h 3701512"/>
              <a:gd name="connsiteX6864" fmla="*/ 8901125 w 10595428"/>
              <a:gd name="connsiteY6864" fmla="*/ 150985 h 3701512"/>
              <a:gd name="connsiteX6865" fmla="*/ 8901125 w 10595428"/>
              <a:gd name="connsiteY6865" fmla="*/ 122228 h 3701512"/>
              <a:gd name="connsiteX6866" fmla="*/ 8976690 w 10595428"/>
              <a:gd name="connsiteY6866" fmla="*/ 100659 h 3701512"/>
              <a:gd name="connsiteX6867" fmla="*/ 8993483 w 10595428"/>
              <a:gd name="connsiteY6867" fmla="*/ 57518 h 3701512"/>
              <a:gd name="connsiteX6868" fmla="*/ 8985085 w 10595428"/>
              <a:gd name="connsiteY6868" fmla="*/ 57518 h 3701512"/>
              <a:gd name="connsiteX6869" fmla="*/ 8976690 w 10595428"/>
              <a:gd name="connsiteY6869" fmla="*/ 64710 h 3701512"/>
              <a:gd name="connsiteX6870" fmla="*/ 8976690 w 10595428"/>
              <a:gd name="connsiteY6870" fmla="*/ 57518 h 3701512"/>
              <a:gd name="connsiteX6871" fmla="*/ 9001877 w 10595428"/>
              <a:gd name="connsiteY6871" fmla="*/ 28761 h 3701512"/>
              <a:gd name="connsiteX6872" fmla="*/ 9010272 w 10595428"/>
              <a:gd name="connsiteY6872" fmla="*/ 28761 h 3701512"/>
              <a:gd name="connsiteX6873" fmla="*/ 9025387 w 10595428"/>
              <a:gd name="connsiteY6873" fmla="*/ 35949 h 3701512"/>
              <a:gd name="connsiteX6874" fmla="*/ 9210095 w 10595428"/>
              <a:gd name="connsiteY6874" fmla="*/ 0 h 3701512"/>
              <a:gd name="connsiteX6875" fmla="*/ 9243681 w 10595428"/>
              <a:gd name="connsiteY6875" fmla="*/ 0 h 3701512"/>
              <a:gd name="connsiteX6876" fmla="*/ 9218494 w 10595428"/>
              <a:gd name="connsiteY6876" fmla="*/ 21569 h 3701512"/>
              <a:gd name="connsiteX6877" fmla="*/ 9210095 w 10595428"/>
              <a:gd name="connsiteY6877" fmla="*/ 21569 h 370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</a:cxnLst>
            <a:rect l="l" t="t" r="r" b="b"/>
            <a:pathLst>
              <a:path w="10595428" h="3701512">
                <a:moveTo>
                  <a:pt x="1643925" y="3608045"/>
                </a:moveTo>
                <a:cubicBezTo>
                  <a:pt x="1723409" y="3612838"/>
                  <a:pt x="1807369" y="3636806"/>
                  <a:pt x="1895805" y="3679943"/>
                </a:cubicBezTo>
                <a:cubicBezTo>
                  <a:pt x="1895805" y="3675151"/>
                  <a:pt x="1898604" y="3672755"/>
                  <a:pt x="1904200" y="3672755"/>
                </a:cubicBezTo>
                <a:lnTo>
                  <a:pt x="1920993" y="3694324"/>
                </a:lnTo>
                <a:cubicBezTo>
                  <a:pt x="1915396" y="3694324"/>
                  <a:pt x="1912598" y="3696720"/>
                  <a:pt x="1912598" y="3701512"/>
                </a:cubicBezTo>
                <a:cubicBezTo>
                  <a:pt x="1906998" y="3701512"/>
                  <a:pt x="1904200" y="3699116"/>
                  <a:pt x="1904200" y="3694324"/>
                </a:cubicBezTo>
                <a:lnTo>
                  <a:pt x="1862220" y="3701512"/>
                </a:lnTo>
                <a:lnTo>
                  <a:pt x="1828638" y="3701512"/>
                </a:lnTo>
                <a:cubicBezTo>
                  <a:pt x="1816321" y="3701512"/>
                  <a:pt x="1805129" y="3699116"/>
                  <a:pt x="1795052" y="3694324"/>
                </a:cubicBezTo>
                <a:lnTo>
                  <a:pt x="1769865" y="3694324"/>
                </a:lnTo>
                <a:lnTo>
                  <a:pt x="1769865" y="3687132"/>
                </a:lnTo>
                <a:lnTo>
                  <a:pt x="1727885" y="3687132"/>
                </a:lnTo>
                <a:cubicBezTo>
                  <a:pt x="1714453" y="3687132"/>
                  <a:pt x="1689265" y="3682340"/>
                  <a:pt x="1652324" y="3672755"/>
                </a:cubicBezTo>
                <a:cubicBezTo>
                  <a:pt x="1652324" y="3677547"/>
                  <a:pt x="1649521" y="3679943"/>
                  <a:pt x="1643925" y="3679943"/>
                </a:cubicBezTo>
                <a:cubicBezTo>
                  <a:pt x="1643925" y="3670355"/>
                  <a:pt x="1638329" y="3665563"/>
                  <a:pt x="1627132" y="3665563"/>
                </a:cubicBezTo>
                <a:lnTo>
                  <a:pt x="1601945" y="3665563"/>
                </a:lnTo>
                <a:cubicBezTo>
                  <a:pt x="1596349" y="3665563"/>
                  <a:pt x="1593551" y="3667959"/>
                  <a:pt x="1593551" y="3672755"/>
                </a:cubicBezTo>
                <a:cubicBezTo>
                  <a:pt x="1527504" y="3658375"/>
                  <a:pt x="1494480" y="3639202"/>
                  <a:pt x="1494480" y="3615237"/>
                </a:cubicBezTo>
                <a:lnTo>
                  <a:pt x="1502874" y="3615237"/>
                </a:lnTo>
                <a:cubicBezTo>
                  <a:pt x="1515187" y="3615237"/>
                  <a:pt x="1526384" y="3617633"/>
                  <a:pt x="1536456" y="3622426"/>
                </a:cubicBezTo>
                <a:cubicBezTo>
                  <a:pt x="1546532" y="3617633"/>
                  <a:pt x="1554931" y="3615237"/>
                  <a:pt x="1561647" y="3615237"/>
                </a:cubicBezTo>
                <a:lnTo>
                  <a:pt x="1561647" y="3622426"/>
                </a:lnTo>
                <a:cubicBezTo>
                  <a:pt x="1586272" y="3612838"/>
                  <a:pt x="1613700" y="3608045"/>
                  <a:pt x="1643925" y="3608045"/>
                </a:cubicBezTo>
                <a:close/>
                <a:moveTo>
                  <a:pt x="4448172" y="3500198"/>
                </a:moveTo>
                <a:lnTo>
                  <a:pt x="4464965" y="3500198"/>
                </a:lnTo>
                <a:cubicBezTo>
                  <a:pt x="4464965" y="3503076"/>
                  <a:pt x="4467763" y="3512660"/>
                  <a:pt x="4473359" y="3528959"/>
                </a:cubicBezTo>
                <a:cubicBezTo>
                  <a:pt x="4462167" y="3528959"/>
                  <a:pt x="4456570" y="3536147"/>
                  <a:pt x="4456570" y="3550528"/>
                </a:cubicBezTo>
                <a:lnTo>
                  <a:pt x="4439778" y="3550528"/>
                </a:lnTo>
                <a:lnTo>
                  <a:pt x="4439778" y="3536147"/>
                </a:lnTo>
                <a:lnTo>
                  <a:pt x="4422985" y="3536147"/>
                </a:lnTo>
                <a:cubicBezTo>
                  <a:pt x="4422985" y="3550528"/>
                  <a:pt x="4408994" y="3557716"/>
                  <a:pt x="4381005" y="3557716"/>
                </a:cubicBezTo>
                <a:lnTo>
                  <a:pt x="4347423" y="3557716"/>
                </a:lnTo>
                <a:cubicBezTo>
                  <a:pt x="4336227" y="3557716"/>
                  <a:pt x="4330630" y="3552924"/>
                  <a:pt x="4330630" y="3543339"/>
                </a:cubicBezTo>
                <a:cubicBezTo>
                  <a:pt x="4341827" y="3543339"/>
                  <a:pt x="4347423" y="3538543"/>
                  <a:pt x="4347423" y="3528959"/>
                </a:cubicBezTo>
                <a:lnTo>
                  <a:pt x="4364212" y="3536147"/>
                </a:lnTo>
                <a:lnTo>
                  <a:pt x="4397798" y="3536147"/>
                </a:lnTo>
                <a:cubicBezTo>
                  <a:pt x="4414590" y="3536147"/>
                  <a:pt x="4422985" y="3526563"/>
                  <a:pt x="4422985" y="3507390"/>
                </a:cubicBezTo>
                <a:lnTo>
                  <a:pt x="4448172" y="3507390"/>
                </a:lnTo>
                <a:lnTo>
                  <a:pt x="4448172" y="3521770"/>
                </a:lnTo>
                <a:lnTo>
                  <a:pt x="4456570" y="3521770"/>
                </a:lnTo>
                <a:lnTo>
                  <a:pt x="4456570" y="3507390"/>
                </a:lnTo>
                <a:cubicBezTo>
                  <a:pt x="4450970" y="3507390"/>
                  <a:pt x="4448172" y="3504994"/>
                  <a:pt x="4448172" y="3500198"/>
                </a:cubicBezTo>
                <a:close/>
                <a:moveTo>
                  <a:pt x="3658954" y="3500198"/>
                </a:moveTo>
                <a:lnTo>
                  <a:pt x="3675747" y="3500198"/>
                </a:lnTo>
                <a:cubicBezTo>
                  <a:pt x="3675747" y="3509786"/>
                  <a:pt x="3678545" y="3514579"/>
                  <a:pt x="3684141" y="3514579"/>
                </a:cubicBezTo>
                <a:cubicBezTo>
                  <a:pt x="3678545" y="3523207"/>
                  <a:pt x="3675747" y="3532792"/>
                  <a:pt x="3675747" y="3543339"/>
                </a:cubicBezTo>
                <a:cubicBezTo>
                  <a:pt x="3664550" y="3543339"/>
                  <a:pt x="3658954" y="3538543"/>
                  <a:pt x="3658954" y="3528959"/>
                </a:cubicBezTo>
                <a:close/>
                <a:moveTo>
                  <a:pt x="3642161" y="3485821"/>
                </a:moveTo>
                <a:lnTo>
                  <a:pt x="3667349" y="3485821"/>
                </a:lnTo>
                <a:lnTo>
                  <a:pt x="3667349" y="3493010"/>
                </a:lnTo>
                <a:cubicBezTo>
                  <a:pt x="3661752" y="3493010"/>
                  <a:pt x="3653358" y="3495406"/>
                  <a:pt x="3642161" y="3500198"/>
                </a:cubicBezTo>
                <a:close/>
                <a:moveTo>
                  <a:pt x="8743542" y="3457061"/>
                </a:moveTo>
                <a:lnTo>
                  <a:pt x="8760335" y="3464249"/>
                </a:lnTo>
                <a:lnTo>
                  <a:pt x="8785522" y="3464249"/>
                </a:lnTo>
                <a:cubicBezTo>
                  <a:pt x="8807911" y="3478629"/>
                  <a:pt x="8819104" y="3488218"/>
                  <a:pt x="8819104" y="3493010"/>
                </a:cubicBezTo>
                <a:cubicBezTo>
                  <a:pt x="8783282" y="3536147"/>
                  <a:pt x="8758095" y="3557716"/>
                  <a:pt x="8743542" y="3557716"/>
                </a:cubicBezTo>
                <a:lnTo>
                  <a:pt x="8726749" y="3550528"/>
                </a:lnTo>
                <a:cubicBezTo>
                  <a:pt x="8716673" y="3555320"/>
                  <a:pt x="8705480" y="3557716"/>
                  <a:pt x="8693164" y="3557716"/>
                </a:cubicBezTo>
                <a:lnTo>
                  <a:pt x="8693164" y="3550528"/>
                </a:lnTo>
                <a:lnTo>
                  <a:pt x="8676375" y="3557716"/>
                </a:lnTo>
                <a:cubicBezTo>
                  <a:pt x="8670775" y="3557716"/>
                  <a:pt x="8667976" y="3555320"/>
                  <a:pt x="8667976" y="3550528"/>
                </a:cubicBezTo>
                <a:lnTo>
                  <a:pt x="8625996" y="3557716"/>
                </a:lnTo>
                <a:cubicBezTo>
                  <a:pt x="8606968" y="3552924"/>
                  <a:pt x="8595771" y="3550528"/>
                  <a:pt x="8592415" y="3550528"/>
                </a:cubicBezTo>
                <a:lnTo>
                  <a:pt x="8575622" y="3557716"/>
                </a:lnTo>
                <a:cubicBezTo>
                  <a:pt x="8534204" y="3548131"/>
                  <a:pt x="8509013" y="3543339"/>
                  <a:pt x="8500060" y="3543339"/>
                </a:cubicBezTo>
                <a:lnTo>
                  <a:pt x="8500060" y="3557716"/>
                </a:lnTo>
                <a:cubicBezTo>
                  <a:pt x="8442966" y="3557716"/>
                  <a:pt x="8403784" y="3564908"/>
                  <a:pt x="8382515" y="3579288"/>
                </a:cubicBezTo>
                <a:lnTo>
                  <a:pt x="8374121" y="3579288"/>
                </a:lnTo>
                <a:cubicBezTo>
                  <a:pt x="8366284" y="3579288"/>
                  <a:pt x="8355087" y="3569700"/>
                  <a:pt x="8340535" y="3550528"/>
                </a:cubicBezTo>
                <a:lnTo>
                  <a:pt x="8458080" y="3485821"/>
                </a:lnTo>
                <a:lnTo>
                  <a:pt x="8474869" y="3471441"/>
                </a:lnTo>
                <a:cubicBezTo>
                  <a:pt x="8514051" y="3475274"/>
                  <a:pt x="8533642" y="3480066"/>
                  <a:pt x="8533642" y="3485821"/>
                </a:cubicBezTo>
                <a:lnTo>
                  <a:pt x="8550435" y="3478629"/>
                </a:lnTo>
                <a:lnTo>
                  <a:pt x="8584016" y="3478629"/>
                </a:lnTo>
                <a:lnTo>
                  <a:pt x="8584016" y="3493010"/>
                </a:lnTo>
                <a:cubicBezTo>
                  <a:pt x="8589617" y="3493010"/>
                  <a:pt x="8592415" y="3490614"/>
                  <a:pt x="8592415" y="3485821"/>
                </a:cubicBezTo>
                <a:lnTo>
                  <a:pt x="8609208" y="3493010"/>
                </a:lnTo>
                <a:cubicBezTo>
                  <a:pt x="8633833" y="3483422"/>
                  <a:pt x="8678611" y="3471441"/>
                  <a:pt x="8743542" y="3457061"/>
                </a:cubicBezTo>
                <a:close/>
                <a:moveTo>
                  <a:pt x="4506945" y="3457061"/>
                </a:moveTo>
                <a:lnTo>
                  <a:pt x="4506945" y="3478629"/>
                </a:lnTo>
                <a:lnTo>
                  <a:pt x="4481758" y="3478629"/>
                </a:lnTo>
                <a:cubicBezTo>
                  <a:pt x="4481758" y="3471919"/>
                  <a:pt x="4490152" y="3464730"/>
                  <a:pt x="4506945" y="3457061"/>
                </a:cubicBezTo>
                <a:close/>
                <a:moveTo>
                  <a:pt x="3566600" y="3399543"/>
                </a:moveTo>
                <a:lnTo>
                  <a:pt x="3608580" y="3399543"/>
                </a:lnTo>
                <a:cubicBezTo>
                  <a:pt x="3608580" y="3409128"/>
                  <a:pt x="3616974" y="3413923"/>
                  <a:pt x="3633767" y="3413923"/>
                </a:cubicBezTo>
                <a:lnTo>
                  <a:pt x="3633767" y="3428300"/>
                </a:lnTo>
                <a:cubicBezTo>
                  <a:pt x="3616974" y="3428300"/>
                  <a:pt x="3597383" y="3430700"/>
                  <a:pt x="3574994" y="3435492"/>
                </a:cubicBezTo>
                <a:lnTo>
                  <a:pt x="3566600" y="3421112"/>
                </a:lnTo>
                <a:close/>
                <a:moveTo>
                  <a:pt x="8508455" y="3334833"/>
                </a:moveTo>
                <a:lnTo>
                  <a:pt x="8516849" y="3334833"/>
                </a:lnTo>
                <a:lnTo>
                  <a:pt x="8516849" y="3349214"/>
                </a:lnTo>
                <a:lnTo>
                  <a:pt x="8491662" y="3349214"/>
                </a:lnTo>
                <a:cubicBezTo>
                  <a:pt x="8493902" y="3339629"/>
                  <a:pt x="8499498" y="3334833"/>
                  <a:pt x="8508455" y="3334833"/>
                </a:cubicBezTo>
                <a:close/>
                <a:moveTo>
                  <a:pt x="3591787" y="3270127"/>
                </a:moveTo>
                <a:lnTo>
                  <a:pt x="3591787" y="3291696"/>
                </a:lnTo>
                <a:lnTo>
                  <a:pt x="3574994" y="3291696"/>
                </a:lnTo>
                <a:lnTo>
                  <a:pt x="3574994" y="3284507"/>
                </a:lnTo>
                <a:cubicBezTo>
                  <a:pt x="3576114" y="3274919"/>
                  <a:pt x="3581710" y="3270127"/>
                  <a:pt x="3591787" y="3270127"/>
                </a:cubicBezTo>
                <a:close/>
                <a:moveTo>
                  <a:pt x="3633767" y="3255747"/>
                </a:moveTo>
                <a:lnTo>
                  <a:pt x="3658954" y="3255747"/>
                </a:lnTo>
                <a:cubicBezTo>
                  <a:pt x="3653358" y="3265335"/>
                  <a:pt x="3650560" y="3272523"/>
                  <a:pt x="3650560" y="3277316"/>
                </a:cubicBezTo>
                <a:cubicBezTo>
                  <a:pt x="3639363" y="3277316"/>
                  <a:pt x="3633767" y="3272523"/>
                  <a:pt x="3633767" y="3262939"/>
                </a:cubicBezTo>
                <a:close/>
                <a:moveTo>
                  <a:pt x="3591787" y="3255747"/>
                </a:moveTo>
                <a:lnTo>
                  <a:pt x="3616974" y="3270127"/>
                </a:lnTo>
                <a:cubicBezTo>
                  <a:pt x="3616974" y="3265335"/>
                  <a:pt x="3619772" y="3262939"/>
                  <a:pt x="3625373" y="3262939"/>
                </a:cubicBezTo>
                <a:lnTo>
                  <a:pt x="3625373" y="3270127"/>
                </a:lnTo>
                <a:cubicBezTo>
                  <a:pt x="3625373" y="3279712"/>
                  <a:pt x="3619772" y="3284507"/>
                  <a:pt x="3608580" y="3284507"/>
                </a:cubicBezTo>
                <a:lnTo>
                  <a:pt x="3600181" y="3284507"/>
                </a:lnTo>
                <a:close/>
                <a:moveTo>
                  <a:pt x="2217240" y="3208902"/>
                </a:moveTo>
                <a:cubicBezTo>
                  <a:pt x="2296723" y="3213695"/>
                  <a:pt x="2380683" y="3237663"/>
                  <a:pt x="2469120" y="3280800"/>
                </a:cubicBezTo>
                <a:cubicBezTo>
                  <a:pt x="2469120" y="3276008"/>
                  <a:pt x="2471918" y="3273612"/>
                  <a:pt x="2477514" y="3273612"/>
                </a:cubicBezTo>
                <a:lnTo>
                  <a:pt x="2494307" y="3295181"/>
                </a:lnTo>
                <a:cubicBezTo>
                  <a:pt x="2488710" y="3295181"/>
                  <a:pt x="2485912" y="3297577"/>
                  <a:pt x="2485912" y="3302369"/>
                </a:cubicBezTo>
                <a:cubicBezTo>
                  <a:pt x="2480312" y="3302369"/>
                  <a:pt x="2477514" y="3299973"/>
                  <a:pt x="2477514" y="3295181"/>
                </a:cubicBezTo>
                <a:lnTo>
                  <a:pt x="2435534" y="3302369"/>
                </a:lnTo>
                <a:lnTo>
                  <a:pt x="2401952" y="3302369"/>
                </a:lnTo>
                <a:cubicBezTo>
                  <a:pt x="2389635" y="3302369"/>
                  <a:pt x="2378443" y="3299973"/>
                  <a:pt x="2368367" y="3295181"/>
                </a:cubicBezTo>
                <a:lnTo>
                  <a:pt x="2343179" y="3295181"/>
                </a:lnTo>
                <a:lnTo>
                  <a:pt x="2343179" y="3287989"/>
                </a:lnTo>
                <a:lnTo>
                  <a:pt x="2301199" y="3287989"/>
                </a:lnTo>
                <a:cubicBezTo>
                  <a:pt x="2287767" y="3287989"/>
                  <a:pt x="2262580" y="3283197"/>
                  <a:pt x="2225638" y="3273612"/>
                </a:cubicBezTo>
                <a:cubicBezTo>
                  <a:pt x="2225638" y="3278404"/>
                  <a:pt x="2222836" y="3280800"/>
                  <a:pt x="2217240" y="3280800"/>
                </a:cubicBezTo>
                <a:cubicBezTo>
                  <a:pt x="2217240" y="3271212"/>
                  <a:pt x="2211643" y="3266420"/>
                  <a:pt x="2200446" y="3266420"/>
                </a:cubicBezTo>
                <a:lnTo>
                  <a:pt x="2175259" y="3266420"/>
                </a:lnTo>
                <a:cubicBezTo>
                  <a:pt x="2169663" y="3266420"/>
                  <a:pt x="2166865" y="3268816"/>
                  <a:pt x="2166865" y="3273612"/>
                </a:cubicBezTo>
                <a:cubicBezTo>
                  <a:pt x="2100818" y="3259232"/>
                  <a:pt x="2067795" y="3240059"/>
                  <a:pt x="2067795" y="3216094"/>
                </a:cubicBezTo>
                <a:lnTo>
                  <a:pt x="2076189" y="3216094"/>
                </a:lnTo>
                <a:cubicBezTo>
                  <a:pt x="2088501" y="3216094"/>
                  <a:pt x="2099698" y="3218490"/>
                  <a:pt x="2109770" y="3223283"/>
                </a:cubicBezTo>
                <a:cubicBezTo>
                  <a:pt x="2119847" y="3218490"/>
                  <a:pt x="2128245" y="3216094"/>
                  <a:pt x="2134962" y="3216094"/>
                </a:cubicBezTo>
                <a:lnTo>
                  <a:pt x="2134962" y="3223283"/>
                </a:lnTo>
                <a:cubicBezTo>
                  <a:pt x="2159587" y="3213695"/>
                  <a:pt x="2187014" y="3208902"/>
                  <a:pt x="2217240" y="3208902"/>
                </a:cubicBezTo>
                <a:close/>
                <a:moveTo>
                  <a:pt x="7821668" y="3183849"/>
                </a:moveTo>
                <a:lnTo>
                  <a:pt x="7821668" y="3198229"/>
                </a:lnTo>
                <a:lnTo>
                  <a:pt x="7838457" y="3198229"/>
                </a:lnTo>
                <a:cubicBezTo>
                  <a:pt x="7849653" y="3198229"/>
                  <a:pt x="7855250" y="3193437"/>
                  <a:pt x="7855250" y="3183849"/>
                </a:cubicBezTo>
                <a:lnTo>
                  <a:pt x="7846855" y="3183849"/>
                </a:lnTo>
                <a:lnTo>
                  <a:pt x="7830062" y="3191041"/>
                </a:lnTo>
                <a:cubicBezTo>
                  <a:pt x="7830062" y="3186245"/>
                  <a:pt x="7827264" y="3183849"/>
                  <a:pt x="7821668" y="3183849"/>
                </a:cubicBezTo>
                <a:close/>
                <a:moveTo>
                  <a:pt x="3667349" y="3183849"/>
                </a:moveTo>
                <a:lnTo>
                  <a:pt x="3675747" y="3183849"/>
                </a:lnTo>
                <a:cubicBezTo>
                  <a:pt x="3675747" y="3187685"/>
                  <a:pt x="3678545" y="3202062"/>
                  <a:pt x="3684141" y="3226990"/>
                </a:cubicBezTo>
                <a:cubicBezTo>
                  <a:pt x="3672949" y="3226990"/>
                  <a:pt x="3667349" y="3234178"/>
                  <a:pt x="3667349" y="3248558"/>
                </a:cubicBezTo>
                <a:lnTo>
                  <a:pt x="3658954" y="3248558"/>
                </a:lnTo>
                <a:cubicBezTo>
                  <a:pt x="3653358" y="3248558"/>
                  <a:pt x="3650560" y="3246162"/>
                  <a:pt x="3650560" y="3241366"/>
                </a:cubicBezTo>
                <a:lnTo>
                  <a:pt x="3633767" y="3248558"/>
                </a:lnTo>
                <a:lnTo>
                  <a:pt x="3625373" y="3248558"/>
                </a:lnTo>
                <a:lnTo>
                  <a:pt x="3625373" y="3234178"/>
                </a:lnTo>
                <a:lnTo>
                  <a:pt x="3608580" y="3241366"/>
                </a:lnTo>
                <a:lnTo>
                  <a:pt x="3591787" y="3241366"/>
                </a:lnTo>
                <a:lnTo>
                  <a:pt x="3591787" y="3226990"/>
                </a:lnTo>
                <a:cubicBezTo>
                  <a:pt x="3608580" y="3226990"/>
                  <a:pt x="3628171" y="3224594"/>
                  <a:pt x="3650560" y="3219798"/>
                </a:cubicBezTo>
                <a:lnTo>
                  <a:pt x="3633767" y="3198229"/>
                </a:lnTo>
                <a:cubicBezTo>
                  <a:pt x="3639363" y="3198229"/>
                  <a:pt x="3642161" y="3195833"/>
                  <a:pt x="3642161" y="3191041"/>
                </a:cubicBezTo>
                <a:lnTo>
                  <a:pt x="3658954" y="3198229"/>
                </a:lnTo>
                <a:lnTo>
                  <a:pt x="3667349" y="3198229"/>
                </a:lnTo>
                <a:close/>
                <a:moveTo>
                  <a:pt x="3423867" y="3147900"/>
                </a:moveTo>
                <a:lnTo>
                  <a:pt x="3432265" y="3147900"/>
                </a:lnTo>
                <a:cubicBezTo>
                  <a:pt x="3443458" y="3149818"/>
                  <a:pt x="3449054" y="3154610"/>
                  <a:pt x="3449054" y="3162280"/>
                </a:cubicBezTo>
                <a:lnTo>
                  <a:pt x="3432265" y="3183849"/>
                </a:lnTo>
                <a:lnTo>
                  <a:pt x="3440660" y="3183849"/>
                </a:lnTo>
                <a:lnTo>
                  <a:pt x="3457453" y="3176660"/>
                </a:lnTo>
                <a:lnTo>
                  <a:pt x="3465847" y="3191041"/>
                </a:lnTo>
                <a:lnTo>
                  <a:pt x="3465847" y="3198229"/>
                </a:lnTo>
                <a:lnTo>
                  <a:pt x="3457453" y="3198229"/>
                </a:lnTo>
                <a:lnTo>
                  <a:pt x="3440660" y="3191041"/>
                </a:lnTo>
                <a:cubicBezTo>
                  <a:pt x="3440660" y="3200625"/>
                  <a:pt x="3435063" y="3205421"/>
                  <a:pt x="3423867" y="3205421"/>
                </a:cubicBezTo>
                <a:lnTo>
                  <a:pt x="3415472" y="3205421"/>
                </a:lnTo>
                <a:cubicBezTo>
                  <a:pt x="3415472" y="3197751"/>
                  <a:pt x="3409872" y="3188163"/>
                  <a:pt x="3398680" y="3176660"/>
                </a:cubicBezTo>
                <a:lnTo>
                  <a:pt x="3398680" y="3169472"/>
                </a:lnTo>
                <a:cubicBezTo>
                  <a:pt x="3398680" y="3162761"/>
                  <a:pt x="3407074" y="3155569"/>
                  <a:pt x="3423867" y="3147900"/>
                </a:cubicBezTo>
                <a:close/>
                <a:moveTo>
                  <a:pt x="2441541" y="3140711"/>
                </a:moveTo>
                <a:lnTo>
                  <a:pt x="2441541" y="3155092"/>
                </a:lnTo>
                <a:lnTo>
                  <a:pt x="2458335" y="3155092"/>
                </a:lnTo>
                <a:cubicBezTo>
                  <a:pt x="2469527" y="3155092"/>
                  <a:pt x="2475127" y="3150296"/>
                  <a:pt x="2475127" y="3140711"/>
                </a:cubicBezTo>
                <a:close/>
                <a:moveTo>
                  <a:pt x="2584274" y="3126331"/>
                </a:moveTo>
                <a:lnTo>
                  <a:pt x="2575876" y="3140711"/>
                </a:lnTo>
                <a:lnTo>
                  <a:pt x="2575876" y="3147900"/>
                </a:lnTo>
                <a:lnTo>
                  <a:pt x="2584274" y="3147900"/>
                </a:lnTo>
                <a:cubicBezTo>
                  <a:pt x="2584274" y="3143107"/>
                  <a:pt x="2587072" y="3135919"/>
                  <a:pt x="2592669" y="3126331"/>
                </a:cubicBezTo>
                <a:close/>
                <a:moveTo>
                  <a:pt x="7863644" y="3119143"/>
                </a:moveTo>
                <a:cubicBezTo>
                  <a:pt x="7863644" y="3129686"/>
                  <a:pt x="7860846" y="3139274"/>
                  <a:pt x="7855250" y="3147900"/>
                </a:cubicBezTo>
                <a:lnTo>
                  <a:pt x="7878759" y="3147900"/>
                </a:lnTo>
                <a:lnTo>
                  <a:pt x="7878759" y="3140711"/>
                </a:lnTo>
                <a:cubicBezTo>
                  <a:pt x="7874283" y="3132082"/>
                  <a:pt x="7872043" y="3124894"/>
                  <a:pt x="7872043" y="3119143"/>
                </a:cubicBezTo>
                <a:close/>
                <a:moveTo>
                  <a:pt x="7878759" y="3111951"/>
                </a:moveTo>
                <a:cubicBezTo>
                  <a:pt x="7880999" y="3121539"/>
                  <a:pt x="7886595" y="3126331"/>
                  <a:pt x="7895552" y="3126331"/>
                </a:cubicBezTo>
                <a:lnTo>
                  <a:pt x="7903946" y="3126331"/>
                </a:lnTo>
                <a:cubicBezTo>
                  <a:pt x="7903946" y="3116746"/>
                  <a:pt x="7898350" y="3111951"/>
                  <a:pt x="7887153" y="3111951"/>
                </a:cubicBezTo>
                <a:close/>
                <a:moveTo>
                  <a:pt x="4473359" y="3111951"/>
                </a:moveTo>
                <a:lnTo>
                  <a:pt x="4481758" y="3111951"/>
                </a:lnTo>
                <a:cubicBezTo>
                  <a:pt x="4492950" y="3113869"/>
                  <a:pt x="4498550" y="3118661"/>
                  <a:pt x="4498550" y="3126331"/>
                </a:cubicBezTo>
                <a:lnTo>
                  <a:pt x="4490152" y="3126331"/>
                </a:lnTo>
                <a:cubicBezTo>
                  <a:pt x="4478959" y="3126331"/>
                  <a:pt x="4473359" y="3121539"/>
                  <a:pt x="4473359" y="3111951"/>
                </a:cubicBezTo>
                <a:close/>
                <a:moveTo>
                  <a:pt x="5021486" y="3101055"/>
                </a:moveTo>
                <a:lnTo>
                  <a:pt x="5038279" y="3101055"/>
                </a:lnTo>
                <a:cubicBezTo>
                  <a:pt x="5038279" y="3103933"/>
                  <a:pt x="5041077" y="3113517"/>
                  <a:pt x="5046673" y="3129816"/>
                </a:cubicBezTo>
                <a:cubicBezTo>
                  <a:pt x="5035481" y="3129816"/>
                  <a:pt x="5029884" y="3137004"/>
                  <a:pt x="5029884" y="3151385"/>
                </a:cubicBezTo>
                <a:lnTo>
                  <a:pt x="5013092" y="3151385"/>
                </a:lnTo>
                <a:lnTo>
                  <a:pt x="5013092" y="3137004"/>
                </a:lnTo>
                <a:lnTo>
                  <a:pt x="4996299" y="3137004"/>
                </a:lnTo>
                <a:cubicBezTo>
                  <a:pt x="4996299" y="3151385"/>
                  <a:pt x="4982308" y="3158573"/>
                  <a:pt x="4954319" y="3158573"/>
                </a:cubicBezTo>
                <a:lnTo>
                  <a:pt x="4920737" y="3158573"/>
                </a:lnTo>
                <a:cubicBezTo>
                  <a:pt x="4909541" y="3158573"/>
                  <a:pt x="4903944" y="3153781"/>
                  <a:pt x="4903944" y="3144196"/>
                </a:cubicBezTo>
                <a:cubicBezTo>
                  <a:pt x="4915141" y="3144196"/>
                  <a:pt x="4920737" y="3139400"/>
                  <a:pt x="4920737" y="3129816"/>
                </a:cubicBezTo>
                <a:lnTo>
                  <a:pt x="4937526" y="3137004"/>
                </a:lnTo>
                <a:lnTo>
                  <a:pt x="4971112" y="3137004"/>
                </a:lnTo>
                <a:cubicBezTo>
                  <a:pt x="4987904" y="3137004"/>
                  <a:pt x="4996299" y="3127420"/>
                  <a:pt x="4996299" y="3108247"/>
                </a:cubicBezTo>
                <a:lnTo>
                  <a:pt x="5021486" y="3108247"/>
                </a:lnTo>
                <a:lnTo>
                  <a:pt x="5021486" y="3122627"/>
                </a:lnTo>
                <a:lnTo>
                  <a:pt x="5029884" y="3122627"/>
                </a:lnTo>
                <a:lnTo>
                  <a:pt x="5029884" y="3108247"/>
                </a:lnTo>
                <a:cubicBezTo>
                  <a:pt x="5024284" y="3108247"/>
                  <a:pt x="5021486" y="3105851"/>
                  <a:pt x="5021486" y="3101055"/>
                </a:cubicBezTo>
                <a:close/>
                <a:moveTo>
                  <a:pt x="4232268" y="3101055"/>
                </a:moveTo>
                <a:lnTo>
                  <a:pt x="4249061" y="3101055"/>
                </a:lnTo>
                <a:cubicBezTo>
                  <a:pt x="4249061" y="3110643"/>
                  <a:pt x="4251859" y="3115436"/>
                  <a:pt x="4257455" y="3115436"/>
                </a:cubicBezTo>
                <a:cubicBezTo>
                  <a:pt x="4251859" y="3124064"/>
                  <a:pt x="4249061" y="3133649"/>
                  <a:pt x="4249061" y="3144196"/>
                </a:cubicBezTo>
                <a:cubicBezTo>
                  <a:pt x="4237864" y="3144196"/>
                  <a:pt x="4232268" y="3139400"/>
                  <a:pt x="4232268" y="3129816"/>
                </a:cubicBezTo>
                <a:close/>
                <a:moveTo>
                  <a:pt x="3709329" y="3097574"/>
                </a:moveTo>
                <a:lnTo>
                  <a:pt x="3709329" y="3104762"/>
                </a:lnTo>
                <a:cubicBezTo>
                  <a:pt x="3709329" y="3114350"/>
                  <a:pt x="3703732" y="3119143"/>
                  <a:pt x="3692540" y="3119143"/>
                </a:cubicBezTo>
                <a:lnTo>
                  <a:pt x="3692540" y="3111951"/>
                </a:lnTo>
                <a:cubicBezTo>
                  <a:pt x="3693656" y="3102366"/>
                  <a:pt x="3699256" y="3097574"/>
                  <a:pt x="3709329" y="3097574"/>
                </a:cubicBezTo>
                <a:close/>
                <a:moveTo>
                  <a:pt x="4215475" y="3086678"/>
                </a:moveTo>
                <a:lnTo>
                  <a:pt x="4240662" y="3086678"/>
                </a:lnTo>
                <a:lnTo>
                  <a:pt x="4240662" y="3093867"/>
                </a:lnTo>
                <a:cubicBezTo>
                  <a:pt x="4235066" y="3093867"/>
                  <a:pt x="4226672" y="3096263"/>
                  <a:pt x="4215475" y="3101055"/>
                </a:cubicBezTo>
                <a:close/>
                <a:moveTo>
                  <a:pt x="7895552" y="3083194"/>
                </a:moveTo>
                <a:lnTo>
                  <a:pt x="7895552" y="3097574"/>
                </a:lnTo>
                <a:cubicBezTo>
                  <a:pt x="7906744" y="3097574"/>
                  <a:pt x="7912344" y="3102366"/>
                  <a:pt x="7912344" y="3111951"/>
                </a:cubicBezTo>
                <a:lnTo>
                  <a:pt x="7929133" y="3111951"/>
                </a:lnTo>
                <a:lnTo>
                  <a:pt x="7929133" y="3097574"/>
                </a:lnTo>
                <a:cubicBezTo>
                  <a:pt x="7917941" y="3097574"/>
                  <a:pt x="7912344" y="3092778"/>
                  <a:pt x="7912344" y="3083194"/>
                </a:cubicBezTo>
                <a:close/>
                <a:moveTo>
                  <a:pt x="3885643" y="3083194"/>
                </a:moveTo>
                <a:lnTo>
                  <a:pt x="3910834" y="3083194"/>
                </a:lnTo>
                <a:lnTo>
                  <a:pt x="3910834" y="3097574"/>
                </a:lnTo>
                <a:cubicBezTo>
                  <a:pt x="3899638" y="3092778"/>
                  <a:pt x="3891243" y="3090382"/>
                  <a:pt x="3885643" y="3090382"/>
                </a:cubicBezTo>
                <a:close/>
                <a:moveTo>
                  <a:pt x="1116660" y="3083194"/>
                </a:moveTo>
                <a:cubicBezTo>
                  <a:pt x="1116660" y="3092778"/>
                  <a:pt x="1122256" y="3097574"/>
                  <a:pt x="1133453" y="3097574"/>
                </a:cubicBezTo>
                <a:cubicBezTo>
                  <a:pt x="1133453" y="3104284"/>
                  <a:pt x="1125058" y="3111473"/>
                  <a:pt x="1108265" y="3119143"/>
                </a:cubicBezTo>
                <a:cubicBezTo>
                  <a:pt x="1108265" y="3108595"/>
                  <a:pt x="1105467" y="3099011"/>
                  <a:pt x="1099867" y="3090382"/>
                </a:cubicBezTo>
                <a:close/>
                <a:moveTo>
                  <a:pt x="7937532" y="3076005"/>
                </a:moveTo>
                <a:lnTo>
                  <a:pt x="7945926" y="3111951"/>
                </a:lnTo>
                <a:lnTo>
                  <a:pt x="7954320" y="3111951"/>
                </a:lnTo>
                <a:lnTo>
                  <a:pt x="7962719" y="3083194"/>
                </a:lnTo>
                <a:lnTo>
                  <a:pt x="7945926" y="3076005"/>
                </a:lnTo>
                <a:close/>
                <a:moveTo>
                  <a:pt x="3449054" y="3076005"/>
                </a:moveTo>
                <a:lnTo>
                  <a:pt x="3449054" y="3083194"/>
                </a:lnTo>
                <a:lnTo>
                  <a:pt x="3474245" y="3097574"/>
                </a:lnTo>
                <a:lnTo>
                  <a:pt x="3482640" y="3097574"/>
                </a:lnTo>
                <a:lnTo>
                  <a:pt x="3482640" y="3076005"/>
                </a:lnTo>
                <a:lnTo>
                  <a:pt x="3465847" y="3083194"/>
                </a:lnTo>
                <a:close/>
                <a:moveTo>
                  <a:pt x="2634649" y="3068813"/>
                </a:moveTo>
                <a:cubicBezTo>
                  <a:pt x="2634649" y="3074565"/>
                  <a:pt x="2617856" y="3086549"/>
                  <a:pt x="2584274" y="3104762"/>
                </a:cubicBezTo>
                <a:lnTo>
                  <a:pt x="2617856" y="3104762"/>
                </a:lnTo>
                <a:cubicBezTo>
                  <a:pt x="2627933" y="3104762"/>
                  <a:pt x="2636327" y="3092778"/>
                  <a:pt x="2643043" y="3068813"/>
                </a:cubicBezTo>
                <a:close/>
                <a:moveTo>
                  <a:pt x="5080259" y="3057918"/>
                </a:moveTo>
                <a:lnTo>
                  <a:pt x="5080259" y="3079486"/>
                </a:lnTo>
                <a:lnTo>
                  <a:pt x="5055072" y="3079486"/>
                </a:lnTo>
                <a:cubicBezTo>
                  <a:pt x="5055072" y="3072776"/>
                  <a:pt x="5063466" y="3065587"/>
                  <a:pt x="5080259" y="3057918"/>
                </a:cubicBezTo>
                <a:close/>
                <a:moveTo>
                  <a:pt x="9339653" y="3047244"/>
                </a:moveTo>
                <a:lnTo>
                  <a:pt x="9320564" y="3059505"/>
                </a:lnTo>
                <a:lnTo>
                  <a:pt x="9333649" y="3065106"/>
                </a:lnTo>
                <a:lnTo>
                  <a:pt x="9358836" y="3065106"/>
                </a:lnTo>
                <a:cubicBezTo>
                  <a:pt x="9381225" y="3079486"/>
                  <a:pt x="9392418" y="3089075"/>
                  <a:pt x="9392418" y="3093867"/>
                </a:cubicBezTo>
                <a:cubicBezTo>
                  <a:pt x="9383462" y="3104651"/>
                  <a:pt x="9375172" y="3114087"/>
                  <a:pt x="9367546" y="3122176"/>
                </a:cubicBezTo>
                <a:lnTo>
                  <a:pt x="9364840" y="3124795"/>
                </a:lnTo>
                <a:lnTo>
                  <a:pt x="9364840" y="3126331"/>
                </a:lnTo>
                <a:lnTo>
                  <a:pt x="9381633" y="3126331"/>
                </a:lnTo>
                <a:cubicBezTo>
                  <a:pt x="9381633" y="3122498"/>
                  <a:pt x="9387229" y="3110514"/>
                  <a:pt x="9398426" y="3090382"/>
                </a:cubicBezTo>
                <a:cubicBezTo>
                  <a:pt x="9398426" y="3082712"/>
                  <a:pt x="9378835" y="3068335"/>
                  <a:pt x="9339653" y="3047244"/>
                </a:cubicBezTo>
                <a:close/>
                <a:moveTo>
                  <a:pt x="3566600" y="3047244"/>
                </a:moveTo>
                <a:lnTo>
                  <a:pt x="3608580" y="3054433"/>
                </a:lnTo>
                <a:lnTo>
                  <a:pt x="3608580" y="3076005"/>
                </a:lnTo>
                <a:lnTo>
                  <a:pt x="3591787" y="3076005"/>
                </a:lnTo>
                <a:cubicBezTo>
                  <a:pt x="3591787" y="3066417"/>
                  <a:pt x="3583393" y="3061625"/>
                  <a:pt x="3566600" y="3061625"/>
                </a:cubicBezTo>
                <a:close/>
                <a:moveTo>
                  <a:pt x="3180385" y="3047244"/>
                </a:moveTo>
                <a:lnTo>
                  <a:pt x="3180385" y="3061625"/>
                </a:lnTo>
                <a:cubicBezTo>
                  <a:pt x="3182625" y="3071209"/>
                  <a:pt x="3188222" y="3076005"/>
                  <a:pt x="3197178" y="3076005"/>
                </a:cubicBezTo>
                <a:cubicBezTo>
                  <a:pt x="3197178" y="3071209"/>
                  <a:pt x="3199976" y="3068813"/>
                  <a:pt x="3205572" y="3068813"/>
                </a:cubicBezTo>
                <a:cubicBezTo>
                  <a:pt x="3199976" y="3060184"/>
                  <a:pt x="3197178" y="3052996"/>
                  <a:pt x="3197178" y="3047244"/>
                </a:cubicBezTo>
                <a:close/>
                <a:moveTo>
                  <a:pt x="8004699" y="3018484"/>
                </a:moveTo>
                <a:cubicBezTo>
                  <a:pt x="8015891" y="3020402"/>
                  <a:pt x="8021492" y="3025194"/>
                  <a:pt x="8021492" y="3032864"/>
                </a:cubicBezTo>
                <a:lnTo>
                  <a:pt x="8021492" y="3040056"/>
                </a:lnTo>
                <a:cubicBezTo>
                  <a:pt x="8010295" y="3040056"/>
                  <a:pt x="8004699" y="3035260"/>
                  <a:pt x="8004699" y="3025676"/>
                </a:cubicBezTo>
                <a:close/>
                <a:moveTo>
                  <a:pt x="755636" y="3018484"/>
                </a:moveTo>
                <a:lnTo>
                  <a:pt x="772425" y="3025676"/>
                </a:lnTo>
                <a:lnTo>
                  <a:pt x="822804" y="3025676"/>
                </a:lnTo>
                <a:lnTo>
                  <a:pt x="822804" y="3040056"/>
                </a:lnTo>
                <a:cubicBezTo>
                  <a:pt x="822804" y="3050600"/>
                  <a:pt x="792016" y="3060184"/>
                  <a:pt x="730445" y="3068813"/>
                </a:cubicBezTo>
                <a:lnTo>
                  <a:pt x="722051" y="3040056"/>
                </a:lnTo>
                <a:cubicBezTo>
                  <a:pt x="744440" y="3033345"/>
                  <a:pt x="755636" y="3026154"/>
                  <a:pt x="755636" y="3018484"/>
                </a:cubicBezTo>
                <a:close/>
                <a:moveTo>
                  <a:pt x="545736" y="3018484"/>
                </a:moveTo>
                <a:lnTo>
                  <a:pt x="562529" y="3018484"/>
                </a:lnTo>
                <a:lnTo>
                  <a:pt x="579318" y="3025676"/>
                </a:lnTo>
                <a:lnTo>
                  <a:pt x="570924" y="3040056"/>
                </a:lnTo>
                <a:lnTo>
                  <a:pt x="579318" y="3054433"/>
                </a:lnTo>
                <a:cubicBezTo>
                  <a:pt x="573722" y="3063062"/>
                  <a:pt x="570924" y="3072650"/>
                  <a:pt x="570924" y="3083194"/>
                </a:cubicBezTo>
                <a:cubicBezTo>
                  <a:pt x="576520" y="3083194"/>
                  <a:pt x="579318" y="3085590"/>
                  <a:pt x="579318" y="3090382"/>
                </a:cubicBezTo>
                <a:lnTo>
                  <a:pt x="570924" y="3090382"/>
                </a:lnTo>
                <a:lnTo>
                  <a:pt x="554131" y="3083194"/>
                </a:lnTo>
                <a:lnTo>
                  <a:pt x="562529" y="3068813"/>
                </a:lnTo>
                <a:lnTo>
                  <a:pt x="562529" y="3032864"/>
                </a:lnTo>
                <a:lnTo>
                  <a:pt x="545736" y="3032864"/>
                </a:lnTo>
                <a:close/>
                <a:moveTo>
                  <a:pt x="3203176" y="3011295"/>
                </a:moveTo>
                <a:lnTo>
                  <a:pt x="3213971" y="3011295"/>
                </a:lnTo>
                <a:lnTo>
                  <a:pt x="3213971" y="3022082"/>
                </a:lnTo>
                <a:close/>
                <a:moveTo>
                  <a:pt x="8206201" y="2989727"/>
                </a:moveTo>
                <a:cubicBezTo>
                  <a:pt x="8206201" y="2997396"/>
                  <a:pt x="8197806" y="3006981"/>
                  <a:pt x="8181013" y="3018484"/>
                </a:cubicBezTo>
                <a:lnTo>
                  <a:pt x="8197806" y="3040056"/>
                </a:lnTo>
                <a:lnTo>
                  <a:pt x="8172615" y="3040056"/>
                </a:lnTo>
                <a:lnTo>
                  <a:pt x="8172615" y="3054433"/>
                </a:lnTo>
                <a:lnTo>
                  <a:pt x="8189407" y="3054433"/>
                </a:lnTo>
                <a:cubicBezTo>
                  <a:pt x="8217393" y="3041971"/>
                  <a:pt x="8231387" y="3032386"/>
                  <a:pt x="8231387" y="3025676"/>
                </a:cubicBezTo>
                <a:lnTo>
                  <a:pt x="8197806" y="3025676"/>
                </a:lnTo>
                <a:lnTo>
                  <a:pt x="8197806" y="3011295"/>
                </a:lnTo>
                <a:lnTo>
                  <a:pt x="8231387" y="3011295"/>
                </a:lnTo>
                <a:lnTo>
                  <a:pt x="8231387" y="3004107"/>
                </a:lnTo>
                <a:cubicBezTo>
                  <a:pt x="8231387" y="2994519"/>
                  <a:pt x="8225791" y="2989727"/>
                  <a:pt x="8214595" y="2989727"/>
                </a:cubicBezTo>
                <a:close/>
                <a:moveTo>
                  <a:pt x="6243228" y="2989727"/>
                </a:moveTo>
                <a:cubicBezTo>
                  <a:pt x="6254421" y="2991645"/>
                  <a:pt x="6260021" y="2996437"/>
                  <a:pt x="6260021" y="3004107"/>
                </a:cubicBezTo>
                <a:lnTo>
                  <a:pt x="6260021" y="3011295"/>
                </a:lnTo>
                <a:cubicBezTo>
                  <a:pt x="6248824" y="3011295"/>
                  <a:pt x="6243228" y="3006503"/>
                  <a:pt x="6243228" y="2996915"/>
                </a:cubicBezTo>
                <a:close/>
                <a:moveTo>
                  <a:pt x="7996300" y="2975346"/>
                </a:moveTo>
                <a:cubicBezTo>
                  <a:pt x="8007497" y="2980139"/>
                  <a:pt x="8015891" y="2982538"/>
                  <a:pt x="8021492" y="2982538"/>
                </a:cubicBezTo>
                <a:lnTo>
                  <a:pt x="8021492" y="2996915"/>
                </a:lnTo>
                <a:lnTo>
                  <a:pt x="8013093" y="2996915"/>
                </a:lnTo>
                <a:cubicBezTo>
                  <a:pt x="8001901" y="2996915"/>
                  <a:pt x="7996300" y="2992123"/>
                  <a:pt x="7996300" y="2982538"/>
                </a:cubicBezTo>
                <a:close/>
                <a:moveTo>
                  <a:pt x="6889717" y="2975346"/>
                </a:moveTo>
                <a:cubicBezTo>
                  <a:pt x="6881881" y="2975346"/>
                  <a:pt x="6873482" y="2982538"/>
                  <a:pt x="6864526" y="2996915"/>
                </a:cubicBezTo>
                <a:lnTo>
                  <a:pt x="6864526" y="3004107"/>
                </a:lnTo>
                <a:lnTo>
                  <a:pt x="6881319" y="2996915"/>
                </a:lnTo>
                <a:cubicBezTo>
                  <a:pt x="6881319" y="3001711"/>
                  <a:pt x="6884117" y="3004107"/>
                  <a:pt x="6889717" y="3004107"/>
                </a:cubicBezTo>
                <a:close/>
                <a:moveTo>
                  <a:pt x="319043" y="2975346"/>
                </a:moveTo>
                <a:cubicBezTo>
                  <a:pt x="319043" y="3004107"/>
                  <a:pt x="341432" y="3018484"/>
                  <a:pt x="386211" y="3018484"/>
                </a:cubicBezTo>
                <a:cubicBezTo>
                  <a:pt x="398527" y="3024239"/>
                  <a:pt x="443305" y="3064980"/>
                  <a:pt x="520549" y="3140711"/>
                </a:cubicBezTo>
                <a:cubicBezTo>
                  <a:pt x="537338" y="3140711"/>
                  <a:pt x="556929" y="3143107"/>
                  <a:pt x="579318" y="3147900"/>
                </a:cubicBezTo>
                <a:lnTo>
                  <a:pt x="579318" y="3133523"/>
                </a:lnTo>
                <a:lnTo>
                  <a:pt x="587716" y="3133523"/>
                </a:lnTo>
                <a:lnTo>
                  <a:pt x="604509" y="3140711"/>
                </a:lnTo>
                <a:lnTo>
                  <a:pt x="612904" y="3126331"/>
                </a:lnTo>
                <a:cubicBezTo>
                  <a:pt x="612904" y="3116746"/>
                  <a:pt x="607307" y="3111951"/>
                  <a:pt x="596111" y="3111951"/>
                </a:cubicBezTo>
                <a:cubicBezTo>
                  <a:pt x="586038" y="3116746"/>
                  <a:pt x="574842" y="3119143"/>
                  <a:pt x="562529" y="3119143"/>
                </a:cubicBezTo>
                <a:cubicBezTo>
                  <a:pt x="584918" y="3085590"/>
                  <a:pt x="598909" y="3068813"/>
                  <a:pt x="604509" y="3068813"/>
                </a:cubicBezTo>
                <a:lnTo>
                  <a:pt x="604509" y="3076005"/>
                </a:lnTo>
                <a:lnTo>
                  <a:pt x="596111" y="3090382"/>
                </a:lnTo>
                <a:cubicBezTo>
                  <a:pt x="612904" y="3090382"/>
                  <a:pt x="635293" y="3104762"/>
                  <a:pt x="663278" y="3133523"/>
                </a:cubicBezTo>
                <a:lnTo>
                  <a:pt x="671676" y="3133523"/>
                </a:lnTo>
                <a:lnTo>
                  <a:pt x="671676" y="3147900"/>
                </a:lnTo>
                <a:lnTo>
                  <a:pt x="646485" y="3147900"/>
                </a:lnTo>
                <a:cubicBezTo>
                  <a:pt x="662158" y="3171868"/>
                  <a:pt x="678951" y="3183849"/>
                  <a:pt x="696864" y="3183849"/>
                </a:cubicBezTo>
                <a:cubicBezTo>
                  <a:pt x="696864" y="3190559"/>
                  <a:pt x="688465" y="3197751"/>
                  <a:pt x="671676" y="3205421"/>
                </a:cubicBezTo>
                <a:lnTo>
                  <a:pt x="621298" y="3198229"/>
                </a:lnTo>
                <a:cubicBezTo>
                  <a:pt x="598909" y="3202062"/>
                  <a:pt x="587716" y="3206858"/>
                  <a:pt x="587716" y="3212609"/>
                </a:cubicBezTo>
                <a:cubicBezTo>
                  <a:pt x="565327" y="3210691"/>
                  <a:pt x="554131" y="3203503"/>
                  <a:pt x="554131" y="3191041"/>
                </a:cubicBezTo>
                <a:lnTo>
                  <a:pt x="537338" y="3198229"/>
                </a:lnTo>
                <a:cubicBezTo>
                  <a:pt x="503756" y="3198229"/>
                  <a:pt x="470171" y="3179056"/>
                  <a:pt x="436589" y="3140711"/>
                </a:cubicBezTo>
                <a:cubicBezTo>
                  <a:pt x="406364" y="3109077"/>
                  <a:pt x="381176" y="3089904"/>
                  <a:pt x="361023" y="3083194"/>
                </a:cubicBezTo>
                <a:cubicBezTo>
                  <a:pt x="361023" y="3087986"/>
                  <a:pt x="358225" y="3090382"/>
                  <a:pt x="352629" y="3090382"/>
                </a:cubicBezTo>
                <a:cubicBezTo>
                  <a:pt x="339196" y="3070250"/>
                  <a:pt x="316807" y="3055873"/>
                  <a:pt x="285462" y="3047244"/>
                </a:cubicBezTo>
                <a:cubicBezTo>
                  <a:pt x="274265" y="3025194"/>
                  <a:pt x="268669" y="3003626"/>
                  <a:pt x="268669" y="2982538"/>
                </a:cubicBezTo>
                <a:cubicBezTo>
                  <a:pt x="275385" y="2977743"/>
                  <a:pt x="292178" y="2975346"/>
                  <a:pt x="319043" y="2975346"/>
                </a:cubicBezTo>
                <a:close/>
                <a:moveTo>
                  <a:pt x="3692540" y="2968158"/>
                </a:moveTo>
                <a:cubicBezTo>
                  <a:pt x="3681343" y="2970073"/>
                  <a:pt x="3675747" y="2974869"/>
                  <a:pt x="3675747" y="2982538"/>
                </a:cubicBezTo>
                <a:cubicBezTo>
                  <a:pt x="3681343" y="2982538"/>
                  <a:pt x="3689738" y="2984934"/>
                  <a:pt x="3700934" y="2989727"/>
                </a:cubicBezTo>
                <a:lnTo>
                  <a:pt x="3709329" y="2975346"/>
                </a:lnTo>
                <a:close/>
                <a:moveTo>
                  <a:pt x="3583393" y="2968158"/>
                </a:moveTo>
                <a:lnTo>
                  <a:pt x="3600181" y="2968158"/>
                </a:lnTo>
                <a:lnTo>
                  <a:pt x="3600181" y="2989727"/>
                </a:lnTo>
                <a:lnTo>
                  <a:pt x="3583393" y="2989727"/>
                </a:lnTo>
                <a:close/>
                <a:moveTo>
                  <a:pt x="6705004" y="2939397"/>
                </a:moveTo>
                <a:cubicBezTo>
                  <a:pt x="6693812" y="2941316"/>
                  <a:pt x="6688212" y="2946108"/>
                  <a:pt x="6688212" y="2953778"/>
                </a:cubicBezTo>
                <a:cubicBezTo>
                  <a:pt x="6693812" y="2953778"/>
                  <a:pt x="6702206" y="2956174"/>
                  <a:pt x="6713403" y="2960966"/>
                </a:cubicBezTo>
                <a:lnTo>
                  <a:pt x="6721797" y="2960966"/>
                </a:lnTo>
                <a:lnTo>
                  <a:pt x="6721797" y="2953778"/>
                </a:lnTo>
                <a:lnTo>
                  <a:pt x="6705004" y="2953778"/>
                </a:lnTo>
                <a:lnTo>
                  <a:pt x="6713403" y="2939397"/>
                </a:lnTo>
                <a:close/>
                <a:moveTo>
                  <a:pt x="3642161" y="2939397"/>
                </a:moveTo>
                <a:cubicBezTo>
                  <a:pt x="3647758" y="2948985"/>
                  <a:pt x="3650560" y="2956174"/>
                  <a:pt x="3650560" y="2960966"/>
                </a:cubicBezTo>
                <a:lnTo>
                  <a:pt x="3667349" y="2960966"/>
                </a:lnTo>
                <a:cubicBezTo>
                  <a:pt x="3667349" y="2954255"/>
                  <a:pt x="3658954" y="2947067"/>
                  <a:pt x="3642161" y="2939397"/>
                </a:cubicBezTo>
                <a:close/>
                <a:moveTo>
                  <a:pt x="3474245" y="2939397"/>
                </a:moveTo>
                <a:lnTo>
                  <a:pt x="3457453" y="2960966"/>
                </a:lnTo>
                <a:lnTo>
                  <a:pt x="3474245" y="2960966"/>
                </a:lnTo>
                <a:cubicBezTo>
                  <a:pt x="3474245" y="2956174"/>
                  <a:pt x="3477043" y="2948985"/>
                  <a:pt x="3482640" y="2939397"/>
                </a:cubicBezTo>
                <a:close/>
                <a:moveTo>
                  <a:pt x="1544854" y="2939397"/>
                </a:moveTo>
                <a:cubicBezTo>
                  <a:pt x="1553811" y="2944190"/>
                  <a:pt x="1567243" y="2946589"/>
                  <a:pt x="1585156" y="2946589"/>
                </a:cubicBezTo>
                <a:lnTo>
                  <a:pt x="1570042" y="2968158"/>
                </a:lnTo>
                <a:lnTo>
                  <a:pt x="1570042" y="2975346"/>
                </a:lnTo>
                <a:lnTo>
                  <a:pt x="1593551" y="2975346"/>
                </a:lnTo>
                <a:lnTo>
                  <a:pt x="1593551" y="2982538"/>
                </a:lnTo>
                <a:cubicBezTo>
                  <a:pt x="1593551" y="2987331"/>
                  <a:pt x="1580118" y="2999311"/>
                  <a:pt x="1553249" y="3018484"/>
                </a:cubicBezTo>
                <a:cubicBezTo>
                  <a:pt x="1538696" y="3004107"/>
                  <a:pt x="1527504" y="2996915"/>
                  <a:pt x="1519667" y="2996915"/>
                </a:cubicBezTo>
                <a:lnTo>
                  <a:pt x="1519667" y="2982538"/>
                </a:lnTo>
                <a:lnTo>
                  <a:pt x="1536456" y="2989727"/>
                </a:lnTo>
                <a:cubicBezTo>
                  <a:pt x="1542056" y="2983975"/>
                  <a:pt x="1544854" y="2967199"/>
                  <a:pt x="1544854" y="2939397"/>
                </a:cubicBezTo>
                <a:close/>
                <a:moveTo>
                  <a:pt x="2617856" y="2932209"/>
                </a:moveTo>
                <a:cubicBezTo>
                  <a:pt x="2606664" y="2934124"/>
                  <a:pt x="2601063" y="2938920"/>
                  <a:pt x="2601063" y="2946589"/>
                </a:cubicBezTo>
                <a:lnTo>
                  <a:pt x="2601063" y="2953778"/>
                </a:lnTo>
                <a:lnTo>
                  <a:pt x="2617856" y="2953778"/>
                </a:lnTo>
                <a:close/>
                <a:moveTo>
                  <a:pt x="8603200" y="2928502"/>
                </a:moveTo>
                <a:cubicBezTo>
                  <a:pt x="8597603" y="2937131"/>
                  <a:pt x="8594805" y="2946715"/>
                  <a:pt x="8594805" y="2957263"/>
                </a:cubicBezTo>
                <a:lnTo>
                  <a:pt x="8569614" y="2942882"/>
                </a:lnTo>
                <a:lnTo>
                  <a:pt x="8544427" y="2942882"/>
                </a:lnTo>
                <a:lnTo>
                  <a:pt x="8552825" y="2957263"/>
                </a:lnTo>
                <a:cubicBezTo>
                  <a:pt x="8536033" y="2957263"/>
                  <a:pt x="8527634" y="2962055"/>
                  <a:pt x="8527634" y="2971639"/>
                </a:cubicBezTo>
                <a:lnTo>
                  <a:pt x="8502447" y="2971639"/>
                </a:lnTo>
                <a:cubicBezTo>
                  <a:pt x="8496851" y="2971639"/>
                  <a:pt x="8494053" y="2969243"/>
                  <a:pt x="8494053" y="2964451"/>
                </a:cubicBezTo>
                <a:lnTo>
                  <a:pt x="8453607" y="2983006"/>
                </a:lnTo>
                <a:lnTo>
                  <a:pt x="8449682" y="2989727"/>
                </a:lnTo>
                <a:cubicBezTo>
                  <a:pt x="8449682" y="3017528"/>
                  <a:pt x="8463677" y="3036701"/>
                  <a:pt x="8491662" y="3047244"/>
                </a:cubicBezTo>
                <a:lnTo>
                  <a:pt x="8491662" y="3040056"/>
                </a:lnTo>
                <a:cubicBezTo>
                  <a:pt x="8520767" y="3049641"/>
                  <a:pt x="8540358" y="3054433"/>
                  <a:pt x="8550435" y="3054433"/>
                </a:cubicBezTo>
                <a:cubicBezTo>
                  <a:pt x="8569464" y="3010336"/>
                  <a:pt x="8583458" y="2983975"/>
                  <a:pt x="8592415" y="2975346"/>
                </a:cubicBezTo>
                <a:cubicBezTo>
                  <a:pt x="8600809" y="2974627"/>
                  <a:pt x="8615501" y="2962315"/>
                  <a:pt x="8636492" y="2938410"/>
                </a:cubicBezTo>
                <a:lnTo>
                  <a:pt x="8639554" y="2934727"/>
                </a:lnTo>
                <a:close/>
                <a:moveTo>
                  <a:pt x="7954320" y="2917613"/>
                </a:moveTo>
                <a:lnTo>
                  <a:pt x="7954320" y="2917829"/>
                </a:lnTo>
                <a:cubicBezTo>
                  <a:pt x="7971113" y="2917829"/>
                  <a:pt x="7979512" y="2922621"/>
                  <a:pt x="7979512" y="2932209"/>
                </a:cubicBezTo>
                <a:cubicBezTo>
                  <a:pt x="7962719" y="2956174"/>
                  <a:pt x="7954320" y="2972950"/>
                  <a:pt x="7954320" y="2982538"/>
                </a:cubicBezTo>
                <a:lnTo>
                  <a:pt x="7945926" y="2982538"/>
                </a:lnTo>
                <a:lnTo>
                  <a:pt x="7945926" y="2960966"/>
                </a:lnTo>
                <a:lnTo>
                  <a:pt x="7954320" y="2946589"/>
                </a:lnTo>
                <a:lnTo>
                  <a:pt x="7945926" y="2946589"/>
                </a:lnTo>
                <a:lnTo>
                  <a:pt x="7937532" y="2960966"/>
                </a:lnTo>
                <a:lnTo>
                  <a:pt x="7937532" y="2975346"/>
                </a:lnTo>
                <a:lnTo>
                  <a:pt x="7945926" y="2989727"/>
                </a:lnTo>
                <a:lnTo>
                  <a:pt x="7929133" y="2996915"/>
                </a:lnTo>
                <a:lnTo>
                  <a:pt x="7929133" y="2982538"/>
                </a:lnTo>
                <a:cubicBezTo>
                  <a:pt x="7917941" y="2984453"/>
                  <a:pt x="7912344" y="2989245"/>
                  <a:pt x="7912344" y="2996915"/>
                </a:cubicBezTo>
                <a:cubicBezTo>
                  <a:pt x="7923537" y="2998833"/>
                  <a:pt x="7929133" y="3003626"/>
                  <a:pt x="7929133" y="3011295"/>
                </a:cubicBezTo>
                <a:lnTo>
                  <a:pt x="7929133" y="3018484"/>
                </a:lnTo>
                <a:lnTo>
                  <a:pt x="7920739" y="3032864"/>
                </a:lnTo>
                <a:cubicBezTo>
                  <a:pt x="7931931" y="3032864"/>
                  <a:pt x="7937532" y="3040056"/>
                  <a:pt x="7937532" y="3054433"/>
                </a:cubicBezTo>
                <a:lnTo>
                  <a:pt x="7996300" y="3025676"/>
                </a:lnTo>
                <a:lnTo>
                  <a:pt x="7996300" y="3047244"/>
                </a:lnTo>
                <a:lnTo>
                  <a:pt x="7987906" y="3061625"/>
                </a:lnTo>
                <a:lnTo>
                  <a:pt x="8004699" y="3054433"/>
                </a:lnTo>
                <a:lnTo>
                  <a:pt x="8013093" y="3054433"/>
                </a:lnTo>
                <a:lnTo>
                  <a:pt x="8013093" y="3068813"/>
                </a:lnTo>
                <a:lnTo>
                  <a:pt x="7996300" y="3068813"/>
                </a:lnTo>
                <a:lnTo>
                  <a:pt x="7996300" y="3076005"/>
                </a:lnTo>
                <a:lnTo>
                  <a:pt x="8004699" y="3076005"/>
                </a:lnTo>
                <a:cubicBezTo>
                  <a:pt x="8017011" y="3076005"/>
                  <a:pt x="8033804" y="3064021"/>
                  <a:pt x="8055073" y="3040056"/>
                </a:cubicBezTo>
                <a:lnTo>
                  <a:pt x="8071866" y="3040056"/>
                </a:lnTo>
                <a:lnTo>
                  <a:pt x="8071866" y="2996915"/>
                </a:lnTo>
                <a:cubicBezTo>
                  <a:pt x="8080263" y="2990205"/>
                  <a:pt x="8087958" y="2976664"/>
                  <a:pt x="8094955" y="2956293"/>
                </a:cubicBezTo>
                <a:lnTo>
                  <a:pt x="8098824" y="2942447"/>
                </a:lnTo>
                <a:lnTo>
                  <a:pt x="8092728" y="2942882"/>
                </a:lnTo>
                <a:lnTo>
                  <a:pt x="8092728" y="2935690"/>
                </a:lnTo>
                <a:lnTo>
                  <a:pt x="8075935" y="2942882"/>
                </a:lnTo>
                <a:lnTo>
                  <a:pt x="8059142" y="2942882"/>
                </a:lnTo>
                <a:cubicBezTo>
                  <a:pt x="8036753" y="2933294"/>
                  <a:pt x="8025560" y="2926106"/>
                  <a:pt x="8025560" y="2921313"/>
                </a:cubicBezTo>
                <a:lnTo>
                  <a:pt x="8008768" y="2928502"/>
                </a:lnTo>
                <a:cubicBezTo>
                  <a:pt x="7993095" y="2928502"/>
                  <a:pt x="7977563" y="2926106"/>
                  <a:pt x="7962171" y="2921313"/>
                </a:cubicBezTo>
                <a:close/>
                <a:moveTo>
                  <a:pt x="3491034" y="2910640"/>
                </a:moveTo>
                <a:lnTo>
                  <a:pt x="3482640" y="2925017"/>
                </a:lnTo>
                <a:lnTo>
                  <a:pt x="3482640" y="2932209"/>
                </a:lnTo>
                <a:lnTo>
                  <a:pt x="3491034" y="2932209"/>
                </a:lnTo>
                <a:cubicBezTo>
                  <a:pt x="3491034" y="2927417"/>
                  <a:pt x="3493832" y="2920225"/>
                  <a:pt x="3499433" y="2910640"/>
                </a:cubicBezTo>
                <a:close/>
                <a:moveTo>
                  <a:pt x="411402" y="2896260"/>
                </a:moveTo>
                <a:lnTo>
                  <a:pt x="428191" y="2896260"/>
                </a:lnTo>
                <a:lnTo>
                  <a:pt x="428191" y="2925017"/>
                </a:lnTo>
                <a:lnTo>
                  <a:pt x="411402" y="2925017"/>
                </a:lnTo>
                <a:close/>
                <a:moveTo>
                  <a:pt x="6713403" y="2874691"/>
                </a:moveTo>
                <a:lnTo>
                  <a:pt x="6713403" y="2903448"/>
                </a:lnTo>
                <a:lnTo>
                  <a:pt x="6705004" y="2903448"/>
                </a:lnTo>
                <a:lnTo>
                  <a:pt x="6705004" y="2910640"/>
                </a:lnTo>
                <a:lnTo>
                  <a:pt x="6721797" y="2910640"/>
                </a:lnTo>
                <a:cubicBezTo>
                  <a:pt x="6721797" y="2920225"/>
                  <a:pt x="6716201" y="2925017"/>
                  <a:pt x="6705004" y="2925017"/>
                </a:cubicBezTo>
                <a:cubicBezTo>
                  <a:pt x="6705004" y="2920225"/>
                  <a:pt x="6702206" y="2917829"/>
                  <a:pt x="6696610" y="2917829"/>
                </a:cubicBezTo>
                <a:lnTo>
                  <a:pt x="6696610" y="2925017"/>
                </a:lnTo>
                <a:cubicBezTo>
                  <a:pt x="6702206" y="2925017"/>
                  <a:pt x="6705004" y="2927417"/>
                  <a:pt x="6705004" y="2932209"/>
                </a:cubicBezTo>
                <a:cubicBezTo>
                  <a:pt x="6730754" y="2926458"/>
                  <a:pt x="6744744" y="2916869"/>
                  <a:pt x="6746984" y="2903448"/>
                </a:cubicBezTo>
                <a:lnTo>
                  <a:pt x="6730192" y="2903448"/>
                </a:lnTo>
                <a:lnTo>
                  <a:pt x="6738590" y="2889068"/>
                </a:lnTo>
                <a:close/>
                <a:moveTo>
                  <a:pt x="1444102" y="2867499"/>
                </a:moveTo>
                <a:lnTo>
                  <a:pt x="1444102" y="2889068"/>
                </a:lnTo>
                <a:cubicBezTo>
                  <a:pt x="1455298" y="2889068"/>
                  <a:pt x="1460894" y="2884276"/>
                  <a:pt x="1460894" y="2874691"/>
                </a:cubicBezTo>
                <a:close/>
                <a:moveTo>
                  <a:pt x="2713129" y="2865308"/>
                </a:moveTo>
                <a:lnTo>
                  <a:pt x="2718609" y="2874691"/>
                </a:lnTo>
                <a:lnTo>
                  <a:pt x="2718609" y="2889068"/>
                </a:lnTo>
                <a:lnTo>
                  <a:pt x="2685023" y="2889068"/>
                </a:lnTo>
                <a:lnTo>
                  <a:pt x="2693422" y="2903448"/>
                </a:lnTo>
                <a:lnTo>
                  <a:pt x="2668230" y="2917829"/>
                </a:lnTo>
                <a:cubicBezTo>
                  <a:pt x="2668230" y="2911118"/>
                  <a:pt x="2657038" y="2903930"/>
                  <a:pt x="2634649" y="2896260"/>
                </a:cubicBezTo>
                <a:lnTo>
                  <a:pt x="2634649" y="2903448"/>
                </a:lnTo>
                <a:cubicBezTo>
                  <a:pt x="2657038" y="2936042"/>
                  <a:pt x="2668230" y="2957611"/>
                  <a:pt x="2668230" y="2968158"/>
                </a:cubicBezTo>
                <a:lnTo>
                  <a:pt x="2693422" y="2968158"/>
                </a:lnTo>
                <a:lnTo>
                  <a:pt x="2685023" y="2953778"/>
                </a:lnTo>
                <a:lnTo>
                  <a:pt x="2701816" y="2953778"/>
                </a:lnTo>
                <a:lnTo>
                  <a:pt x="2701816" y="2946589"/>
                </a:lnTo>
                <a:lnTo>
                  <a:pt x="2685023" y="2946589"/>
                </a:lnTo>
                <a:lnTo>
                  <a:pt x="2685023" y="2932209"/>
                </a:lnTo>
                <a:cubicBezTo>
                  <a:pt x="2693980" y="2937001"/>
                  <a:pt x="2707975" y="2939397"/>
                  <a:pt x="2727003" y="2939397"/>
                </a:cubicBezTo>
                <a:lnTo>
                  <a:pt x="2710210" y="2960966"/>
                </a:lnTo>
                <a:lnTo>
                  <a:pt x="2718609" y="2960966"/>
                </a:lnTo>
                <a:lnTo>
                  <a:pt x="2827756" y="2917347"/>
                </a:lnTo>
                <a:lnTo>
                  <a:pt x="2827756" y="2917829"/>
                </a:lnTo>
                <a:lnTo>
                  <a:pt x="2828807" y="2916929"/>
                </a:lnTo>
                <a:lnTo>
                  <a:pt x="2844545" y="2910640"/>
                </a:lnTo>
                <a:lnTo>
                  <a:pt x="2836151" y="2910640"/>
                </a:lnTo>
                <a:lnTo>
                  <a:pt x="2828807" y="2916929"/>
                </a:lnTo>
                <a:lnTo>
                  <a:pt x="2827756" y="2917347"/>
                </a:lnTo>
                <a:lnTo>
                  <a:pt x="2827756" y="2910640"/>
                </a:lnTo>
                <a:lnTo>
                  <a:pt x="2836151" y="2896260"/>
                </a:lnTo>
                <a:cubicBezTo>
                  <a:pt x="2841747" y="2896260"/>
                  <a:pt x="2844545" y="2898656"/>
                  <a:pt x="2844545" y="2903448"/>
                </a:cubicBezTo>
                <a:lnTo>
                  <a:pt x="2886525" y="2896260"/>
                </a:lnTo>
                <a:lnTo>
                  <a:pt x="2911716" y="2896260"/>
                </a:lnTo>
                <a:lnTo>
                  <a:pt x="2916044" y="2888846"/>
                </a:lnTo>
                <a:lnTo>
                  <a:pt x="2874514" y="2888846"/>
                </a:lnTo>
                <a:cubicBezTo>
                  <a:pt x="2861081" y="2888846"/>
                  <a:pt x="2835893" y="2884054"/>
                  <a:pt x="2798952" y="2874469"/>
                </a:cubicBezTo>
                <a:cubicBezTo>
                  <a:pt x="2798952" y="2879261"/>
                  <a:pt x="2796150" y="2881657"/>
                  <a:pt x="2790553" y="2881657"/>
                </a:cubicBezTo>
                <a:cubicBezTo>
                  <a:pt x="2790553" y="2872069"/>
                  <a:pt x="2784957" y="2867277"/>
                  <a:pt x="2773761" y="2867277"/>
                </a:cubicBezTo>
                <a:lnTo>
                  <a:pt x="2748573" y="2867277"/>
                </a:lnTo>
                <a:cubicBezTo>
                  <a:pt x="2742977" y="2867277"/>
                  <a:pt x="2740179" y="2869673"/>
                  <a:pt x="2740179" y="2874469"/>
                </a:cubicBezTo>
                <a:close/>
                <a:moveTo>
                  <a:pt x="3734516" y="2860311"/>
                </a:moveTo>
                <a:lnTo>
                  <a:pt x="3734516" y="2867499"/>
                </a:lnTo>
                <a:lnTo>
                  <a:pt x="3751309" y="2874691"/>
                </a:lnTo>
                <a:lnTo>
                  <a:pt x="3759707" y="2874691"/>
                </a:lnTo>
                <a:lnTo>
                  <a:pt x="3759707" y="2867499"/>
                </a:lnTo>
                <a:cubicBezTo>
                  <a:pt x="3752990" y="2867499"/>
                  <a:pt x="3744592" y="2865103"/>
                  <a:pt x="3734516" y="2860311"/>
                </a:cubicBezTo>
                <a:close/>
                <a:moveTo>
                  <a:pt x="3684141" y="2860311"/>
                </a:moveTo>
                <a:lnTo>
                  <a:pt x="3675747" y="2874691"/>
                </a:lnTo>
                <a:lnTo>
                  <a:pt x="3692540" y="2881880"/>
                </a:lnTo>
                <a:lnTo>
                  <a:pt x="3700934" y="2867499"/>
                </a:lnTo>
                <a:close/>
                <a:moveTo>
                  <a:pt x="1870618" y="2860311"/>
                </a:moveTo>
                <a:lnTo>
                  <a:pt x="1879012" y="2860311"/>
                </a:lnTo>
                <a:lnTo>
                  <a:pt x="1879012" y="2896260"/>
                </a:lnTo>
                <a:cubicBezTo>
                  <a:pt x="1871176" y="2896260"/>
                  <a:pt x="1862782" y="2886672"/>
                  <a:pt x="1853825" y="2867499"/>
                </a:cubicBezTo>
                <a:close/>
                <a:moveTo>
                  <a:pt x="2542294" y="2845931"/>
                </a:moveTo>
                <a:cubicBezTo>
                  <a:pt x="2531098" y="2847849"/>
                  <a:pt x="2525502" y="2852641"/>
                  <a:pt x="2525502" y="2860311"/>
                </a:cubicBezTo>
                <a:lnTo>
                  <a:pt x="2525502" y="2867499"/>
                </a:lnTo>
                <a:cubicBezTo>
                  <a:pt x="2536694" y="2862707"/>
                  <a:pt x="2545093" y="2860311"/>
                  <a:pt x="2550689" y="2860311"/>
                </a:cubicBezTo>
                <a:lnTo>
                  <a:pt x="2550689" y="2845931"/>
                </a:lnTo>
                <a:close/>
                <a:moveTo>
                  <a:pt x="1435707" y="2845931"/>
                </a:moveTo>
                <a:cubicBezTo>
                  <a:pt x="1486082" y="2869895"/>
                  <a:pt x="1511269" y="2893864"/>
                  <a:pt x="1511269" y="2917829"/>
                </a:cubicBezTo>
                <a:lnTo>
                  <a:pt x="1511269" y="2932209"/>
                </a:lnTo>
                <a:lnTo>
                  <a:pt x="1494480" y="2925017"/>
                </a:lnTo>
                <a:lnTo>
                  <a:pt x="1460894" y="2946589"/>
                </a:lnTo>
                <a:lnTo>
                  <a:pt x="1444102" y="2939397"/>
                </a:lnTo>
                <a:lnTo>
                  <a:pt x="1452500" y="2953778"/>
                </a:lnTo>
                <a:lnTo>
                  <a:pt x="1452500" y="2960966"/>
                </a:lnTo>
                <a:cubicBezTo>
                  <a:pt x="1424511" y="2983975"/>
                  <a:pt x="1410520" y="3003148"/>
                  <a:pt x="1410520" y="3018484"/>
                </a:cubicBezTo>
                <a:lnTo>
                  <a:pt x="1376934" y="3018484"/>
                </a:lnTo>
                <a:lnTo>
                  <a:pt x="1376934" y="3011295"/>
                </a:lnTo>
                <a:lnTo>
                  <a:pt x="1402122" y="3011295"/>
                </a:lnTo>
                <a:lnTo>
                  <a:pt x="1402122" y="3004107"/>
                </a:lnTo>
                <a:cubicBezTo>
                  <a:pt x="1395405" y="3004107"/>
                  <a:pt x="1387011" y="3001711"/>
                  <a:pt x="1376934" y="2996915"/>
                </a:cubicBezTo>
                <a:lnTo>
                  <a:pt x="1376934" y="3011295"/>
                </a:lnTo>
                <a:lnTo>
                  <a:pt x="1360142" y="3004107"/>
                </a:lnTo>
                <a:cubicBezTo>
                  <a:pt x="1352305" y="3005063"/>
                  <a:pt x="1341113" y="3017047"/>
                  <a:pt x="1326560" y="3040056"/>
                </a:cubicBezTo>
                <a:lnTo>
                  <a:pt x="1309767" y="3032864"/>
                </a:lnTo>
                <a:lnTo>
                  <a:pt x="1276182" y="3032864"/>
                </a:lnTo>
                <a:cubicBezTo>
                  <a:pt x="1276182" y="3045326"/>
                  <a:pt x="1262191" y="3052518"/>
                  <a:pt x="1234206" y="3054433"/>
                </a:cubicBezTo>
                <a:lnTo>
                  <a:pt x="1234206" y="3040056"/>
                </a:lnTo>
                <a:lnTo>
                  <a:pt x="1225807" y="3040056"/>
                </a:lnTo>
                <a:lnTo>
                  <a:pt x="1200620" y="3076005"/>
                </a:lnTo>
                <a:lnTo>
                  <a:pt x="1150246" y="3076005"/>
                </a:lnTo>
                <a:lnTo>
                  <a:pt x="1150246" y="3068813"/>
                </a:lnTo>
                <a:cubicBezTo>
                  <a:pt x="1151366" y="3059229"/>
                  <a:pt x="1156962" y="3054433"/>
                  <a:pt x="1167034" y="3054433"/>
                </a:cubicBezTo>
                <a:lnTo>
                  <a:pt x="1175433" y="3054433"/>
                </a:lnTo>
                <a:lnTo>
                  <a:pt x="1167034" y="3068813"/>
                </a:lnTo>
                <a:lnTo>
                  <a:pt x="1175433" y="3068813"/>
                </a:lnTo>
                <a:cubicBezTo>
                  <a:pt x="1196702" y="3044848"/>
                  <a:pt x="1213494" y="3032864"/>
                  <a:pt x="1225807" y="3032864"/>
                </a:cubicBezTo>
                <a:cubicBezTo>
                  <a:pt x="1248196" y="2972472"/>
                  <a:pt x="1284580" y="2934124"/>
                  <a:pt x="1334954" y="2917829"/>
                </a:cubicBezTo>
                <a:lnTo>
                  <a:pt x="1343353" y="2917829"/>
                </a:lnTo>
                <a:lnTo>
                  <a:pt x="1334954" y="2903448"/>
                </a:lnTo>
                <a:cubicBezTo>
                  <a:pt x="1340551" y="2903448"/>
                  <a:pt x="1343353" y="2901052"/>
                  <a:pt x="1343353" y="2896260"/>
                </a:cubicBezTo>
                <a:cubicBezTo>
                  <a:pt x="1353425" y="2901052"/>
                  <a:pt x="1361824" y="2903448"/>
                  <a:pt x="1368540" y="2903448"/>
                </a:cubicBezTo>
                <a:cubicBezTo>
                  <a:pt x="1413318" y="2882361"/>
                  <a:pt x="1435707" y="2863185"/>
                  <a:pt x="1435707" y="2845931"/>
                </a:cubicBezTo>
                <a:close/>
                <a:moveTo>
                  <a:pt x="1469289" y="2838742"/>
                </a:moveTo>
                <a:lnTo>
                  <a:pt x="1494480" y="2838742"/>
                </a:lnTo>
                <a:cubicBezTo>
                  <a:pt x="1494480" y="2848327"/>
                  <a:pt x="1488880" y="2853123"/>
                  <a:pt x="1477687" y="2853123"/>
                </a:cubicBezTo>
                <a:lnTo>
                  <a:pt x="1469289" y="2853123"/>
                </a:lnTo>
                <a:close/>
                <a:moveTo>
                  <a:pt x="3067468" y="2794724"/>
                </a:moveTo>
                <a:lnTo>
                  <a:pt x="3050119" y="2802682"/>
                </a:lnTo>
                <a:lnTo>
                  <a:pt x="3041333" y="2809194"/>
                </a:lnTo>
                <a:lnTo>
                  <a:pt x="3071238" y="2802793"/>
                </a:lnTo>
                <a:close/>
                <a:moveTo>
                  <a:pt x="9331258" y="2786032"/>
                </a:moveTo>
                <a:lnTo>
                  <a:pt x="9260183" y="2794772"/>
                </a:lnTo>
                <a:cubicBezTo>
                  <a:pt x="9241992" y="2799566"/>
                  <a:pt x="9232896" y="2805797"/>
                  <a:pt x="9232896" y="2813466"/>
                </a:cubicBezTo>
                <a:lnTo>
                  <a:pt x="9216103" y="2806278"/>
                </a:lnTo>
                <a:lnTo>
                  <a:pt x="9207709" y="2806278"/>
                </a:lnTo>
                <a:lnTo>
                  <a:pt x="9197181" y="2824307"/>
                </a:lnTo>
                <a:lnTo>
                  <a:pt x="9230506" y="2817173"/>
                </a:lnTo>
                <a:lnTo>
                  <a:pt x="9272486" y="2831550"/>
                </a:lnTo>
                <a:cubicBezTo>
                  <a:pt x="9272486" y="2821007"/>
                  <a:pt x="9286480" y="2813818"/>
                  <a:pt x="9314466" y="2809982"/>
                </a:cubicBezTo>
                <a:cubicBezTo>
                  <a:pt x="9314466" y="2800397"/>
                  <a:pt x="9320062" y="2795601"/>
                  <a:pt x="9331258" y="2795601"/>
                </a:cubicBezTo>
                <a:close/>
                <a:moveTo>
                  <a:pt x="8420169" y="2784706"/>
                </a:moveTo>
                <a:lnTo>
                  <a:pt x="8403376" y="2791898"/>
                </a:lnTo>
                <a:lnTo>
                  <a:pt x="8396638" y="2786125"/>
                </a:lnTo>
                <a:lnTo>
                  <a:pt x="8395528" y="2786616"/>
                </a:lnTo>
                <a:lnTo>
                  <a:pt x="8394982" y="2787295"/>
                </a:lnTo>
                <a:lnTo>
                  <a:pt x="8394982" y="2799086"/>
                </a:lnTo>
                <a:lnTo>
                  <a:pt x="8411771" y="2799086"/>
                </a:lnTo>
                <a:cubicBezTo>
                  <a:pt x="8422967" y="2799086"/>
                  <a:pt x="8428563" y="2794294"/>
                  <a:pt x="8428563" y="2784706"/>
                </a:cubicBezTo>
                <a:close/>
                <a:moveTo>
                  <a:pt x="4179503" y="2781224"/>
                </a:moveTo>
                <a:lnTo>
                  <a:pt x="4196296" y="2781224"/>
                </a:lnTo>
                <a:lnTo>
                  <a:pt x="4196296" y="2795601"/>
                </a:lnTo>
                <a:cubicBezTo>
                  <a:pt x="4196296" y="2805189"/>
                  <a:pt x="4190700" y="2809982"/>
                  <a:pt x="4179503" y="2809982"/>
                </a:cubicBezTo>
                <a:lnTo>
                  <a:pt x="4171109" y="2809982"/>
                </a:lnTo>
                <a:cubicBezTo>
                  <a:pt x="4176705" y="2802312"/>
                  <a:pt x="4179503" y="2792727"/>
                  <a:pt x="4179503" y="2781224"/>
                </a:cubicBezTo>
                <a:close/>
                <a:moveTo>
                  <a:pt x="2391167" y="2774033"/>
                </a:moveTo>
                <a:cubicBezTo>
                  <a:pt x="2391167" y="2776910"/>
                  <a:pt x="2388369" y="2786495"/>
                  <a:pt x="2382769" y="2802793"/>
                </a:cubicBezTo>
                <a:cubicBezTo>
                  <a:pt x="2410758" y="2812378"/>
                  <a:pt x="2424749" y="2821966"/>
                  <a:pt x="2424749" y="2831550"/>
                </a:cubicBezTo>
                <a:lnTo>
                  <a:pt x="2441541" y="2831550"/>
                </a:lnTo>
                <a:lnTo>
                  <a:pt x="2458335" y="2824362"/>
                </a:lnTo>
                <a:lnTo>
                  <a:pt x="2458335" y="2845931"/>
                </a:lnTo>
                <a:lnTo>
                  <a:pt x="2483521" y="2845931"/>
                </a:lnTo>
                <a:cubicBezTo>
                  <a:pt x="2489118" y="2845931"/>
                  <a:pt x="2491916" y="2843534"/>
                  <a:pt x="2491916" y="2838742"/>
                </a:cubicBezTo>
                <a:cubicBezTo>
                  <a:pt x="2503113" y="2843534"/>
                  <a:pt x="2511507" y="2845931"/>
                  <a:pt x="2517103" y="2845931"/>
                </a:cubicBezTo>
                <a:lnTo>
                  <a:pt x="2525502" y="2845931"/>
                </a:lnTo>
                <a:lnTo>
                  <a:pt x="2525502" y="2838742"/>
                </a:lnTo>
                <a:lnTo>
                  <a:pt x="2441541" y="2788413"/>
                </a:lnTo>
                <a:cubicBezTo>
                  <a:pt x="2432585" y="2788413"/>
                  <a:pt x="2421392" y="2783621"/>
                  <a:pt x="2407956" y="2774033"/>
                </a:cubicBezTo>
                <a:close/>
                <a:moveTo>
                  <a:pt x="6260021" y="2766844"/>
                </a:moveTo>
                <a:cubicBezTo>
                  <a:pt x="6252185" y="2766844"/>
                  <a:pt x="6243786" y="2774033"/>
                  <a:pt x="6234830" y="2788413"/>
                </a:cubicBezTo>
                <a:lnTo>
                  <a:pt x="6234830" y="2795601"/>
                </a:lnTo>
                <a:lnTo>
                  <a:pt x="6251623" y="2795601"/>
                </a:lnTo>
                <a:lnTo>
                  <a:pt x="6251623" y="2802793"/>
                </a:lnTo>
                <a:lnTo>
                  <a:pt x="6201248" y="2802793"/>
                </a:lnTo>
                <a:lnTo>
                  <a:pt x="6176061" y="2788413"/>
                </a:lnTo>
                <a:lnTo>
                  <a:pt x="6176061" y="2802793"/>
                </a:lnTo>
                <a:cubicBezTo>
                  <a:pt x="6176061" y="2811419"/>
                  <a:pt x="6190052" y="2818610"/>
                  <a:pt x="6218041" y="2824362"/>
                </a:cubicBezTo>
                <a:cubicBezTo>
                  <a:pt x="6218041" y="2819570"/>
                  <a:pt x="6220839" y="2817173"/>
                  <a:pt x="6226435" y="2817173"/>
                </a:cubicBezTo>
                <a:cubicBezTo>
                  <a:pt x="6237632" y="2828676"/>
                  <a:pt x="6243228" y="2843057"/>
                  <a:pt x="6243228" y="2860311"/>
                </a:cubicBezTo>
                <a:cubicBezTo>
                  <a:pt x="6272334" y="2860311"/>
                  <a:pt x="6297521" y="2845931"/>
                  <a:pt x="6318790" y="2817173"/>
                </a:cubicBezTo>
                <a:lnTo>
                  <a:pt x="6327188" y="2817173"/>
                </a:lnTo>
                <a:cubicBezTo>
                  <a:pt x="6321592" y="2798001"/>
                  <a:pt x="6318790" y="2781224"/>
                  <a:pt x="6318790" y="2766844"/>
                </a:cubicBezTo>
                <a:close/>
                <a:moveTo>
                  <a:pt x="3717727" y="2766844"/>
                </a:moveTo>
                <a:cubicBezTo>
                  <a:pt x="3706530" y="2771636"/>
                  <a:pt x="3698136" y="2774033"/>
                  <a:pt x="3692540" y="2774033"/>
                </a:cubicBezTo>
                <a:lnTo>
                  <a:pt x="3692540" y="2795601"/>
                </a:lnTo>
                <a:lnTo>
                  <a:pt x="3709329" y="2795601"/>
                </a:lnTo>
                <a:cubicBezTo>
                  <a:pt x="3709329" y="2785058"/>
                  <a:pt x="3712131" y="2775473"/>
                  <a:pt x="3717727" y="2766844"/>
                </a:cubicBezTo>
                <a:close/>
                <a:moveTo>
                  <a:pt x="3541413" y="2766844"/>
                </a:moveTo>
                <a:cubicBezTo>
                  <a:pt x="3552605" y="2768762"/>
                  <a:pt x="3558201" y="2773555"/>
                  <a:pt x="3558201" y="2781224"/>
                </a:cubicBezTo>
                <a:lnTo>
                  <a:pt x="3558201" y="2788413"/>
                </a:lnTo>
                <a:cubicBezTo>
                  <a:pt x="3552605" y="2788413"/>
                  <a:pt x="3544211" y="2790809"/>
                  <a:pt x="3533014" y="2795601"/>
                </a:cubicBezTo>
                <a:lnTo>
                  <a:pt x="3524620" y="2781224"/>
                </a:lnTo>
                <a:cubicBezTo>
                  <a:pt x="3535812" y="2781224"/>
                  <a:pt x="3541413" y="2776429"/>
                  <a:pt x="3541413" y="2766844"/>
                </a:cubicBezTo>
                <a:close/>
                <a:moveTo>
                  <a:pt x="6562276" y="2752464"/>
                </a:moveTo>
                <a:lnTo>
                  <a:pt x="6562276" y="2781224"/>
                </a:lnTo>
                <a:lnTo>
                  <a:pt x="6570670" y="2795601"/>
                </a:lnTo>
                <a:cubicBezTo>
                  <a:pt x="6565074" y="2795601"/>
                  <a:pt x="6562276" y="2798001"/>
                  <a:pt x="6562276" y="2802793"/>
                </a:cubicBezTo>
                <a:cubicBezTo>
                  <a:pt x="6567872" y="2802793"/>
                  <a:pt x="6570670" y="2805189"/>
                  <a:pt x="6570670" y="2809982"/>
                </a:cubicBezTo>
                <a:lnTo>
                  <a:pt x="6587463" y="2802793"/>
                </a:lnTo>
                <a:lnTo>
                  <a:pt x="6595857" y="2802793"/>
                </a:lnTo>
                <a:cubicBezTo>
                  <a:pt x="6607054" y="2802793"/>
                  <a:pt x="6612650" y="2809982"/>
                  <a:pt x="6612650" y="2824362"/>
                </a:cubicBezTo>
                <a:lnTo>
                  <a:pt x="6629443" y="2817173"/>
                </a:lnTo>
                <a:lnTo>
                  <a:pt x="6637837" y="2817173"/>
                </a:lnTo>
                <a:lnTo>
                  <a:pt x="6637837" y="2831550"/>
                </a:lnTo>
                <a:lnTo>
                  <a:pt x="6621044" y="2831550"/>
                </a:lnTo>
                <a:lnTo>
                  <a:pt x="6621044" y="2838742"/>
                </a:lnTo>
                <a:lnTo>
                  <a:pt x="6654630" y="2860311"/>
                </a:lnTo>
                <a:cubicBezTo>
                  <a:pt x="6654630" y="2865103"/>
                  <a:pt x="6660226" y="2867499"/>
                  <a:pt x="6671423" y="2867499"/>
                </a:cubicBezTo>
                <a:cubicBezTo>
                  <a:pt x="6671423" y="2872295"/>
                  <a:pt x="6668621" y="2874691"/>
                  <a:pt x="6663024" y="2874691"/>
                </a:cubicBezTo>
                <a:cubicBezTo>
                  <a:pt x="6668621" y="2884276"/>
                  <a:pt x="6671423" y="2891468"/>
                  <a:pt x="6671423" y="2896260"/>
                </a:cubicBezTo>
                <a:lnTo>
                  <a:pt x="6679817" y="2896260"/>
                </a:lnTo>
                <a:lnTo>
                  <a:pt x="6679817" y="2881880"/>
                </a:lnTo>
                <a:lnTo>
                  <a:pt x="6696610" y="2889068"/>
                </a:lnTo>
                <a:lnTo>
                  <a:pt x="6705004" y="2889068"/>
                </a:lnTo>
                <a:lnTo>
                  <a:pt x="6705004" y="2867499"/>
                </a:lnTo>
                <a:lnTo>
                  <a:pt x="6671423" y="2867499"/>
                </a:lnTo>
                <a:lnTo>
                  <a:pt x="6679817" y="2853123"/>
                </a:lnTo>
                <a:lnTo>
                  <a:pt x="6679817" y="2838742"/>
                </a:lnTo>
                <a:lnTo>
                  <a:pt x="6663024" y="2838742"/>
                </a:lnTo>
                <a:lnTo>
                  <a:pt x="6671423" y="2853123"/>
                </a:lnTo>
                <a:lnTo>
                  <a:pt x="6671423" y="2860311"/>
                </a:lnTo>
                <a:lnTo>
                  <a:pt x="6654630" y="2860311"/>
                </a:lnTo>
                <a:cubicBezTo>
                  <a:pt x="6654630" y="2841138"/>
                  <a:pt x="6651832" y="2831550"/>
                  <a:pt x="6646232" y="2831550"/>
                </a:cubicBezTo>
                <a:cubicBezTo>
                  <a:pt x="6651832" y="2822925"/>
                  <a:pt x="6654630" y="2815733"/>
                  <a:pt x="6654630" y="2809982"/>
                </a:cubicBezTo>
                <a:lnTo>
                  <a:pt x="6654630" y="2802793"/>
                </a:lnTo>
                <a:lnTo>
                  <a:pt x="6646232" y="2802793"/>
                </a:lnTo>
                <a:lnTo>
                  <a:pt x="6646232" y="2817173"/>
                </a:lnTo>
                <a:cubicBezTo>
                  <a:pt x="6639515" y="2817173"/>
                  <a:pt x="6625525" y="2798001"/>
                  <a:pt x="6604252" y="2759652"/>
                </a:cubicBezTo>
                <a:lnTo>
                  <a:pt x="6587463" y="2759652"/>
                </a:lnTo>
                <a:lnTo>
                  <a:pt x="6587463" y="2766844"/>
                </a:lnTo>
                <a:cubicBezTo>
                  <a:pt x="6604252" y="2766844"/>
                  <a:pt x="6612650" y="2771636"/>
                  <a:pt x="6612650" y="2781224"/>
                </a:cubicBezTo>
                <a:cubicBezTo>
                  <a:pt x="6612650" y="2790809"/>
                  <a:pt x="6607054" y="2795601"/>
                  <a:pt x="6595857" y="2795601"/>
                </a:cubicBezTo>
                <a:cubicBezTo>
                  <a:pt x="6584661" y="2790809"/>
                  <a:pt x="6576266" y="2788413"/>
                  <a:pt x="6570670" y="2788413"/>
                </a:cubicBezTo>
                <a:lnTo>
                  <a:pt x="6579064" y="2774033"/>
                </a:lnTo>
                <a:lnTo>
                  <a:pt x="6570670" y="2759652"/>
                </a:lnTo>
                <a:cubicBezTo>
                  <a:pt x="6576266" y="2759652"/>
                  <a:pt x="6579064" y="2757256"/>
                  <a:pt x="6579064" y="2752464"/>
                </a:cubicBezTo>
                <a:close/>
                <a:moveTo>
                  <a:pt x="4137523" y="2752464"/>
                </a:moveTo>
                <a:cubicBezTo>
                  <a:pt x="4137523" y="2762052"/>
                  <a:pt x="4120730" y="2790809"/>
                  <a:pt x="4087149" y="2838742"/>
                </a:cubicBezTo>
                <a:cubicBezTo>
                  <a:pt x="4103941" y="2838742"/>
                  <a:pt x="4112336" y="2843534"/>
                  <a:pt x="4112336" y="2853123"/>
                </a:cubicBezTo>
                <a:lnTo>
                  <a:pt x="4103941" y="2867499"/>
                </a:lnTo>
                <a:lnTo>
                  <a:pt x="4112336" y="2867499"/>
                </a:lnTo>
                <a:cubicBezTo>
                  <a:pt x="4112336" y="2862707"/>
                  <a:pt x="4115134" y="2860311"/>
                  <a:pt x="4120730" y="2860311"/>
                </a:cubicBezTo>
                <a:cubicBezTo>
                  <a:pt x="4120730" y="2865103"/>
                  <a:pt x="4123528" y="2867499"/>
                  <a:pt x="4129129" y="2867499"/>
                </a:cubicBezTo>
                <a:cubicBezTo>
                  <a:pt x="4129129" y="2860789"/>
                  <a:pt x="4137523" y="2853600"/>
                  <a:pt x="4154316" y="2845931"/>
                </a:cubicBezTo>
                <a:cubicBezTo>
                  <a:pt x="4154316" y="2853121"/>
                  <a:pt x="4156415" y="2858513"/>
                  <a:pt x="4160612" y="2862108"/>
                </a:cubicBezTo>
                <a:lnTo>
                  <a:pt x="4167261" y="2864005"/>
                </a:lnTo>
                <a:lnTo>
                  <a:pt x="4165101" y="2856604"/>
                </a:lnTo>
                <a:lnTo>
                  <a:pt x="4179503" y="2864827"/>
                </a:lnTo>
                <a:lnTo>
                  <a:pt x="4179503" y="2860311"/>
                </a:lnTo>
                <a:cubicBezTo>
                  <a:pt x="4173907" y="2860311"/>
                  <a:pt x="4171109" y="2857915"/>
                  <a:pt x="4171109" y="2853123"/>
                </a:cubicBezTo>
                <a:lnTo>
                  <a:pt x="4198686" y="2845250"/>
                </a:lnTo>
                <a:lnTo>
                  <a:pt x="4198686" y="2835035"/>
                </a:lnTo>
                <a:lnTo>
                  <a:pt x="4181894" y="2842223"/>
                </a:lnTo>
                <a:lnTo>
                  <a:pt x="4165101" y="2842223"/>
                </a:lnTo>
                <a:lnTo>
                  <a:pt x="4165101" y="2827847"/>
                </a:lnTo>
                <a:lnTo>
                  <a:pt x="4221483" y="2820947"/>
                </a:lnTo>
                <a:lnTo>
                  <a:pt x="4221483" y="2817585"/>
                </a:lnTo>
                <a:lnTo>
                  <a:pt x="4215564" y="2809982"/>
                </a:lnTo>
                <a:lnTo>
                  <a:pt x="4204690" y="2809982"/>
                </a:lnTo>
                <a:lnTo>
                  <a:pt x="4207199" y="2799238"/>
                </a:lnTo>
                <a:lnTo>
                  <a:pt x="4207081" y="2799086"/>
                </a:lnTo>
                <a:lnTo>
                  <a:pt x="4207273" y="2798922"/>
                </a:lnTo>
                <a:lnTo>
                  <a:pt x="4213085" y="2774033"/>
                </a:lnTo>
                <a:lnTo>
                  <a:pt x="4213085" y="2766844"/>
                </a:lnTo>
                <a:lnTo>
                  <a:pt x="4196296" y="2766844"/>
                </a:lnTo>
                <a:lnTo>
                  <a:pt x="4179503" y="2774033"/>
                </a:lnTo>
                <a:cubicBezTo>
                  <a:pt x="4179503" y="2759652"/>
                  <a:pt x="4171109" y="2752464"/>
                  <a:pt x="4154316" y="2752464"/>
                </a:cubicBezTo>
                <a:cubicBezTo>
                  <a:pt x="4154316" y="2757256"/>
                  <a:pt x="4151518" y="2759652"/>
                  <a:pt x="4145917" y="2759652"/>
                </a:cubicBezTo>
                <a:cubicBezTo>
                  <a:pt x="4145917" y="2754860"/>
                  <a:pt x="4143119" y="2752464"/>
                  <a:pt x="4137523" y="2752464"/>
                </a:cubicBezTo>
                <a:close/>
                <a:moveTo>
                  <a:pt x="226689" y="2752464"/>
                </a:moveTo>
                <a:lnTo>
                  <a:pt x="226689" y="2766844"/>
                </a:lnTo>
                <a:cubicBezTo>
                  <a:pt x="226689" y="2774514"/>
                  <a:pt x="218295" y="2781702"/>
                  <a:pt x="201502" y="2788413"/>
                </a:cubicBezTo>
                <a:lnTo>
                  <a:pt x="201502" y="2781224"/>
                </a:lnTo>
                <a:lnTo>
                  <a:pt x="209896" y="2766844"/>
                </a:lnTo>
                <a:lnTo>
                  <a:pt x="193107" y="2774033"/>
                </a:lnTo>
                <a:lnTo>
                  <a:pt x="184709" y="2774033"/>
                </a:lnTo>
                <a:lnTo>
                  <a:pt x="184709" y="2759652"/>
                </a:lnTo>
                <a:close/>
                <a:moveTo>
                  <a:pt x="5479198" y="2746714"/>
                </a:moveTo>
                <a:lnTo>
                  <a:pt x="5479198" y="2759652"/>
                </a:lnTo>
                <a:lnTo>
                  <a:pt x="5490532" y="2756417"/>
                </a:lnTo>
                <a:close/>
                <a:moveTo>
                  <a:pt x="1469289" y="2745275"/>
                </a:moveTo>
                <a:lnTo>
                  <a:pt x="1477687" y="2745275"/>
                </a:lnTo>
                <a:cubicBezTo>
                  <a:pt x="1488880" y="2747190"/>
                  <a:pt x="1494480" y="2751986"/>
                  <a:pt x="1494480" y="2759652"/>
                </a:cubicBezTo>
                <a:lnTo>
                  <a:pt x="1494480" y="2766844"/>
                </a:lnTo>
                <a:cubicBezTo>
                  <a:pt x="1494480" y="2776429"/>
                  <a:pt x="1488880" y="2781224"/>
                  <a:pt x="1477687" y="2781224"/>
                </a:cubicBezTo>
                <a:lnTo>
                  <a:pt x="1469289" y="2781224"/>
                </a:lnTo>
                <a:lnTo>
                  <a:pt x="1469289" y="2766844"/>
                </a:lnTo>
                <a:lnTo>
                  <a:pt x="1477687" y="2752464"/>
                </a:lnTo>
                <a:cubicBezTo>
                  <a:pt x="1472091" y="2752464"/>
                  <a:pt x="1469289" y="2750068"/>
                  <a:pt x="1469289" y="2745275"/>
                </a:cubicBezTo>
                <a:close/>
                <a:moveTo>
                  <a:pt x="3014856" y="2741568"/>
                </a:moveTo>
                <a:lnTo>
                  <a:pt x="3014856" y="2755949"/>
                </a:lnTo>
                <a:lnTo>
                  <a:pt x="3031649" y="2755949"/>
                </a:lnTo>
                <a:cubicBezTo>
                  <a:pt x="3042841" y="2755949"/>
                  <a:pt x="3048441" y="2751153"/>
                  <a:pt x="3048441" y="2741568"/>
                </a:cubicBezTo>
                <a:close/>
                <a:moveTo>
                  <a:pt x="8448859" y="2731247"/>
                </a:moveTo>
                <a:lnTo>
                  <a:pt x="8432889" y="2738083"/>
                </a:lnTo>
                <a:lnTo>
                  <a:pt x="8431870" y="2737429"/>
                </a:lnTo>
                <a:lnTo>
                  <a:pt x="8428563" y="2748757"/>
                </a:lnTo>
                <a:lnTo>
                  <a:pt x="8452073" y="2748757"/>
                </a:lnTo>
                <a:lnTo>
                  <a:pt x="8452073" y="2741568"/>
                </a:lnTo>
                <a:close/>
                <a:moveTo>
                  <a:pt x="5479198" y="2730895"/>
                </a:moveTo>
                <a:lnTo>
                  <a:pt x="5479198" y="2743392"/>
                </a:lnTo>
                <a:lnTo>
                  <a:pt x="5486495" y="2737144"/>
                </a:lnTo>
                <a:close/>
                <a:moveTo>
                  <a:pt x="5042609" y="2730895"/>
                </a:moveTo>
                <a:cubicBezTo>
                  <a:pt x="5042609" y="2742398"/>
                  <a:pt x="5031412" y="2749590"/>
                  <a:pt x="5009023" y="2752464"/>
                </a:cubicBezTo>
                <a:cubicBezTo>
                  <a:pt x="4994470" y="2803271"/>
                  <a:pt x="4980476" y="2834428"/>
                  <a:pt x="4967043" y="2845931"/>
                </a:cubicBezTo>
                <a:cubicBezTo>
                  <a:pt x="4945774" y="2889068"/>
                  <a:pt x="4931779" y="2910640"/>
                  <a:pt x="4925063" y="2910640"/>
                </a:cubicBezTo>
                <a:cubicBezTo>
                  <a:pt x="4914986" y="2905844"/>
                  <a:pt x="4906592" y="2903448"/>
                  <a:pt x="4899876" y="2903448"/>
                </a:cubicBezTo>
                <a:lnTo>
                  <a:pt x="4899876" y="2917829"/>
                </a:lnTo>
                <a:cubicBezTo>
                  <a:pt x="4916669" y="2930291"/>
                  <a:pt x="4925063" y="2944671"/>
                  <a:pt x="4925063" y="2960966"/>
                </a:cubicBezTo>
                <a:lnTo>
                  <a:pt x="4958649" y="2968158"/>
                </a:lnTo>
                <a:cubicBezTo>
                  <a:pt x="4985514" y="2925017"/>
                  <a:pt x="5005105" y="2903448"/>
                  <a:pt x="5017417" y="2903448"/>
                </a:cubicBezTo>
                <a:lnTo>
                  <a:pt x="5009023" y="2889068"/>
                </a:lnTo>
                <a:cubicBezTo>
                  <a:pt x="5025816" y="2889068"/>
                  <a:pt x="5034210" y="2884276"/>
                  <a:pt x="5034210" y="2874691"/>
                </a:cubicBezTo>
                <a:lnTo>
                  <a:pt x="5025816" y="2860311"/>
                </a:lnTo>
                <a:cubicBezTo>
                  <a:pt x="5029172" y="2860311"/>
                  <a:pt x="5040368" y="2857915"/>
                  <a:pt x="5059397" y="2853123"/>
                </a:cubicBezTo>
                <a:lnTo>
                  <a:pt x="5059397" y="2838742"/>
                </a:lnTo>
                <a:lnTo>
                  <a:pt x="5034210" y="2838742"/>
                </a:lnTo>
                <a:lnTo>
                  <a:pt x="5092983" y="2774033"/>
                </a:lnTo>
                <a:lnTo>
                  <a:pt x="5092983" y="2766844"/>
                </a:lnTo>
                <a:lnTo>
                  <a:pt x="5084585" y="2766844"/>
                </a:lnTo>
                <a:lnTo>
                  <a:pt x="5084585" y="2781224"/>
                </a:lnTo>
                <a:lnTo>
                  <a:pt x="5076190" y="2781224"/>
                </a:lnTo>
                <a:lnTo>
                  <a:pt x="5076190" y="2759652"/>
                </a:lnTo>
                <a:cubicBezTo>
                  <a:pt x="5087387" y="2759652"/>
                  <a:pt x="5092983" y="2757256"/>
                  <a:pt x="5092983" y="2752464"/>
                </a:cubicBezTo>
                <a:lnTo>
                  <a:pt x="5088810" y="2741748"/>
                </a:lnTo>
                <a:lnTo>
                  <a:pt x="5088653" y="2741568"/>
                </a:lnTo>
                <a:lnTo>
                  <a:pt x="5080259" y="2741568"/>
                </a:lnTo>
                <a:lnTo>
                  <a:pt x="5083925" y="2730895"/>
                </a:lnTo>
                <a:close/>
                <a:moveTo>
                  <a:pt x="1183827" y="2730895"/>
                </a:moveTo>
                <a:lnTo>
                  <a:pt x="1168358" y="2737517"/>
                </a:lnTo>
                <a:lnTo>
                  <a:pt x="1177640" y="2741490"/>
                </a:lnTo>
                <a:close/>
                <a:moveTo>
                  <a:pt x="167916" y="2730895"/>
                </a:moveTo>
                <a:lnTo>
                  <a:pt x="176315" y="2730895"/>
                </a:lnTo>
                <a:cubicBezTo>
                  <a:pt x="176315" y="2736646"/>
                  <a:pt x="179113" y="2743835"/>
                  <a:pt x="184709" y="2752464"/>
                </a:cubicBezTo>
                <a:lnTo>
                  <a:pt x="167916" y="2752464"/>
                </a:lnTo>
                <a:close/>
                <a:moveTo>
                  <a:pt x="3516221" y="2723707"/>
                </a:moveTo>
                <a:lnTo>
                  <a:pt x="3524620" y="2759652"/>
                </a:lnTo>
                <a:lnTo>
                  <a:pt x="3507827" y="2759652"/>
                </a:lnTo>
                <a:cubicBezTo>
                  <a:pt x="3507827" y="2749108"/>
                  <a:pt x="3505029" y="2739524"/>
                  <a:pt x="3499433" y="2730895"/>
                </a:cubicBezTo>
                <a:close/>
                <a:moveTo>
                  <a:pt x="1576758" y="2723707"/>
                </a:moveTo>
                <a:cubicBezTo>
                  <a:pt x="1587955" y="2725621"/>
                  <a:pt x="1593551" y="2730417"/>
                  <a:pt x="1593551" y="2738083"/>
                </a:cubicBezTo>
                <a:lnTo>
                  <a:pt x="1593551" y="2745275"/>
                </a:lnTo>
                <a:lnTo>
                  <a:pt x="1576758" y="2745275"/>
                </a:lnTo>
                <a:close/>
                <a:moveTo>
                  <a:pt x="6805757" y="2716515"/>
                </a:moveTo>
                <a:lnTo>
                  <a:pt x="6805757" y="2723703"/>
                </a:lnTo>
                <a:lnTo>
                  <a:pt x="6814152" y="2716515"/>
                </a:lnTo>
                <a:close/>
                <a:moveTo>
                  <a:pt x="6780570" y="2716515"/>
                </a:moveTo>
                <a:cubicBezTo>
                  <a:pt x="6781690" y="2726103"/>
                  <a:pt x="6787286" y="2730895"/>
                  <a:pt x="6797359" y="2730895"/>
                </a:cubicBezTo>
                <a:lnTo>
                  <a:pt x="6805757" y="2723707"/>
                </a:lnTo>
                <a:lnTo>
                  <a:pt x="6788964" y="2716515"/>
                </a:lnTo>
                <a:close/>
                <a:moveTo>
                  <a:pt x="4137523" y="2716515"/>
                </a:moveTo>
                <a:cubicBezTo>
                  <a:pt x="4137523" y="2724184"/>
                  <a:pt x="4148720" y="2733769"/>
                  <a:pt x="4171109" y="2745275"/>
                </a:cubicBezTo>
                <a:cubicBezTo>
                  <a:pt x="4171109" y="2738565"/>
                  <a:pt x="4179503" y="2728977"/>
                  <a:pt x="4196296" y="2716515"/>
                </a:cubicBezTo>
                <a:lnTo>
                  <a:pt x="4187897" y="2716515"/>
                </a:lnTo>
                <a:cubicBezTo>
                  <a:pt x="4176705" y="2721307"/>
                  <a:pt x="4168306" y="2723707"/>
                  <a:pt x="4162710" y="2723707"/>
                </a:cubicBezTo>
                <a:cubicBezTo>
                  <a:pt x="4151518" y="2718911"/>
                  <a:pt x="4143119" y="2716515"/>
                  <a:pt x="4137523" y="2716515"/>
                </a:cubicBezTo>
                <a:close/>
                <a:moveTo>
                  <a:pt x="1544854" y="2716515"/>
                </a:moveTo>
                <a:lnTo>
                  <a:pt x="1576758" y="2716515"/>
                </a:lnTo>
                <a:cubicBezTo>
                  <a:pt x="1576758" y="2724184"/>
                  <a:pt x="1566124" y="2731373"/>
                  <a:pt x="1544854" y="2738083"/>
                </a:cubicBezTo>
                <a:close/>
                <a:moveTo>
                  <a:pt x="8452073" y="2712808"/>
                </a:moveTo>
                <a:cubicBezTo>
                  <a:pt x="8454313" y="2722396"/>
                  <a:pt x="8459909" y="2727188"/>
                  <a:pt x="8468865" y="2727188"/>
                </a:cubicBezTo>
                <a:lnTo>
                  <a:pt x="8477260" y="2727188"/>
                </a:lnTo>
                <a:cubicBezTo>
                  <a:pt x="8477260" y="2717603"/>
                  <a:pt x="8471663" y="2712808"/>
                  <a:pt x="8460467" y="2712808"/>
                </a:cubicBezTo>
                <a:close/>
                <a:moveTo>
                  <a:pt x="3175127" y="2695106"/>
                </a:moveTo>
                <a:lnTo>
                  <a:pt x="3157589" y="2705619"/>
                </a:lnTo>
                <a:lnTo>
                  <a:pt x="3160887" y="2705619"/>
                </a:lnTo>
                <a:lnTo>
                  <a:pt x="3174507" y="2696744"/>
                </a:lnTo>
                <a:close/>
                <a:moveTo>
                  <a:pt x="923552" y="2694946"/>
                </a:moveTo>
                <a:lnTo>
                  <a:pt x="931951" y="2694946"/>
                </a:lnTo>
                <a:cubicBezTo>
                  <a:pt x="943143" y="2696864"/>
                  <a:pt x="948740" y="2701657"/>
                  <a:pt x="948740" y="2709326"/>
                </a:cubicBezTo>
                <a:lnTo>
                  <a:pt x="948740" y="2716515"/>
                </a:lnTo>
                <a:cubicBezTo>
                  <a:pt x="940903" y="2716515"/>
                  <a:pt x="932509" y="2709326"/>
                  <a:pt x="923552" y="2694946"/>
                </a:cubicBezTo>
                <a:close/>
                <a:moveTo>
                  <a:pt x="5546365" y="2687758"/>
                </a:moveTo>
                <a:cubicBezTo>
                  <a:pt x="5535168" y="2689672"/>
                  <a:pt x="5529572" y="2694468"/>
                  <a:pt x="5529572" y="2702134"/>
                </a:cubicBezTo>
                <a:lnTo>
                  <a:pt x="5529572" y="2709326"/>
                </a:lnTo>
                <a:cubicBezTo>
                  <a:pt x="5537408" y="2709326"/>
                  <a:pt x="5545803" y="2702134"/>
                  <a:pt x="5554759" y="2687758"/>
                </a:cubicBezTo>
                <a:close/>
                <a:moveTo>
                  <a:pt x="4154316" y="2687758"/>
                </a:moveTo>
                <a:lnTo>
                  <a:pt x="4154316" y="2709326"/>
                </a:lnTo>
                <a:cubicBezTo>
                  <a:pt x="4165508" y="2709326"/>
                  <a:pt x="4171109" y="2704534"/>
                  <a:pt x="4171109" y="2694946"/>
                </a:cubicBezTo>
                <a:close/>
                <a:moveTo>
                  <a:pt x="3583393" y="2687758"/>
                </a:moveTo>
                <a:lnTo>
                  <a:pt x="3600181" y="2687758"/>
                </a:lnTo>
                <a:lnTo>
                  <a:pt x="3600181" y="2702134"/>
                </a:lnTo>
                <a:lnTo>
                  <a:pt x="3566600" y="2702134"/>
                </a:lnTo>
                <a:cubicBezTo>
                  <a:pt x="3567720" y="2692550"/>
                  <a:pt x="3573316" y="2687758"/>
                  <a:pt x="3583393" y="2687758"/>
                </a:cubicBezTo>
                <a:close/>
                <a:moveTo>
                  <a:pt x="226689" y="2687758"/>
                </a:moveTo>
                <a:lnTo>
                  <a:pt x="226689" y="2716515"/>
                </a:lnTo>
                <a:lnTo>
                  <a:pt x="235087" y="2716515"/>
                </a:lnTo>
                <a:lnTo>
                  <a:pt x="235087" y="2687758"/>
                </a:lnTo>
                <a:close/>
                <a:moveTo>
                  <a:pt x="8468865" y="2684051"/>
                </a:moveTo>
                <a:lnTo>
                  <a:pt x="8468865" y="2698431"/>
                </a:lnTo>
                <a:cubicBezTo>
                  <a:pt x="8480058" y="2698431"/>
                  <a:pt x="8485658" y="2703223"/>
                  <a:pt x="8485658" y="2712808"/>
                </a:cubicBezTo>
                <a:lnTo>
                  <a:pt x="8502447" y="2712808"/>
                </a:lnTo>
                <a:lnTo>
                  <a:pt x="8502447" y="2698431"/>
                </a:lnTo>
                <a:cubicBezTo>
                  <a:pt x="8491255" y="2698431"/>
                  <a:pt x="8485658" y="2693635"/>
                  <a:pt x="8485658" y="2684051"/>
                </a:cubicBezTo>
                <a:close/>
                <a:moveTo>
                  <a:pt x="5498377" y="2684051"/>
                </a:moveTo>
                <a:lnTo>
                  <a:pt x="5487592" y="2695133"/>
                </a:lnTo>
                <a:lnTo>
                  <a:pt x="5487592" y="2723707"/>
                </a:lnTo>
                <a:lnTo>
                  <a:pt x="5495986" y="2723707"/>
                </a:lnTo>
                <a:lnTo>
                  <a:pt x="5521178" y="2709326"/>
                </a:lnTo>
                <a:lnTo>
                  <a:pt x="5511057" y="2684051"/>
                </a:lnTo>
                <a:close/>
                <a:moveTo>
                  <a:pt x="831198" y="2680566"/>
                </a:moveTo>
                <a:cubicBezTo>
                  <a:pt x="842391" y="2682484"/>
                  <a:pt x="847991" y="2687276"/>
                  <a:pt x="847991" y="2694946"/>
                </a:cubicBezTo>
                <a:cubicBezTo>
                  <a:pt x="842391" y="2694946"/>
                  <a:pt x="839592" y="2697342"/>
                  <a:pt x="839592" y="2702134"/>
                </a:cubicBezTo>
                <a:cubicBezTo>
                  <a:pt x="850789" y="2704053"/>
                  <a:pt x="856385" y="2708845"/>
                  <a:pt x="856385" y="2716515"/>
                </a:cubicBezTo>
                <a:lnTo>
                  <a:pt x="831198" y="2716515"/>
                </a:lnTo>
                <a:cubicBezTo>
                  <a:pt x="831198" y="2706930"/>
                  <a:pt x="828400" y="2702134"/>
                  <a:pt x="822804" y="2702134"/>
                </a:cubicBezTo>
                <a:cubicBezTo>
                  <a:pt x="828400" y="2693509"/>
                  <a:pt x="831198" y="2686317"/>
                  <a:pt x="831198" y="2680566"/>
                </a:cubicBezTo>
                <a:close/>
                <a:moveTo>
                  <a:pt x="8510845" y="2676862"/>
                </a:moveTo>
                <a:lnTo>
                  <a:pt x="8519240" y="2712808"/>
                </a:lnTo>
                <a:lnTo>
                  <a:pt x="8527634" y="2712808"/>
                </a:lnTo>
                <a:lnTo>
                  <a:pt x="8536033" y="2684051"/>
                </a:lnTo>
                <a:lnTo>
                  <a:pt x="8519240" y="2676862"/>
                </a:lnTo>
                <a:close/>
                <a:moveTo>
                  <a:pt x="3207963" y="2669670"/>
                </a:moveTo>
                <a:lnTo>
                  <a:pt x="3197178" y="2681061"/>
                </a:lnTo>
                <a:lnTo>
                  <a:pt x="3197178" y="2687758"/>
                </a:lnTo>
                <a:lnTo>
                  <a:pt x="3205572" y="2687758"/>
                </a:lnTo>
                <a:lnTo>
                  <a:pt x="3210544" y="2683500"/>
                </a:lnTo>
                <a:lnTo>
                  <a:pt x="3216357" y="2669670"/>
                </a:lnTo>
                <a:close/>
                <a:moveTo>
                  <a:pt x="3667349" y="2666185"/>
                </a:moveTo>
                <a:lnTo>
                  <a:pt x="3658954" y="2702134"/>
                </a:lnTo>
                <a:lnTo>
                  <a:pt x="3667349" y="2716515"/>
                </a:lnTo>
                <a:lnTo>
                  <a:pt x="3650560" y="2716515"/>
                </a:lnTo>
                <a:lnTo>
                  <a:pt x="3692540" y="2745275"/>
                </a:lnTo>
                <a:cubicBezTo>
                  <a:pt x="3686939" y="2745275"/>
                  <a:pt x="3684141" y="2747672"/>
                  <a:pt x="3684141" y="2752464"/>
                </a:cubicBezTo>
                <a:cubicBezTo>
                  <a:pt x="3689738" y="2752464"/>
                  <a:pt x="3698136" y="2754860"/>
                  <a:pt x="3709329" y="2759652"/>
                </a:cubicBezTo>
                <a:lnTo>
                  <a:pt x="3709329" y="2752464"/>
                </a:lnTo>
                <a:lnTo>
                  <a:pt x="3692540" y="2730895"/>
                </a:lnTo>
                <a:lnTo>
                  <a:pt x="3700934" y="2730895"/>
                </a:lnTo>
                <a:lnTo>
                  <a:pt x="3717727" y="2738083"/>
                </a:lnTo>
                <a:lnTo>
                  <a:pt x="3733218" y="2718182"/>
                </a:lnTo>
                <a:lnTo>
                  <a:pt x="3728512" y="2712808"/>
                </a:lnTo>
                <a:lnTo>
                  <a:pt x="3725767" y="2702235"/>
                </a:lnTo>
                <a:lnTo>
                  <a:pt x="3700934" y="2709326"/>
                </a:lnTo>
                <a:lnTo>
                  <a:pt x="3709329" y="2694946"/>
                </a:lnTo>
                <a:lnTo>
                  <a:pt x="3709329" y="2680566"/>
                </a:lnTo>
                <a:lnTo>
                  <a:pt x="3700934" y="2680566"/>
                </a:lnTo>
                <a:cubicBezTo>
                  <a:pt x="3689738" y="2685361"/>
                  <a:pt x="3681343" y="2687758"/>
                  <a:pt x="3675747" y="2687758"/>
                </a:cubicBezTo>
                <a:lnTo>
                  <a:pt x="3684141" y="2673377"/>
                </a:lnTo>
                <a:lnTo>
                  <a:pt x="3684141" y="2666185"/>
                </a:lnTo>
                <a:close/>
                <a:moveTo>
                  <a:pt x="1049492" y="2666185"/>
                </a:moveTo>
                <a:lnTo>
                  <a:pt x="1025927" y="2676275"/>
                </a:lnTo>
                <a:lnTo>
                  <a:pt x="1033147" y="2683031"/>
                </a:lnTo>
                <a:lnTo>
                  <a:pt x="1036898" y="2680925"/>
                </a:lnTo>
                <a:cubicBezTo>
                  <a:pt x="1045294" y="2674934"/>
                  <a:pt x="1049492" y="2670020"/>
                  <a:pt x="1049492" y="2666185"/>
                </a:cubicBezTo>
                <a:close/>
                <a:moveTo>
                  <a:pt x="5563158" y="2663504"/>
                </a:moveTo>
                <a:lnTo>
                  <a:pt x="5552950" y="2667874"/>
                </a:lnTo>
                <a:lnTo>
                  <a:pt x="5551522" y="2673377"/>
                </a:lnTo>
                <a:lnTo>
                  <a:pt x="5563158" y="2673377"/>
                </a:lnTo>
                <a:close/>
                <a:moveTo>
                  <a:pt x="7878759" y="2658997"/>
                </a:moveTo>
                <a:lnTo>
                  <a:pt x="7878759" y="2666185"/>
                </a:lnTo>
                <a:lnTo>
                  <a:pt x="7895552" y="2666185"/>
                </a:lnTo>
                <a:lnTo>
                  <a:pt x="7895552" y="2673377"/>
                </a:lnTo>
                <a:lnTo>
                  <a:pt x="7872043" y="2673377"/>
                </a:lnTo>
                <a:lnTo>
                  <a:pt x="7872043" y="2680566"/>
                </a:lnTo>
                <a:lnTo>
                  <a:pt x="7878759" y="2694946"/>
                </a:lnTo>
                <a:cubicBezTo>
                  <a:pt x="7873163" y="2694946"/>
                  <a:pt x="7865326" y="2697342"/>
                  <a:pt x="7855250" y="2702134"/>
                </a:cubicBezTo>
                <a:lnTo>
                  <a:pt x="7846855" y="2673377"/>
                </a:lnTo>
                <a:lnTo>
                  <a:pt x="7830062" y="2673377"/>
                </a:lnTo>
                <a:cubicBezTo>
                  <a:pt x="7830062" y="2682962"/>
                  <a:pt x="7821668" y="2687758"/>
                  <a:pt x="7804875" y="2687758"/>
                </a:cubicBezTo>
                <a:lnTo>
                  <a:pt x="7804875" y="2701397"/>
                </a:lnTo>
                <a:lnTo>
                  <a:pt x="7807262" y="2698431"/>
                </a:lnTo>
                <a:lnTo>
                  <a:pt x="7826588" y="2705523"/>
                </a:lnTo>
                <a:lnTo>
                  <a:pt x="7838457" y="2702134"/>
                </a:lnTo>
                <a:lnTo>
                  <a:pt x="7834733" y="2708513"/>
                </a:lnTo>
                <a:lnTo>
                  <a:pt x="7846855" y="2712961"/>
                </a:lnTo>
                <a:lnTo>
                  <a:pt x="7846855" y="2709326"/>
                </a:lnTo>
                <a:lnTo>
                  <a:pt x="7872043" y="2709326"/>
                </a:lnTo>
                <a:lnTo>
                  <a:pt x="7873809" y="2714103"/>
                </a:lnTo>
                <a:lnTo>
                  <a:pt x="7880728" y="2708856"/>
                </a:lnTo>
                <a:lnTo>
                  <a:pt x="7913564" y="2701090"/>
                </a:lnTo>
                <a:lnTo>
                  <a:pt x="7920739" y="2694946"/>
                </a:lnTo>
                <a:cubicBezTo>
                  <a:pt x="7915143" y="2687276"/>
                  <a:pt x="7912344" y="2675296"/>
                  <a:pt x="7912344" y="2658997"/>
                </a:cubicBezTo>
                <a:cubicBezTo>
                  <a:pt x="7906744" y="2658997"/>
                  <a:pt x="7903946" y="2661393"/>
                  <a:pt x="7903946" y="2666185"/>
                </a:cubicBezTo>
                <a:lnTo>
                  <a:pt x="7887153" y="2658997"/>
                </a:lnTo>
                <a:close/>
                <a:moveTo>
                  <a:pt x="1135843" y="2657332"/>
                </a:moveTo>
                <a:lnTo>
                  <a:pt x="1133453" y="2658997"/>
                </a:lnTo>
                <a:lnTo>
                  <a:pt x="1135843" y="2658997"/>
                </a:lnTo>
                <a:close/>
                <a:moveTo>
                  <a:pt x="2659836" y="2651809"/>
                </a:moveTo>
                <a:lnTo>
                  <a:pt x="2668230" y="2651809"/>
                </a:lnTo>
                <a:cubicBezTo>
                  <a:pt x="2679427" y="2653723"/>
                  <a:pt x="2685023" y="2658519"/>
                  <a:pt x="2685023" y="2666185"/>
                </a:cubicBezTo>
                <a:lnTo>
                  <a:pt x="2659836" y="2666185"/>
                </a:lnTo>
                <a:close/>
                <a:moveTo>
                  <a:pt x="1276182" y="2651809"/>
                </a:moveTo>
                <a:cubicBezTo>
                  <a:pt x="1303051" y="2665230"/>
                  <a:pt x="1317045" y="2674814"/>
                  <a:pt x="1318162" y="2680566"/>
                </a:cubicBezTo>
                <a:lnTo>
                  <a:pt x="1318162" y="2687758"/>
                </a:lnTo>
                <a:cubicBezTo>
                  <a:pt x="1301373" y="2687758"/>
                  <a:pt x="1292974" y="2692550"/>
                  <a:pt x="1292974" y="2702134"/>
                </a:cubicBezTo>
                <a:lnTo>
                  <a:pt x="1309767" y="2702134"/>
                </a:lnTo>
                <a:lnTo>
                  <a:pt x="1334954" y="2687758"/>
                </a:lnTo>
                <a:cubicBezTo>
                  <a:pt x="1343911" y="2692550"/>
                  <a:pt x="1355107" y="2694946"/>
                  <a:pt x="1368540" y="2694946"/>
                </a:cubicBezTo>
                <a:lnTo>
                  <a:pt x="1368540" y="2702134"/>
                </a:lnTo>
                <a:cubicBezTo>
                  <a:pt x="1353987" y="2702134"/>
                  <a:pt x="1342791" y="2711722"/>
                  <a:pt x="1334954" y="2730895"/>
                </a:cubicBezTo>
                <a:lnTo>
                  <a:pt x="1301373" y="2738083"/>
                </a:lnTo>
                <a:cubicBezTo>
                  <a:pt x="1290176" y="2717952"/>
                  <a:pt x="1281782" y="2689195"/>
                  <a:pt x="1276182" y="2651809"/>
                </a:cubicBezTo>
                <a:close/>
                <a:moveTo>
                  <a:pt x="3282857" y="2648864"/>
                </a:moveTo>
                <a:lnTo>
                  <a:pt x="3280278" y="2651809"/>
                </a:lnTo>
                <a:lnTo>
                  <a:pt x="3281138" y="2651809"/>
                </a:lnTo>
                <a:close/>
                <a:moveTo>
                  <a:pt x="9912967" y="2648101"/>
                </a:moveTo>
                <a:lnTo>
                  <a:pt x="9893878" y="2660362"/>
                </a:lnTo>
                <a:lnTo>
                  <a:pt x="9906963" y="2665963"/>
                </a:lnTo>
                <a:lnTo>
                  <a:pt x="9932150" y="2665963"/>
                </a:lnTo>
                <a:cubicBezTo>
                  <a:pt x="9954539" y="2680343"/>
                  <a:pt x="9965732" y="2689932"/>
                  <a:pt x="9965732" y="2694724"/>
                </a:cubicBezTo>
                <a:cubicBezTo>
                  <a:pt x="9956776" y="2705508"/>
                  <a:pt x="9948486" y="2714944"/>
                  <a:pt x="9940860" y="2723033"/>
                </a:cubicBezTo>
                <a:lnTo>
                  <a:pt x="9938154" y="2725652"/>
                </a:lnTo>
                <a:lnTo>
                  <a:pt x="9938154" y="2727188"/>
                </a:lnTo>
                <a:lnTo>
                  <a:pt x="9954947" y="2727188"/>
                </a:lnTo>
                <a:cubicBezTo>
                  <a:pt x="9954947" y="2723355"/>
                  <a:pt x="9960543" y="2711371"/>
                  <a:pt x="9971740" y="2691239"/>
                </a:cubicBezTo>
                <a:cubicBezTo>
                  <a:pt x="9971740" y="2683569"/>
                  <a:pt x="9952149" y="2669192"/>
                  <a:pt x="9912967" y="2648101"/>
                </a:cubicBezTo>
                <a:close/>
                <a:moveTo>
                  <a:pt x="4204043" y="2644839"/>
                </a:moveTo>
                <a:lnTo>
                  <a:pt x="4176319" y="2654335"/>
                </a:lnTo>
                <a:lnTo>
                  <a:pt x="4181894" y="2655290"/>
                </a:lnTo>
                <a:lnTo>
                  <a:pt x="4181894" y="2676862"/>
                </a:lnTo>
                <a:lnTo>
                  <a:pt x="4165101" y="2676862"/>
                </a:lnTo>
                <a:lnTo>
                  <a:pt x="4162710" y="2675497"/>
                </a:lnTo>
                <a:lnTo>
                  <a:pt x="4162710" y="2680566"/>
                </a:lnTo>
                <a:lnTo>
                  <a:pt x="4221483" y="2709326"/>
                </a:lnTo>
                <a:lnTo>
                  <a:pt x="4229877" y="2709326"/>
                </a:lnTo>
                <a:lnTo>
                  <a:pt x="4237559" y="2689598"/>
                </a:lnTo>
                <a:lnTo>
                  <a:pt x="4198686" y="2684051"/>
                </a:lnTo>
                <a:lnTo>
                  <a:pt x="4198686" y="2655290"/>
                </a:lnTo>
                <a:lnTo>
                  <a:pt x="4225588" y="2664506"/>
                </a:lnTo>
                <a:lnTo>
                  <a:pt x="4229877" y="2658997"/>
                </a:lnTo>
                <a:lnTo>
                  <a:pt x="4206115" y="2645430"/>
                </a:lnTo>
                <a:close/>
                <a:moveTo>
                  <a:pt x="8747612" y="2640913"/>
                </a:moveTo>
                <a:lnTo>
                  <a:pt x="8760335" y="2651809"/>
                </a:lnTo>
                <a:lnTo>
                  <a:pt x="8760335" y="2640913"/>
                </a:lnTo>
                <a:close/>
                <a:moveTo>
                  <a:pt x="3229316" y="2640290"/>
                </a:moveTo>
                <a:lnTo>
                  <a:pt x="3224756" y="2648101"/>
                </a:lnTo>
                <a:lnTo>
                  <a:pt x="3229085" y="2651809"/>
                </a:lnTo>
                <a:lnTo>
                  <a:pt x="3230760" y="2651809"/>
                </a:lnTo>
                <a:lnTo>
                  <a:pt x="3230760" y="2644617"/>
                </a:lnTo>
                <a:close/>
                <a:moveTo>
                  <a:pt x="2878131" y="2637428"/>
                </a:moveTo>
                <a:lnTo>
                  <a:pt x="2911716" y="2637428"/>
                </a:lnTo>
                <a:lnTo>
                  <a:pt x="2911716" y="2644617"/>
                </a:lnTo>
                <a:lnTo>
                  <a:pt x="2894923" y="2644617"/>
                </a:lnTo>
                <a:lnTo>
                  <a:pt x="2903318" y="2658997"/>
                </a:lnTo>
                <a:cubicBezTo>
                  <a:pt x="2903318" y="2668585"/>
                  <a:pt x="2897721" y="2673377"/>
                  <a:pt x="2886525" y="2673377"/>
                </a:cubicBezTo>
                <a:close/>
                <a:moveTo>
                  <a:pt x="1396118" y="2637428"/>
                </a:moveTo>
                <a:lnTo>
                  <a:pt x="1396118" y="2640913"/>
                </a:lnTo>
                <a:lnTo>
                  <a:pt x="1393727" y="2642476"/>
                </a:lnTo>
                <a:lnTo>
                  <a:pt x="1393727" y="2644617"/>
                </a:lnTo>
                <a:cubicBezTo>
                  <a:pt x="1399323" y="2654205"/>
                  <a:pt x="1402122" y="2661393"/>
                  <a:pt x="1402122" y="2666185"/>
                </a:cubicBezTo>
                <a:lnTo>
                  <a:pt x="1418914" y="2666185"/>
                </a:lnTo>
                <a:cubicBezTo>
                  <a:pt x="1413318" y="2658519"/>
                  <a:pt x="1410520" y="2648931"/>
                  <a:pt x="1410520" y="2637428"/>
                </a:cubicBezTo>
                <a:close/>
                <a:moveTo>
                  <a:pt x="3275130" y="2633721"/>
                </a:moveTo>
                <a:lnTo>
                  <a:pt x="3272739" y="2634745"/>
                </a:lnTo>
                <a:lnTo>
                  <a:pt x="3272739" y="2637428"/>
                </a:lnTo>
                <a:lnTo>
                  <a:pt x="3266475" y="2637428"/>
                </a:lnTo>
                <a:lnTo>
                  <a:pt x="3264345" y="2638340"/>
                </a:lnTo>
                <a:lnTo>
                  <a:pt x="3264345" y="2648101"/>
                </a:lnTo>
                <a:lnTo>
                  <a:pt x="3283302" y="2648101"/>
                </a:lnTo>
                <a:lnTo>
                  <a:pt x="3287179" y="2641459"/>
                </a:lnTo>
                <a:close/>
                <a:moveTo>
                  <a:pt x="3642161" y="2630240"/>
                </a:moveTo>
                <a:cubicBezTo>
                  <a:pt x="3630969" y="2632155"/>
                  <a:pt x="3625373" y="2636950"/>
                  <a:pt x="3625373" y="2644617"/>
                </a:cubicBezTo>
                <a:lnTo>
                  <a:pt x="3625373" y="2651809"/>
                </a:lnTo>
                <a:lnTo>
                  <a:pt x="3642161" y="2651809"/>
                </a:lnTo>
                <a:close/>
                <a:moveTo>
                  <a:pt x="8760335" y="2623048"/>
                </a:moveTo>
                <a:lnTo>
                  <a:pt x="8758462" y="2624652"/>
                </a:lnTo>
                <a:lnTo>
                  <a:pt x="8760335" y="2627059"/>
                </a:lnTo>
                <a:close/>
                <a:moveTo>
                  <a:pt x="8578013" y="2619341"/>
                </a:moveTo>
                <a:cubicBezTo>
                  <a:pt x="8589205" y="2621259"/>
                  <a:pt x="8594805" y="2626051"/>
                  <a:pt x="8594805" y="2633721"/>
                </a:cubicBezTo>
                <a:lnTo>
                  <a:pt x="8594805" y="2640913"/>
                </a:lnTo>
                <a:cubicBezTo>
                  <a:pt x="8583609" y="2640913"/>
                  <a:pt x="8578013" y="2636117"/>
                  <a:pt x="8578013" y="2626533"/>
                </a:cubicBezTo>
                <a:close/>
                <a:moveTo>
                  <a:pt x="1318162" y="2608668"/>
                </a:moveTo>
                <a:cubicBezTo>
                  <a:pt x="1306969" y="2610586"/>
                  <a:pt x="1301373" y="2615378"/>
                  <a:pt x="1301373" y="2623048"/>
                </a:cubicBezTo>
                <a:lnTo>
                  <a:pt x="1301373" y="2630240"/>
                </a:lnTo>
                <a:lnTo>
                  <a:pt x="1318162" y="2623048"/>
                </a:lnTo>
                <a:lnTo>
                  <a:pt x="1319165" y="2625626"/>
                </a:lnTo>
                <a:lnTo>
                  <a:pt x="1326560" y="2620876"/>
                </a:lnTo>
                <a:lnTo>
                  <a:pt x="1326560" y="2608668"/>
                </a:lnTo>
                <a:close/>
                <a:moveTo>
                  <a:pt x="747238" y="2579910"/>
                </a:moveTo>
                <a:lnTo>
                  <a:pt x="747238" y="2594291"/>
                </a:lnTo>
                <a:lnTo>
                  <a:pt x="772425" y="2594291"/>
                </a:lnTo>
                <a:lnTo>
                  <a:pt x="772425" y="2579910"/>
                </a:lnTo>
                <a:close/>
                <a:moveTo>
                  <a:pt x="8569614" y="2576203"/>
                </a:moveTo>
                <a:cubicBezTo>
                  <a:pt x="8580811" y="2580996"/>
                  <a:pt x="8589205" y="2583395"/>
                  <a:pt x="8594805" y="2583395"/>
                </a:cubicBezTo>
                <a:lnTo>
                  <a:pt x="8594805" y="2597772"/>
                </a:lnTo>
                <a:lnTo>
                  <a:pt x="8586407" y="2597772"/>
                </a:lnTo>
                <a:cubicBezTo>
                  <a:pt x="8575215" y="2597772"/>
                  <a:pt x="8569614" y="2592980"/>
                  <a:pt x="8569614" y="2583395"/>
                </a:cubicBezTo>
                <a:close/>
                <a:moveTo>
                  <a:pt x="3667349" y="2564908"/>
                </a:moveTo>
                <a:lnTo>
                  <a:pt x="3667349" y="2572719"/>
                </a:lnTo>
                <a:lnTo>
                  <a:pt x="3682548" y="2572719"/>
                </a:lnTo>
                <a:close/>
                <a:moveTo>
                  <a:pt x="789218" y="2551150"/>
                </a:moveTo>
                <a:cubicBezTo>
                  <a:pt x="778025" y="2553068"/>
                  <a:pt x="772425" y="2557860"/>
                  <a:pt x="772425" y="2565530"/>
                </a:cubicBezTo>
                <a:lnTo>
                  <a:pt x="806011" y="2565530"/>
                </a:lnTo>
                <a:cubicBezTo>
                  <a:pt x="806011" y="2555946"/>
                  <a:pt x="800415" y="2551150"/>
                  <a:pt x="789218" y="2551150"/>
                </a:cubicBezTo>
                <a:close/>
                <a:moveTo>
                  <a:pt x="705258" y="2551150"/>
                </a:moveTo>
                <a:lnTo>
                  <a:pt x="713656" y="2551150"/>
                </a:lnTo>
                <a:lnTo>
                  <a:pt x="721169" y="2576882"/>
                </a:lnTo>
                <a:lnTo>
                  <a:pt x="718998" y="2581217"/>
                </a:lnTo>
                <a:lnTo>
                  <a:pt x="705258" y="2587099"/>
                </a:lnTo>
                <a:close/>
                <a:moveTo>
                  <a:pt x="3262182" y="2547446"/>
                </a:moveTo>
                <a:lnTo>
                  <a:pt x="3264345" y="2551150"/>
                </a:lnTo>
                <a:lnTo>
                  <a:pt x="3247552" y="2558342"/>
                </a:lnTo>
                <a:lnTo>
                  <a:pt x="3236118" y="2553445"/>
                </a:lnTo>
                <a:lnTo>
                  <a:pt x="3241545" y="2569015"/>
                </a:lnTo>
                <a:lnTo>
                  <a:pt x="3266736" y="2569015"/>
                </a:lnTo>
                <a:lnTo>
                  <a:pt x="3258338" y="2554635"/>
                </a:lnTo>
                <a:lnTo>
                  <a:pt x="3275130" y="2554635"/>
                </a:lnTo>
                <a:lnTo>
                  <a:pt x="3275130" y="2547446"/>
                </a:lnTo>
                <a:close/>
                <a:moveTo>
                  <a:pt x="3255947" y="2536770"/>
                </a:moveTo>
                <a:lnTo>
                  <a:pt x="3258338" y="2540863"/>
                </a:lnTo>
                <a:lnTo>
                  <a:pt x="3258338" y="2536770"/>
                </a:lnTo>
                <a:close/>
                <a:moveTo>
                  <a:pt x="579318" y="2536770"/>
                </a:moveTo>
                <a:lnTo>
                  <a:pt x="579318" y="2543961"/>
                </a:lnTo>
                <a:cubicBezTo>
                  <a:pt x="579318" y="2553546"/>
                  <a:pt x="573722" y="2558342"/>
                  <a:pt x="562529" y="2558342"/>
                </a:cubicBezTo>
                <a:lnTo>
                  <a:pt x="554131" y="2558342"/>
                </a:lnTo>
                <a:cubicBezTo>
                  <a:pt x="554131" y="2551631"/>
                  <a:pt x="562529" y="2544439"/>
                  <a:pt x="579318" y="2536770"/>
                </a:cubicBezTo>
                <a:close/>
                <a:moveTo>
                  <a:pt x="9176514" y="2529359"/>
                </a:moveTo>
                <a:cubicBezTo>
                  <a:pt x="9170917" y="2537988"/>
                  <a:pt x="9168119" y="2547572"/>
                  <a:pt x="9168119" y="2558120"/>
                </a:cubicBezTo>
                <a:lnTo>
                  <a:pt x="9142928" y="2543739"/>
                </a:lnTo>
                <a:lnTo>
                  <a:pt x="9117741" y="2543739"/>
                </a:lnTo>
                <a:lnTo>
                  <a:pt x="9126139" y="2558120"/>
                </a:lnTo>
                <a:lnTo>
                  <a:pt x="9110791" y="2566879"/>
                </a:lnTo>
                <a:lnTo>
                  <a:pt x="9120099" y="2579640"/>
                </a:lnTo>
                <a:cubicBezTo>
                  <a:pt x="9125417" y="2588567"/>
                  <a:pt x="9130875" y="2599322"/>
                  <a:pt x="9136472" y="2611904"/>
                </a:cubicBezTo>
                <a:lnTo>
                  <a:pt x="9139968" y="2620685"/>
                </a:lnTo>
                <a:lnTo>
                  <a:pt x="9148516" y="2602446"/>
                </a:lnTo>
                <a:cubicBezTo>
                  <a:pt x="9155513" y="2589265"/>
                  <a:pt x="9161251" y="2580518"/>
                  <a:pt x="9165729" y="2576203"/>
                </a:cubicBezTo>
                <a:cubicBezTo>
                  <a:pt x="9174123" y="2575484"/>
                  <a:pt x="9188815" y="2563172"/>
                  <a:pt x="9209806" y="2539267"/>
                </a:cubicBezTo>
                <a:lnTo>
                  <a:pt x="9212868" y="2535584"/>
                </a:lnTo>
                <a:close/>
                <a:moveTo>
                  <a:pt x="3239158" y="2522393"/>
                </a:moveTo>
                <a:lnTo>
                  <a:pt x="3223368" y="2529152"/>
                </a:lnTo>
                <a:lnTo>
                  <a:pt x="3233150" y="2544928"/>
                </a:lnTo>
                <a:lnTo>
                  <a:pt x="3233614" y="2546261"/>
                </a:lnTo>
                <a:lnTo>
                  <a:pt x="3247552" y="2522393"/>
                </a:lnTo>
                <a:close/>
                <a:moveTo>
                  <a:pt x="8527634" y="2518470"/>
                </a:moveTo>
                <a:lnTo>
                  <a:pt x="8527634" y="2518686"/>
                </a:lnTo>
                <a:cubicBezTo>
                  <a:pt x="8544427" y="2518686"/>
                  <a:pt x="8552825" y="2523478"/>
                  <a:pt x="8552825" y="2533066"/>
                </a:cubicBezTo>
                <a:cubicBezTo>
                  <a:pt x="8536033" y="2557031"/>
                  <a:pt x="8527634" y="2573807"/>
                  <a:pt x="8527634" y="2583395"/>
                </a:cubicBezTo>
                <a:lnTo>
                  <a:pt x="8519240" y="2583395"/>
                </a:lnTo>
                <a:lnTo>
                  <a:pt x="8519240" y="2561823"/>
                </a:lnTo>
                <a:lnTo>
                  <a:pt x="8527634" y="2547446"/>
                </a:lnTo>
                <a:lnTo>
                  <a:pt x="8519240" y="2547446"/>
                </a:lnTo>
                <a:lnTo>
                  <a:pt x="8510845" y="2561823"/>
                </a:lnTo>
                <a:lnTo>
                  <a:pt x="8510845" y="2576203"/>
                </a:lnTo>
                <a:lnTo>
                  <a:pt x="8519240" y="2590584"/>
                </a:lnTo>
                <a:lnTo>
                  <a:pt x="8502447" y="2597772"/>
                </a:lnTo>
                <a:lnTo>
                  <a:pt x="8502447" y="2583395"/>
                </a:lnTo>
                <a:cubicBezTo>
                  <a:pt x="8491255" y="2585310"/>
                  <a:pt x="8485658" y="2590102"/>
                  <a:pt x="8485658" y="2597772"/>
                </a:cubicBezTo>
                <a:cubicBezTo>
                  <a:pt x="8496851" y="2599690"/>
                  <a:pt x="8502447" y="2604483"/>
                  <a:pt x="8502447" y="2612152"/>
                </a:cubicBezTo>
                <a:lnTo>
                  <a:pt x="8502447" y="2619341"/>
                </a:lnTo>
                <a:lnTo>
                  <a:pt x="8494053" y="2633721"/>
                </a:lnTo>
                <a:cubicBezTo>
                  <a:pt x="8505245" y="2633721"/>
                  <a:pt x="8510845" y="2640913"/>
                  <a:pt x="8510845" y="2655290"/>
                </a:cubicBezTo>
                <a:lnTo>
                  <a:pt x="8569614" y="2626533"/>
                </a:lnTo>
                <a:lnTo>
                  <a:pt x="8569614" y="2648101"/>
                </a:lnTo>
                <a:lnTo>
                  <a:pt x="8561220" y="2662482"/>
                </a:lnTo>
                <a:lnTo>
                  <a:pt x="8578013" y="2655290"/>
                </a:lnTo>
                <a:lnTo>
                  <a:pt x="8586407" y="2655290"/>
                </a:lnTo>
                <a:lnTo>
                  <a:pt x="8586407" y="2669670"/>
                </a:lnTo>
                <a:lnTo>
                  <a:pt x="8569614" y="2669670"/>
                </a:lnTo>
                <a:lnTo>
                  <a:pt x="8569614" y="2676862"/>
                </a:lnTo>
                <a:lnTo>
                  <a:pt x="8578013" y="2676862"/>
                </a:lnTo>
                <a:cubicBezTo>
                  <a:pt x="8590325" y="2676862"/>
                  <a:pt x="8607118" y="2664878"/>
                  <a:pt x="8628387" y="2640913"/>
                </a:cubicBezTo>
                <a:lnTo>
                  <a:pt x="8645180" y="2640913"/>
                </a:lnTo>
                <a:lnTo>
                  <a:pt x="8645180" y="2597772"/>
                </a:lnTo>
                <a:cubicBezTo>
                  <a:pt x="8649378" y="2594417"/>
                  <a:pt x="8653401" y="2589354"/>
                  <a:pt x="8657250" y="2582584"/>
                </a:cubicBezTo>
                <a:lnTo>
                  <a:pt x="8659905" y="2576454"/>
                </a:lnTo>
                <a:lnTo>
                  <a:pt x="8634395" y="2565530"/>
                </a:lnTo>
                <a:lnTo>
                  <a:pt x="8634395" y="2558342"/>
                </a:lnTo>
                <a:cubicBezTo>
                  <a:pt x="8634395" y="2553546"/>
                  <a:pt x="8637193" y="2551150"/>
                  <a:pt x="8642789" y="2551150"/>
                </a:cubicBezTo>
                <a:lnTo>
                  <a:pt x="8638463" y="2543739"/>
                </a:lnTo>
                <a:lnTo>
                  <a:pt x="8632455" y="2543739"/>
                </a:lnTo>
                <a:cubicBezTo>
                  <a:pt x="8610067" y="2534151"/>
                  <a:pt x="8598874" y="2526963"/>
                  <a:pt x="8598874" y="2522170"/>
                </a:cubicBezTo>
                <a:lnTo>
                  <a:pt x="8582081" y="2529359"/>
                </a:lnTo>
                <a:cubicBezTo>
                  <a:pt x="8566408" y="2529359"/>
                  <a:pt x="8550877" y="2526963"/>
                  <a:pt x="8535484" y="2522170"/>
                </a:cubicBezTo>
                <a:close/>
                <a:moveTo>
                  <a:pt x="2525502" y="2515201"/>
                </a:moveTo>
                <a:lnTo>
                  <a:pt x="2517103" y="2529581"/>
                </a:lnTo>
                <a:lnTo>
                  <a:pt x="2517103" y="2536770"/>
                </a:lnTo>
                <a:lnTo>
                  <a:pt x="2525502" y="2536770"/>
                </a:lnTo>
                <a:cubicBezTo>
                  <a:pt x="2525502" y="2531977"/>
                  <a:pt x="2528300" y="2524789"/>
                  <a:pt x="2533896" y="2515201"/>
                </a:cubicBezTo>
                <a:close/>
                <a:moveTo>
                  <a:pt x="3409465" y="2511497"/>
                </a:moveTo>
                <a:lnTo>
                  <a:pt x="3403570" y="2516545"/>
                </a:lnTo>
                <a:lnTo>
                  <a:pt x="3404205" y="2516953"/>
                </a:lnTo>
                <a:lnTo>
                  <a:pt x="3417859" y="2511497"/>
                </a:lnTo>
                <a:close/>
                <a:moveTo>
                  <a:pt x="1074680" y="2479252"/>
                </a:moveTo>
                <a:lnTo>
                  <a:pt x="1074680" y="2486444"/>
                </a:lnTo>
                <a:lnTo>
                  <a:pt x="1083078" y="2500824"/>
                </a:lnTo>
                <a:cubicBezTo>
                  <a:pt x="1077478" y="2500824"/>
                  <a:pt x="1074680" y="2503220"/>
                  <a:pt x="1074680" y="2508012"/>
                </a:cubicBezTo>
                <a:lnTo>
                  <a:pt x="1083078" y="2508012"/>
                </a:lnTo>
                <a:cubicBezTo>
                  <a:pt x="1094271" y="2508012"/>
                  <a:pt x="1099867" y="2503220"/>
                  <a:pt x="1099867" y="2493632"/>
                </a:cubicBezTo>
                <a:cubicBezTo>
                  <a:pt x="1099867" y="2484048"/>
                  <a:pt x="1094271" y="2479252"/>
                  <a:pt x="1083078" y="2479252"/>
                </a:cubicBezTo>
                <a:close/>
                <a:moveTo>
                  <a:pt x="5546365" y="2457683"/>
                </a:moveTo>
                <a:lnTo>
                  <a:pt x="5532737" y="2461574"/>
                </a:lnTo>
                <a:lnTo>
                  <a:pt x="5525769" y="2475097"/>
                </a:lnTo>
                <a:lnTo>
                  <a:pt x="5523332" y="2479252"/>
                </a:lnTo>
                <a:lnTo>
                  <a:pt x="5537966" y="2479252"/>
                </a:lnTo>
                <a:lnTo>
                  <a:pt x="5537966" y="2464875"/>
                </a:lnTo>
                <a:lnTo>
                  <a:pt x="5554759" y="2472063"/>
                </a:lnTo>
                <a:lnTo>
                  <a:pt x="5546365" y="2486444"/>
                </a:lnTo>
                <a:lnTo>
                  <a:pt x="5546365" y="2500824"/>
                </a:lnTo>
                <a:lnTo>
                  <a:pt x="5571552" y="2500824"/>
                </a:lnTo>
                <a:cubicBezTo>
                  <a:pt x="5565956" y="2472063"/>
                  <a:pt x="5557557" y="2457683"/>
                  <a:pt x="5546365" y="2457683"/>
                </a:cubicBezTo>
                <a:close/>
                <a:moveTo>
                  <a:pt x="999118" y="2450495"/>
                </a:moveTo>
                <a:lnTo>
                  <a:pt x="999118" y="2464875"/>
                </a:lnTo>
                <a:lnTo>
                  <a:pt x="982325" y="2457683"/>
                </a:lnTo>
                <a:lnTo>
                  <a:pt x="973931" y="2457683"/>
                </a:lnTo>
                <a:lnTo>
                  <a:pt x="973931" y="2472063"/>
                </a:lnTo>
                <a:cubicBezTo>
                  <a:pt x="991840" y="2472063"/>
                  <a:pt x="1003036" y="2481651"/>
                  <a:pt x="1007512" y="2500824"/>
                </a:cubicBezTo>
                <a:cubicBezTo>
                  <a:pt x="1022065" y="2500824"/>
                  <a:pt x="1038858" y="2505616"/>
                  <a:pt x="1057887" y="2515201"/>
                </a:cubicBezTo>
                <a:lnTo>
                  <a:pt x="1057887" y="2500824"/>
                </a:lnTo>
                <a:cubicBezTo>
                  <a:pt x="1057887" y="2476856"/>
                  <a:pt x="1049492" y="2464875"/>
                  <a:pt x="1032700" y="2464875"/>
                </a:cubicBezTo>
                <a:lnTo>
                  <a:pt x="1041098" y="2450495"/>
                </a:lnTo>
                <a:lnTo>
                  <a:pt x="1032700" y="2450495"/>
                </a:lnTo>
                <a:cubicBezTo>
                  <a:pt x="1027103" y="2450495"/>
                  <a:pt x="1024305" y="2452891"/>
                  <a:pt x="1024305" y="2457683"/>
                </a:cubicBezTo>
                <a:lnTo>
                  <a:pt x="1007512" y="2450495"/>
                </a:lnTo>
                <a:close/>
                <a:moveTo>
                  <a:pt x="2701816" y="2443303"/>
                </a:moveTo>
                <a:cubicBezTo>
                  <a:pt x="2701816" y="2455768"/>
                  <a:pt x="2687821" y="2462957"/>
                  <a:pt x="2659836" y="2464875"/>
                </a:cubicBezTo>
                <a:lnTo>
                  <a:pt x="2634649" y="2464875"/>
                </a:lnTo>
                <a:lnTo>
                  <a:pt x="2634649" y="2472063"/>
                </a:lnTo>
                <a:lnTo>
                  <a:pt x="2609462" y="2457683"/>
                </a:lnTo>
                <a:lnTo>
                  <a:pt x="2601063" y="2457683"/>
                </a:lnTo>
                <a:cubicBezTo>
                  <a:pt x="2601063" y="2466312"/>
                  <a:pt x="2589871" y="2480692"/>
                  <a:pt x="2567482" y="2500824"/>
                </a:cubicBezTo>
                <a:lnTo>
                  <a:pt x="2559083" y="2500824"/>
                </a:lnTo>
                <a:lnTo>
                  <a:pt x="2550689" y="2479252"/>
                </a:lnTo>
                <a:lnTo>
                  <a:pt x="2533896" y="2479252"/>
                </a:lnTo>
                <a:lnTo>
                  <a:pt x="2559083" y="2500824"/>
                </a:lnTo>
                <a:lnTo>
                  <a:pt x="2567482" y="2508012"/>
                </a:lnTo>
                <a:cubicBezTo>
                  <a:pt x="2567482" y="2503220"/>
                  <a:pt x="2570280" y="2500824"/>
                  <a:pt x="2575876" y="2500824"/>
                </a:cubicBezTo>
                <a:lnTo>
                  <a:pt x="2575876" y="2515201"/>
                </a:lnTo>
                <a:lnTo>
                  <a:pt x="2533896" y="2536770"/>
                </a:lnTo>
                <a:cubicBezTo>
                  <a:pt x="2536136" y="2546358"/>
                  <a:pt x="2541732" y="2551150"/>
                  <a:pt x="2550689" y="2551150"/>
                </a:cubicBezTo>
                <a:lnTo>
                  <a:pt x="2550689" y="2536770"/>
                </a:lnTo>
                <a:lnTo>
                  <a:pt x="2559083" y="2536770"/>
                </a:lnTo>
                <a:cubicBezTo>
                  <a:pt x="2559083" y="2548276"/>
                  <a:pt x="2570280" y="2555464"/>
                  <a:pt x="2592669" y="2558342"/>
                </a:cubicBezTo>
                <a:cubicBezTo>
                  <a:pt x="2592669" y="2577514"/>
                  <a:pt x="2598265" y="2587099"/>
                  <a:pt x="2609462" y="2587099"/>
                </a:cubicBezTo>
                <a:lnTo>
                  <a:pt x="2617856" y="2587099"/>
                </a:lnTo>
                <a:lnTo>
                  <a:pt x="2617856" y="2615860"/>
                </a:lnTo>
                <a:lnTo>
                  <a:pt x="2601063" y="2615860"/>
                </a:lnTo>
                <a:cubicBezTo>
                  <a:pt x="2603303" y="2629281"/>
                  <a:pt x="2617298" y="2641261"/>
                  <a:pt x="2643043" y="2651809"/>
                </a:cubicBezTo>
                <a:cubicBezTo>
                  <a:pt x="2643043" y="2675773"/>
                  <a:pt x="2657038" y="2704534"/>
                  <a:pt x="2685023" y="2738083"/>
                </a:cubicBezTo>
                <a:lnTo>
                  <a:pt x="2676629" y="2774033"/>
                </a:lnTo>
                <a:cubicBezTo>
                  <a:pt x="2687821" y="2774033"/>
                  <a:pt x="2693422" y="2776429"/>
                  <a:pt x="2693422" y="2781224"/>
                </a:cubicBezTo>
                <a:lnTo>
                  <a:pt x="2710210" y="2774033"/>
                </a:lnTo>
                <a:lnTo>
                  <a:pt x="2718609" y="2774033"/>
                </a:lnTo>
                <a:lnTo>
                  <a:pt x="2718609" y="2788413"/>
                </a:lnTo>
                <a:lnTo>
                  <a:pt x="2701816" y="2788413"/>
                </a:lnTo>
                <a:lnTo>
                  <a:pt x="2701816" y="2802793"/>
                </a:lnTo>
                <a:lnTo>
                  <a:pt x="2718609" y="2802793"/>
                </a:lnTo>
                <a:cubicBezTo>
                  <a:pt x="2718609" y="2807106"/>
                  <a:pt x="2717209" y="2812857"/>
                  <a:pt x="2714410" y="2820047"/>
                </a:cubicBezTo>
                <a:lnTo>
                  <a:pt x="2712803" y="2823348"/>
                </a:lnTo>
                <a:lnTo>
                  <a:pt x="2790553" y="2809759"/>
                </a:lnTo>
                <a:cubicBezTo>
                  <a:pt x="2830295" y="2812156"/>
                  <a:pt x="2871156" y="2819346"/>
                  <a:pt x="2913136" y="2831329"/>
                </a:cubicBezTo>
                <a:lnTo>
                  <a:pt x="2974835" y="2855345"/>
                </a:lnTo>
                <a:lnTo>
                  <a:pt x="3020864" y="2802793"/>
                </a:lnTo>
                <a:lnTo>
                  <a:pt x="3021181" y="2802929"/>
                </a:lnTo>
                <a:lnTo>
                  <a:pt x="3033327" y="2788302"/>
                </a:lnTo>
                <a:lnTo>
                  <a:pt x="3042928" y="2783898"/>
                </a:lnTo>
                <a:lnTo>
                  <a:pt x="3046050" y="2781224"/>
                </a:lnTo>
                <a:lnTo>
                  <a:pt x="3048755" y="2781224"/>
                </a:lnTo>
                <a:lnTo>
                  <a:pt x="3056836" y="2777517"/>
                </a:lnTo>
                <a:lnTo>
                  <a:pt x="3056836" y="2771962"/>
                </a:lnTo>
                <a:lnTo>
                  <a:pt x="3054445" y="2766844"/>
                </a:lnTo>
                <a:lnTo>
                  <a:pt x="3056836" y="2766844"/>
                </a:lnTo>
                <a:lnTo>
                  <a:pt x="3056836" y="2763137"/>
                </a:lnTo>
                <a:lnTo>
                  <a:pt x="2989668" y="2799086"/>
                </a:lnTo>
                <a:cubicBezTo>
                  <a:pt x="2989668" y="2775121"/>
                  <a:pt x="2981270" y="2763137"/>
                  <a:pt x="2964482" y="2763137"/>
                </a:cubicBezTo>
                <a:cubicBezTo>
                  <a:pt x="2964482" y="2767929"/>
                  <a:pt x="2961683" y="2770329"/>
                  <a:pt x="2956083" y="2770329"/>
                </a:cubicBezTo>
                <a:lnTo>
                  <a:pt x="2956083" y="2763137"/>
                </a:lnTo>
                <a:cubicBezTo>
                  <a:pt x="2958323" y="2753552"/>
                  <a:pt x="2963919" y="2748757"/>
                  <a:pt x="2972876" y="2748757"/>
                </a:cubicBezTo>
                <a:lnTo>
                  <a:pt x="2989668" y="2755949"/>
                </a:lnTo>
                <a:lnTo>
                  <a:pt x="2989668" y="2748757"/>
                </a:lnTo>
                <a:cubicBezTo>
                  <a:pt x="2979592" y="2743964"/>
                  <a:pt x="2971198" y="2741568"/>
                  <a:pt x="2964482" y="2741568"/>
                </a:cubicBezTo>
                <a:lnTo>
                  <a:pt x="2964482" y="2734380"/>
                </a:lnTo>
                <a:lnTo>
                  <a:pt x="2972876" y="2720000"/>
                </a:lnTo>
                <a:cubicBezTo>
                  <a:pt x="2961683" y="2720000"/>
                  <a:pt x="2956083" y="2715207"/>
                  <a:pt x="2956083" y="2705619"/>
                </a:cubicBezTo>
                <a:cubicBezTo>
                  <a:pt x="2961683" y="2705619"/>
                  <a:pt x="2964482" y="2703223"/>
                  <a:pt x="2964482" y="2698431"/>
                </a:cubicBezTo>
                <a:lnTo>
                  <a:pt x="2939165" y="2693010"/>
                </a:lnTo>
                <a:lnTo>
                  <a:pt x="2936904" y="2694946"/>
                </a:lnTo>
                <a:lnTo>
                  <a:pt x="2911716" y="2694946"/>
                </a:lnTo>
                <a:lnTo>
                  <a:pt x="2911716" y="2687758"/>
                </a:lnTo>
                <a:cubicBezTo>
                  <a:pt x="2911716" y="2682962"/>
                  <a:pt x="2914514" y="2680566"/>
                  <a:pt x="2920111" y="2680566"/>
                </a:cubicBezTo>
                <a:lnTo>
                  <a:pt x="2911716" y="2666185"/>
                </a:lnTo>
                <a:lnTo>
                  <a:pt x="2928505" y="2644617"/>
                </a:lnTo>
                <a:lnTo>
                  <a:pt x="2955348" y="2650090"/>
                </a:lnTo>
                <a:lnTo>
                  <a:pt x="2956083" y="2648101"/>
                </a:lnTo>
                <a:cubicBezTo>
                  <a:pt x="2928098" y="2648101"/>
                  <a:pt x="2914103" y="2636117"/>
                  <a:pt x="2914103" y="2612152"/>
                </a:cubicBezTo>
                <a:lnTo>
                  <a:pt x="2888916" y="2626533"/>
                </a:lnTo>
                <a:lnTo>
                  <a:pt x="2880521" y="2626533"/>
                </a:lnTo>
                <a:cubicBezTo>
                  <a:pt x="2880521" y="2613112"/>
                  <a:pt x="2858132" y="2601127"/>
                  <a:pt x="2813354" y="2590584"/>
                </a:cubicBezTo>
                <a:lnTo>
                  <a:pt x="2813354" y="2576203"/>
                </a:lnTo>
                <a:lnTo>
                  <a:pt x="2821748" y="2525874"/>
                </a:lnTo>
                <a:cubicBezTo>
                  <a:pt x="2810556" y="2525874"/>
                  <a:pt x="2804956" y="2521082"/>
                  <a:pt x="2804956" y="2511497"/>
                </a:cubicBezTo>
                <a:lnTo>
                  <a:pt x="2804956" y="2497327"/>
                </a:lnTo>
                <a:lnTo>
                  <a:pt x="2794171" y="2493632"/>
                </a:lnTo>
                <a:lnTo>
                  <a:pt x="2794171" y="2486444"/>
                </a:lnTo>
                <a:lnTo>
                  <a:pt x="2802569" y="2472063"/>
                </a:lnTo>
                <a:lnTo>
                  <a:pt x="2794171" y="2472063"/>
                </a:lnTo>
                <a:cubicBezTo>
                  <a:pt x="2794171" y="2476856"/>
                  <a:pt x="2791372" y="2479252"/>
                  <a:pt x="2785776" y="2479252"/>
                </a:cubicBezTo>
                <a:cubicBezTo>
                  <a:pt x="2785776" y="2469667"/>
                  <a:pt x="2782978" y="2464875"/>
                  <a:pt x="2777378" y="2464875"/>
                </a:cubicBezTo>
                <a:lnTo>
                  <a:pt x="2752191" y="2464875"/>
                </a:lnTo>
                <a:cubicBezTo>
                  <a:pt x="2729802" y="2461997"/>
                  <a:pt x="2718609" y="2454809"/>
                  <a:pt x="2718609" y="2443303"/>
                </a:cubicBezTo>
                <a:close/>
                <a:moveTo>
                  <a:pt x="3491034" y="2436114"/>
                </a:moveTo>
                <a:lnTo>
                  <a:pt x="3516221" y="2436114"/>
                </a:lnTo>
                <a:cubicBezTo>
                  <a:pt x="3516221" y="2445702"/>
                  <a:pt x="3510625" y="2450495"/>
                  <a:pt x="3499433" y="2450495"/>
                </a:cubicBezTo>
                <a:lnTo>
                  <a:pt x="3491034" y="2450495"/>
                </a:lnTo>
                <a:close/>
                <a:moveTo>
                  <a:pt x="3398680" y="2436114"/>
                </a:moveTo>
                <a:lnTo>
                  <a:pt x="3407074" y="2436114"/>
                </a:lnTo>
                <a:cubicBezTo>
                  <a:pt x="3418270" y="2438033"/>
                  <a:pt x="3423867" y="2442825"/>
                  <a:pt x="3423867" y="2450495"/>
                </a:cubicBezTo>
                <a:lnTo>
                  <a:pt x="3381887" y="2450495"/>
                </a:lnTo>
                <a:cubicBezTo>
                  <a:pt x="3383007" y="2440907"/>
                  <a:pt x="3388603" y="2436114"/>
                  <a:pt x="3398680" y="2436114"/>
                </a:cubicBezTo>
                <a:close/>
                <a:moveTo>
                  <a:pt x="1083078" y="2428926"/>
                </a:moveTo>
                <a:cubicBezTo>
                  <a:pt x="1105467" y="2450013"/>
                  <a:pt x="1116660" y="2464394"/>
                  <a:pt x="1116660" y="2472063"/>
                </a:cubicBezTo>
                <a:lnTo>
                  <a:pt x="1099867" y="2472063"/>
                </a:lnTo>
                <a:cubicBezTo>
                  <a:pt x="1100987" y="2481651"/>
                  <a:pt x="1106583" y="2486444"/>
                  <a:pt x="1116660" y="2486444"/>
                </a:cubicBezTo>
                <a:lnTo>
                  <a:pt x="1125058" y="2486444"/>
                </a:lnTo>
                <a:lnTo>
                  <a:pt x="1125058" y="2479252"/>
                </a:lnTo>
                <a:lnTo>
                  <a:pt x="1116660" y="2428926"/>
                </a:lnTo>
                <a:close/>
                <a:moveTo>
                  <a:pt x="4691658" y="2414546"/>
                </a:moveTo>
                <a:cubicBezTo>
                  <a:pt x="4692778" y="2424130"/>
                  <a:pt x="4698374" y="2428926"/>
                  <a:pt x="4708446" y="2428926"/>
                </a:cubicBezTo>
                <a:lnTo>
                  <a:pt x="4716845" y="2414546"/>
                </a:lnTo>
                <a:close/>
                <a:moveTo>
                  <a:pt x="1962973" y="2414546"/>
                </a:moveTo>
                <a:cubicBezTo>
                  <a:pt x="1955136" y="2414546"/>
                  <a:pt x="1946742" y="2421734"/>
                  <a:pt x="1937785" y="2436114"/>
                </a:cubicBezTo>
                <a:lnTo>
                  <a:pt x="1971367" y="2436114"/>
                </a:lnTo>
                <a:lnTo>
                  <a:pt x="1962973" y="2472063"/>
                </a:lnTo>
                <a:lnTo>
                  <a:pt x="1979765" y="2472063"/>
                </a:lnTo>
                <a:cubicBezTo>
                  <a:pt x="1979765" y="2461520"/>
                  <a:pt x="1982563" y="2451932"/>
                  <a:pt x="1988160" y="2443303"/>
                </a:cubicBezTo>
                <a:cubicBezTo>
                  <a:pt x="1982563" y="2435636"/>
                  <a:pt x="1979765" y="2426048"/>
                  <a:pt x="1979765" y="2414546"/>
                </a:cubicBezTo>
                <a:close/>
                <a:moveTo>
                  <a:pt x="999118" y="2414546"/>
                </a:moveTo>
                <a:cubicBezTo>
                  <a:pt x="999118" y="2421256"/>
                  <a:pt x="987922" y="2433240"/>
                  <a:pt x="965532" y="2450495"/>
                </a:cubicBezTo>
                <a:lnTo>
                  <a:pt x="982325" y="2450495"/>
                </a:lnTo>
                <a:lnTo>
                  <a:pt x="982325" y="2436114"/>
                </a:lnTo>
                <a:lnTo>
                  <a:pt x="999118" y="2443303"/>
                </a:lnTo>
                <a:lnTo>
                  <a:pt x="1032700" y="2414546"/>
                </a:lnTo>
                <a:lnTo>
                  <a:pt x="1024305" y="2414546"/>
                </a:lnTo>
                <a:lnTo>
                  <a:pt x="1007512" y="2421734"/>
                </a:lnTo>
                <a:cubicBezTo>
                  <a:pt x="1007512" y="2416942"/>
                  <a:pt x="1004714" y="2414546"/>
                  <a:pt x="999118" y="2414546"/>
                </a:cubicBezTo>
                <a:close/>
                <a:moveTo>
                  <a:pt x="4783777" y="2410839"/>
                </a:moveTo>
                <a:lnTo>
                  <a:pt x="4782334" y="2414546"/>
                </a:lnTo>
                <a:lnTo>
                  <a:pt x="4790728" y="2414546"/>
                </a:lnTo>
                <a:lnTo>
                  <a:pt x="4791350" y="2414014"/>
                </a:lnTo>
                <a:lnTo>
                  <a:pt x="4788878" y="2410839"/>
                </a:lnTo>
                <a:close/>
                <a:moveTo>
                  <a:pt x="8968296" y="2398396"/>
                </a:moveTo>
                <a:lnTo>
                  <a:pt x="8968296" y="2399943"/>
                </a:lnTo>
                <a:lnTo>
                  <a:pt x="8977332" y="2399943"/>
                </a:lnTo>
                <a:close/>
                <a:moveTo>
                  <a:pt x="4691973" y="2391626"/>
                </a:moveTo>
                <a:lnTo>
                  <a:pt x="4691292" y="2392663"/>
                </a:lnTo>
                <a:lnTo>
                  <a:pt x="4691658" y="2392977"/>
                </a:lnTo>
                <a:close/>
                <a:moveTo>
                  <a:pt x="9904572" y="2386889"/>
                </a:moveTo>
                <a:lnTo>
                  <a:pt x="9833497" y="2395629"/>
                </a:lnTo>
                <a:cubicBezTo>
                  <a:pt x="9815306" y="2400423"/>
                  <a:pt x="9806210" y="2406654"/>
                  <a:pt x="9806210" y="2414323"/>
                </a:cubicBezTo>
                <a:lnTo>
                  <a:pt x="9789417" y="2407135"/>
                </a:lnTo>
                <a:lnTo>
                  <a:pt x="9781023" y="2407135"/>
                </a:lnTo>
                <a:lnTo>
                  <a:pt x="9770495" y="2425164"/>
                </a:lnTo>
                <a:lnTo>
                  <a:pt x="9803820" y="2418030"/>
                </a:lnTo>
                <a:lnTo>
                  <a:pt x="9845800" y="2432407"/>
                </a:lnTo>
                <a:cubicBezTo>
                  <a:pt x="9845800" y="2421864"/>
                  <a:pt x="9859794" y="2414675"/>
                  <a:pt x="9887780" y="2410839"/>
                </a:cubicBezTo>
                <a:cubicBezTo>
                  <a:pt x="9887780" y="2401254"/>
                  <a:pt x="9893376" y="2396458"/>
                  <a:pt x="9904572" y="2396458"/>
                </a:cubicBezTo>
                <a:close/>
                <a:moveTo>
                  <a:pt x="394609" y="2385785"/>
                </a:moveTo>
                <a:lnTo>
                  <a:pt x="403003" y="2385785"/>
                </a:lnTo>
                <a:cubicBezTo>
                  <a:pt x="419796" y="2385785"/>
                  <a:pt x="428191" y="2392977"/>
                  <a:pt x="428191" y="2407357"/>
                </a:cubicBezTo>
                <a:lnTo>
                  <a:pt x="436589" y="2407357"/>
                </a:lnTo>
                <a:lnTo>
                  <a:pt x="453382" y="2400165"/>
                </a:lnTo>
                <a:lnTo>
                  <a:pt x="461776" y="2414546"/>
                </a:lnTo>
                <a:lnTo>
                  <a:pt x="478569" y="2407357"/>
                </a:lnTo>
                <a:cubicBezTo>
                  <a:pt x="523347" y="2412149"/>
                  <a:pt x="545736" y="2431322"/>
                  <a:pt x="545736" y="2464875"/>
                </a:cubicBezTo>
                <a:cubicBezTo>
                  <a:pt x="545736" y="2474459"/>
                  <a:pt x="540140" y="2479252"/>
                  <a:pt x="528944" y="2479252"/>
                </a:cubicBezTo>
                <a:lnTo>
                  <a:pt x="503756" y="2464875"/>
                </a:lnTo>
                <a:cubicBezTo>
                  <a:pt x="503756" y="2474459"/>
                  <a:pt x="498160" y="2479252"/>
                  <a:pt x="486963" y="2479252"/>
                </a:cubicBezTo>
                <a:lnTo>
                  <a:pt x="461776" y="2479252"/>
                </a:lnTo>
                <a:lnTo>
                  <a:pt x="470171" y="2464875"/>
                </a:lnTo>
                <a:lnTo>
                  <a:pt x="444983" y="2464875"/>
                </a:lnTo>
                <a:lnTo>
                  <a:pt x="453382" y="2450495"/>
                </a:lnTo>
                <a:lnTo>
                  <a:pt x="453382" y="2443303"/>
                </a:lnTo>
                <a:lnTo>
                  <a:pt x="444983" y="2443303"/>
                </a:lnTo>
                <a:lnTo>
                  <a:pt x="428191" y="2450495"/>
                </a:lnTo>
                <a:cubicBezTo>
                  <a:pt x="424834" y="2421734"/>
                  <a:pt x="413638" y="2407357"/>
                  <a:pt x="394609" y="2407357"/>
                </a:cubicBezTo>
                <a:close/>
                <a:moveTo>
                  <a:pt x="3986396" y="2378597"/>
                </a:moveTo>
                <a:lnTo>
                  <a:pt x="3978282" y="2382457"/>
                </a:lnTo>
                <a:lnTo>
                  <a:pt x="3972892" y="2394458"/>
                </a:lnTo>
                <a:lnTo>
                  <a:pt x="3978648" y="2390761"/>
                </a:lnTo>
                <a:lnTo>
                  <a:pt x="3986396" y="2384128"/>
                </a:lnTo>
                <a:close/>
                <a:moveTo>
                  <a:pt x="3482640" y="2378597"/>
                </a:moveTo>
                <a:lnTo>
                  <a:pt x="3482640" y="2400165"/>
                </a:lnTo>
                <a:cubicBezTo>
                  <a:pt x="3471443" y="2400165"/>
                  <a:pt x="3465847" y="2395373"/>
                  <a:pt x="3465847" y="2385785"/>
                </a:cubicBezTo>
                <a:close/>
                <a:moveTo>
                  <a:pt x="795030" y="2371960"/>
                </a:moveTo>
                <a:lnTo>
                  <a:pt x="785711" y="2379940"/>
                </a:lnTo>
                <a:lnTo>
                  <a:pt x="806011" y="2392977"/>
                </a:lnTo>
                <a:lnTo>
                  <a:pt x="814405" y="2378597"/>
                </a:lnTo>
                <a:close/>
                <a:moveTo>
                  <a:pt x="782939" y="2367818"/>
                </a:moveTo>
                <a:lnTo>
                  <a:pt x="773276" y="2371955"/>
                </a:lnTo>
                <a:lnTo>
                  <a:pt x="778696" y="2375435"/>
                </a:lnTo>
                <a:lnTo>
                  <a:pt x="783108" y="2367876"/>
                </a:lnTo>
                <a:close/>
                <a:moveTo>
                  <a:pt x="4769610" y="2367701"/>
                </a:moveTo>
                <a:lnTo>
                  <a:pt x="4752817" y="2374890"/>
                </a:lnTo>
                <a:lnTo>
                  <a:pt x="4750377" y="2368619"/>
                </a:lnTo>
                <a:lnTo>
                  <a:pt x="4748748" y="2371408"/>
                </a:lnTo>
                <a:lnTo>
                  <a:pt x="4752902" y="2382081"/>
                </a:lnTo>
                <a:lnTo>
                  <a:pt x="4769610" y="2382081"/>
                </a:lnTo>
                <a:lnTo>
                  <a:pt x="4769610" y="2383685"/>
                </a:lnTo>
                <a:lnTo>
                  <a:pt x="4775615" y="2377159"/>
                </a:lnTo>
                <a:lnTo>
                  <a:pt x="4782443" y="2367701"/>
                </a:lnTo>
                <a:close/>
                <a:moveTo>
                  <a:pt x="3440660" y="2364216"/>
                </a:moveTo>
                <a:lnTo>
                  <a:pt x="3457453" y="2371408"/>
                </a:lnTo>
                <a:cubicBezTo>
                  <a:pt x="3457453" y="2384826"/>
                  <a:pt x="3429463" y="2401602"/>
                  <a:pt x="3373492" y="2421734"/>
                </a:cubicBezTo>
                <a:lnTo>
                  <a:pt x="3373492" y="2414546"/>
                </a:lnTo>
                <a:cubicBezTo>
                  <a:pt x="3373492" y="2404958"/>
                  <a:pt x="3381887" y="2400165"/>
                  <a:pt x="3398680" y="2400165"/>
                </a:cubicBezTo>
                <a:lnTo>
                  <a:pt x="3390285" y="2385785"/>
                </a:lnTo>
                <a:lnTo>
                  <a:pt x="3390285" y="2378597"/>
                </a:lnTo>
                <a:cubicBezTo>
                  <a:pt x="3395882" y="2378597"/>
                  <a:pt x="3404276" y="2376200"/>
                  <a:pt x="3415472" y="2371408"/>
                </a:cubicBezTo>
                <a:lnTo>
                  <a:pt x="3440660" y="2371408"/>
                </a:lnTo>
                <a:close/>
                <a:moveTo>
                  <a:pt x="3381887" y="2357028"/>
                </a:moveTo>
                <a:cubicBezTo>
                  <a:pt x="3381887" y="2362779"/>
                  <a:pt x="3384685" y="2369968"/>
                  <a:pt x="3390285" y="2378597"/>
                </a:cubicBezTo>
                <a:cubicBezTo>
                  <a:pt x="3373492" y="2378597"/>
                  <a:pt x="3365094" y="2385785"/>
                  <a:pt x="3365094" y="2400165"/>
                </a:cubicBezTo>
                <a:cubicBezTo>
                  <a:pt x="3359498" y="2400165"/>
                  <a:pt x="3356700" y="2397769"/>
                  <a:pt x="3356700" y="2392977"/>
                </a:cubicBezTo>
                <a:cubicBezTo>
                  <a:pt x="3338787" y="2402561"/>
                  <a:pt x="3324796" y="2407357"/>
                  <a:pt x="3314719" y="2407357"/>
                </a:cubicBezTo>
                <a:cubicBezTo>
                  <a:pt x="3315839" y="2390099"/>
                  <a:pt x="3338229" y="2373323"/>
                  <a:pt x="3381887" y="2357028"/>
                </a:cubicBezTo>
                <a:close/>
                <a:moveTo>
                  <a:pt x="4727630" y="2353321"/>
                </a:moveTo>
                <a:lnTo>
                  <a:pt x="4726902" y="2353944"/>
                </a:lnTo>
                <a:lnTo>
                  <a:pt x="4731956" y="2357028"/>
                </a:lnTo>
                <a:lnTo>
                  <a:pt x="4735893" y="2355679"/>
                </a:lnTo>
                <a:close/>
                <a:moveTo>
                  <a:pt x="9022821" y="2334184"/>
                </a:moveTo>
                <a:lnTo>
                  <a:pt x="9014560" y="2335363"/>
                </a:lnTo>
                <a:lnTo>
                  <a:pt x="9006203" y="2338940"/>
                </a:lnTo>
                <a:lnTo>
                  <a:pt x="9005184" y="2338286"/>
                </a:lnTo>
                <a:lnTo>
                  <a:pt x="9003817" y="2342968"/>
                </a:lnTo>
                <a:lnTo>
                  <a:pt x="9003817" y="2349614"/>
                </a:lnTo>
                <a:lnTo>
                  <a:pt x="9007699" y="2349614"/>
                </a:lnTo>
                <a:lnTo>
                  <a:pt x="9020609" y="2344084"/>
                </a:lnTo>
                <a:lnTo>
                  <a:pt x="9025387" y="2344084"/>
                </a:lnTo>
                <a:lnTo>
                  <a:pt x="9025387" y="2342425"/>
                </a:lnTo>
                <a:close/>
                <a:moveTo>
                  <a:pt x="4761211" y="2317372"/>
                </a:moveTo>
                <a:lnTo>
                  <a:pt x="4757143" y="2318533"/>
                </a:lnTo>
                <a:lnTo>
                  <a:pt x="4757143" y="2322516"/>
                </a:lnTo>
                <a:lnTo>
                  <a:pt x="4751563" y="2320127"/>
                </a:lnTo>
                <a:lnTo>
                  <a:pt x="4740354" y="2323327"/>
                </a:lnTo>
                <a:lnTo>
                  <a:pt x="4740354" y="2329708"/>
                </a:lnTo>
                <a:lnTo>
                  <a:pt x="4725243" y="2329708"/>
                </a:lnTo>
                <a:lnTo>
                  <a:pt x="4744423" y="2346132"/>
                </a:lnTo>
                <a:cubicBezTo>
                  <a:pt x="4744423" y="2339422"/>
                  <a:pt x="4752817" y="2329834"/>
                  <a:pt x="4769610" y="2317372"/>
                </a:cubicBezTo>
                <a:close/>
                <a:moveTo>
                  <a:pt x="4710837" y="2317372"/>
                </a:moveTo>
                <a:lnTo>
                  <a:pt x="4725240" y="2329706"/>
                </a:lnTo>
                <a:lnTo>
                  <a:pt x="4729117" y="2322591"/>
                </a:lnTo>
                <a:close/>
                <a:moveTo>
                  <a:pt x="3314719" y="2315327"/>
                </a:moveTo>
                <a:cubicBezTo>
                  <a:pt x="3314719" y="2329708"/>
                  <a:pt x="3309123" y="2336896"/>
                  <a:pt x="3297927" y="2336896"/>
                </a:cubicBezTo>
                <a:lnTo>
                  <a:pt x="3297927" y="2322516"/>
                </a:lnTo>
                <a:lnTo>
                  <a:pt x="3264345" y="2344084"/>
                </a:lnTo>
                <a:lnTo>
                  <a:pt x="3272739" y="2357028"/>
                </a:lnTo>
                <a:lnTo>
                  <a:pt x="3255144" y="2377117"/>
                </a:lnTo>
                <a:lnTo>
                  <a:pt x="3265405" y="2381511"/>
                </a:lnTo>
                <a:lnTo>
                  <a:pt x="3281138" y="2371408"/>
                </a:lnTo>
                <a:lnTo>
                  <a:pt x="3285204" y="2374890"/>
                </a:lnTo>
                <a:lnTo>
                  <a:pt x="3291923" y="2374890"/>
                </a:lnTo>
                <a:lnTo>
                  <a:pt x="3291923" y="2380644"/>
                </a:lnTo>
                <a:lnTo>
                  <a:pt x="3297927" y="2385785"/>
                </a:lnTo>
                <a:cubicBezTo>
                  <a:pt x="3297927" y="2392975"/>
                  <a:pt x="3293730" y="2398368"/>
                  <a:pt x="3285334" y="2401964"/>
                </a:cubicBezTo>
                <a:lnTo>
                  <a:pt x="3275130" y="2403420"/>
                </a:lnTo>
                <a:lnTo>
                  <a:pt x="3275130" y="2403650"/>
                </a:lnTo>
                <a:lnTo>
                  <a:pt x="3291923" y="2403650"/>
                </a:lnTo>
                <a:cubicBezTo>
                  <a:pt x="3291923" y="2407963"/>
                  <a:pt x="3290523" y="2413714"/>
                  <a:pt x="3287724" y="2420904"/>
                </a:cubicBezTo>
                <a:lnTo>
                  <a:pt x="3285501" y="2425472"/>
                </a:lnTo>
                <a:lnTo>
                  <a:pt x="3289532" y="2428926"/>
                </a:lnTo>
                <a:cubicBezTo>
                  <a:pt x="3289532" y="2424130"/>
                  <a:pt x="3292331" y="2421734"/>
                  <a:pt x="3297927" y="2421734"/>
                </a:cubicBezTo>
                <a:lnTo>
                  <a:pt x="3297927" y="2436114"/>
                </a:lnTo>
                <a:lnTo>
                  <a:pt x="3281138" y="2436114"/>
                </a:lnTo>
                <a:lnTo>
                  <a:pt x="3285812" y="2446788"/>
                </a:lnTo>
                <a:lnTo>
                  <a:pt x="3291923" y="2446788"/>
                </a:lnTo>
                <a:lnTo>
                  <a:pt x="3291923" y="2453980"/>
                </a:lnTo>
                <a:lnTo>
                  <a:pt x="3289769" y="2455824"/>
                </a:lnTo>
                <a:lnTo>
                  <a:pt x="3306325" y="2493632"/>
                </a:lnTo>
                <a:lnTo>
                  <a:pt x="3306325" y="2500824"/>
                </a:lnTo>
                <a:cubicBezTo>
                  <a:pt x="3306325" y="2510409"/>
                  <a:pt x="3300729" y="2515201"/>
                  <a:pt x="3289532" y="2515201"/>
                </a:cubicBezTo>
                <a:lnTo>
                  <a:pt x="3289532" y="2508012"/>
                </a:lnTo>
                <a:lnTo>
                  <a:pt x="3297927" y="2493632"/>
                </a:lnTo>
                <a:lnTo>
                  <a:pt x="3264345" y="2493632"/>
                </a:lnTo>
                <a:lnTo>
                  <a:pt x="3260016" y="2489925"/>
                </a:lnTo>
                <a:lnTo>
                  <a:pt x="3258338" y="2489925"/>
                </a:lnTo>
                <a:lnTo>
                  <a:pt x="3266736" y="2504305"/>
                </a:lnTo>
                <a:lnTo>
                  <a:pt x="3256347" y="2510236"/>
                </a:lnTo>
                <a:lnTo>
                  <a:pt x="3281138" y="2536770"/>
                </a:lnTo>
                <a:lnTo>
                  <a:pt x="3279967" y="2536770"/>
                </a:lnTo>
                <a:lnTo>
                  <a:pt x="3300318" y="2540254"/>
                </a:lnTo>
                <a:lnTo>
                  <a:pt x="3283525" y="2561823"/>
                </a:lnTo>
                <a:lnTo>
                  <a:pt x="3291923" y="2561823"/>
                </a:lnTo>
                <a:lnTo>
                  <a:pt x="3347577" y="2539582"/>
                </a:lnTo>
                <a:lnTo>
                  <a:pt x="3365094" y="2529581"/>
                </a:lnTo>
                <a:lnTo>
                  <a:pt x="3372603" y="2529581"/>
                </a:lnTo>
                <a:lnTo>
                  <a:pt x="3393747" y="2521131"/>
                </a:lnTo>
                <a:lnTo>
                  <a:pt x="3390285" y="2515201"/>
                </a:lnTo>
                <a:lnTo>
                  <a:pt x="3390285" y="2508012"/>
                </a:lnTo>
                <a:lnTo>
                  <a:pt x="3401071" y="2514940"/>
                </a:lnTo>
                <a:lnTo>
                  <a:pt x="3401071" y="2511497"/>
                </a:lnTo>
                <a:lnTo>
                  <a:pt x="3409465" y="2497117"/>
                </a:lnTo>
                <a:cubicBezTo>
                  <a:pt x="3415061" y="2497117"/>
                  <a:pt x="3417859" y="2499513"/>
                  <a:pt x="3417859" y="2504305"/>
                </a:cubicBezTo>
                <a:lnTo>
                  <a:pt x="3459839" y="2497117"/>
                </a:lnTo>
                <a:lnTo>
                  <a:pt x="3485031" y="2497117"/>
                </a:lnTo>
                <a:cubicBezTo>
                  <a:pt x="3485031" y="2489447"/>
                  <a:pt x="3490627" y="2479863"/>
                  <a:pt x="3501819" y="2468356"/>
                </a:cubicBezTo>
                <a:cubicBezTo>
                  <a:pt x="3496223" y="2468356"/>
                  <a:pt x="3493424" y="2465960"/>
                  <a:pt x="3493424" y="2461168"/>
                </a:cubicBezTo>
                <a:lnTo>
                  <a:pt x="3510218" y="2453980"/>
                </a:lnTo>
                <a:lnTo>
                  <a:pt x="3518612" y="2453980"/>
                </a:lnTo>
                <a:lnTo>
                  <a:pt x="3510218" y="2468356"/>
                </a:lnTo>
                <a:lnTo>
                  <a:pt x="3518612" y="2468356"/>
                </a:lnTo>
                <a:lnTo>
                  <a:pt x="3510218" y="2482737"/>
                </a:lnTo>
                <a:lnTo>
                  <a:pt x="3510218" y="2489925"/>
                </a:lnTo>
                <a:lnTo>
                  <a:pt x="3518612" y="2489925"/>
                </a:lnTo>
                <a:cubicBezTo>
                  <a:pt x="3518612" y="2483218"/>
                  <a:pt x="3529809" y="2473630"/>
                  <a:pt x="3552198" y="2461168"/>
                </a:cubicBezTo>
                <a:lnTo>
                  <a:pt x="3543799" y="2461168"/>
                </a:lnTo>
                <a:lnTo>
                  <a:pt x="3556817" y="2446305"/>
                </a:lnTo>
                <a:lnTo>
                  <a:pt x="3549807" y="2443303"/>
                </a:lnTo>
                <a:cubicBezTo>
                  <a:pt x="3549807" y="2452891"/>
                  <a:pt x="3544211" y="2457683"/>
                  <a:pt x="3533014" y="2457683"/>
                </a:cubicBezTo>
                <a:lnTo>
                  <a:pt x="3533014" y="2450495"/>
                </a:lnTo>
                <a:lnTo>
                  <a:pt x="3541413" y="2436114"/>
                </a:lnTo>
                <a:cubicBezTo>
                  <a:pt x="3521260" y="2436114"/>
                  <a:pt x="3507269" y="2428926"/>
                  <a:pt x="3499433" y="2414546"/>
                </a:cubicBezTo>
                <a:cubicBezTo>
                  <a:pt x="3499433" y="2390581"/>
                  <a:pt x="3507827" y="2378597"/>
                  <a:pt x="3524620" y="2378597"/>
                </a:cubicBezTo>
                <a:cubicBezTo>
                  <a:pt x="3524620" y="2371886"/>
                  <a:pt x="3516221" y="2364698"/>
                  <a:pt x="3499433" y="2357028"/>
                </a:cubicBezTo>
                <a:lnTo>
                  <a:pt x="3482640" y="2364216"/>
                </a:lnTo>
                <a:lnTo>
                  <a:pt x="3474245" y="2351276"/>
                </a:lnTo>
                <a:lnTo>
                  <a:pt x="3474245" y="2344084"/>
                </a:lnTo>
                <a:lnTo>
                  <a:pt x="3482640" y="2344084"/>
                </a:lnTo>
                <a:lnTo>
                  <a:pt x="3499433" y="2351276"/>
                </a:lnTo>
                <a:lnTo>
                  <a:pt x="3499433" y="2344084"/>
                </a:lnTo>
                <a:lnTo>
                  <a:pt x="3482640" y="2336896"/>
                </a:lnTo>
                <a:lnTo>
                  <a:pt x="3440660" y="2357028"/>
                </a:lnTo>
                <a:cubicBezTo>
                  <a:pt x="3440660" y="2353191"/>
                  <a:pt x="3437862" y="2351276"/>
                  <a:pt x="3432265" y="2351276"/>
                </a:cubicBezTo>
                <a:lnTo>
                  <a:pt x="3440660" y="2336896"/>
                </a:lnTo>
                <a:lnTo>
                  <a:pt x="3440660" y="2329708"/>
                </a:lnTo>
                <a:lnTo>
                  <a:pt x="3432265" y="2329708"/>
                </a:lnTo>
                <a:cubicBezTo>
                  <a:pt x="3421069" y="2334500"/>
                  <a:pt x="3412674" y="2336896"/>
                  <a:pt x="3407074" y="2336896"/>
                </a:cubicBezTo>
                <a:lnTo>
                  <a:pt x="3407074" y="2344084"/>
                </a:lnTo>
                <a:lnTo>
                  <a:pt x="3415472" y="2357028"/>
                </a:lnTo>
                <a:lnTo>
                  <a:pt x="3390285" y="2357028"/>
                </a:lnTo>
                <a:lnTo>
                  <a:pt x="3398680" y="2344084"/>
                </a:lnTo>
                <a:lnTo>
                  <a:pt x="3398680" y="2336896"/>
                </a:lnTo>
                <a:lnTo>
                  <a:pt x="3390285" y="2336896"/>
                </a:lnTo>
                <a:lnTo>
                  <a:pt x="3356700" y="2344084"/>
                </a:lnTo>
                <a:cubicBezTo>
                  <a:pt x="3334311" y="2344084"/>
                  <a:pt x="3323118" y="2334500"/>
                  <a:pt x="3323118" y="2315327"/>
                </a:cubicBezTo>
                <a:close/>
                <a:moveTo>
                  <a:pt x="722051" y="2315327"/>
                </a:moveTo>
                <a:cubicBezTo>
                  <a:pt x="710854" y="2320120"/>
                  <a:pt x="702460" y="2322516"/>
                  <a:pt x="696864" y="2322516"/>
                </a:cubicBezTo>
                <a:lnTo>
                  <a:pt x="696864" y="2336896"/>
                </a:lnTo>
                <a:cubicBezTo>
                  <a:pt x="706936" y="2332104"/>
                  <a:pt x="715335" y="2329708"/>
                  <a:pt x="722051" y="2329708"/>
                </a:cubicBezTo>
                <a:close/>
                <a:moveTo>
                  <a:pt x="1452500" y="2308135"/>
                </a:moveTo>
                <a:cubicBezTo>
                  <a:pt x="1452500" y="2317723"/>
                  <a:pt x="1466491" y="2322516"/>
                  <a:pt x="1494480" y="2322516"/>
                </a:cubicBezTo>
                <a:lnTo>
                  <a:pt x="1486082" y="2336896"/>
                </a:lnTo>
                <a:lnTo>
                  <a:pt x="1494480" y="2336896"/>
                </a:lnTo>
                <a:cubicBezTo>
                  <a:pt x="1494480" y="2332104"/>
                  <a:pt x="1497278" y="2329708"/>
                  <a:pt x="1502874" y="2329708"/>
                </a:cubicBezTo>
                <a:lnTo>
                  <a:pt x="1502874" y="2344084"/>
                </a:lnTo>
                <a:lnTo>
                  <a:pt x="1494480" y="2344084"/>
                </a:lnTo>
                <a:lnTo>
                  <a:pt x="1452500" y="2336896"/>
                </a:lnTo>
                <a:cubicBezTo>
                  <a:pt x="1452500" y="2341688"/>
                  <a:pt x="1449698" y="2344084"/>
                  <a:pt x="1444102" y="2344084"/>
                </a:cubicBezTo>
                <a:lnTo>
                  <a:pt x="1435707" y="2329708"/>
                </a:lnTo>
                <a:lnTo>
                  <a:pt x="1435707" y="2322516"/>
                </a:lnTo>
                <a:cubicBezTo>
                  <a:pt x="1436827" y="2312931"/>
                  <a:pt x="1442423" y="2308135"/>
                  <a:pt x="1452500" y="2308135"/>
                </a:cubicBezTo>
                <a:close/>
                <a:moveTo>
                  <a:pt x="361023" y="2308135"/>
                </a:moveTo>
                <a:lnTo>
                  <a:pt x="377816" y="2308135"/>
                </a:lnTo>
                <a:lnTo>
                  <a:pt x="377816" y="2344084"/>
                </a:lnTo>
                <a:cubicBezTo>
                  <a:pt x="378936" y="2352713"/>
                  <a:pt x="384533" y="2357028"/>
                  <a:pt x="394609" y="2357028"/>
                </a:cubicBezTo>
                <a:cubicBezTo>
                  <a:pt x="377816" y="2376200"/>
                  <a:pt x="369422" y="2388185"/>
                  <a:pt x="369422" y="2392977"/>
                </a:cubicBezTo>
                <a:cubicBezTo>
                  <a:pt x="343673" y="2378597"/>
                  <a:pt x="326880" y="2371408"/>
                  <a:pt x="319043" y="2371408"/>
                </a:cubicBezTo>
                <a:lnTo>
                  <a:pt x="335836" y="2351276"/>
                </a:lnTo>
                <a:cubicBezTo>
                  <a:pt x="330240" y="2351276"/>
                  <a:pt x="327442" y="2348880"/>
                  <a:pt x="327442" y="2344084"/>
                </a:cubicBezTo>
                <a:cubicBezTo>
                  <a:pt x="345351" y="2334500"/>
                  <a:pt x="359345" y="2329708"/>
                  <a:pt x="369422" y="2329708"/>
                </a:cubicBezTo>
                <a:lnTo>
                  <a:pt x="361023" y="2315327"/>
                </a:lnTo>
                <a:close/>
                <a:moveTo>
                  <a:pt x="3365094" y="2300947"/>
                </a:moveTo>
                <a:cubicBezTo>
                  <a:pt x="3353902" y="2301906"/>
                  <a:pt x="3348305" y="2306698"/>
                  <a:pt x="3348305" y="2315327"/>
                </a:cubicBezTo>
                <a:lnTo>
                  <a:pt x="3348305" y="2329708"/>
                </a:lnTo>
                <a:lnTo>
                  <a:pt x="3381887" y="2329708"/>
                </a:lnTo>
                <a:lnTo>
                  <a:pt x="3381887" y="2322516"/>
                </a:lnTo>
                <a:cubicBezTo>
                  <a:pt x="3370694" y="2322516"/>
                  <a:pt x="3365094" y="2315327"/>
                  <a:pt x="3365094" y="2300947"/>
                </a:cubicBezTo>
                <a:close/>
                <a:moveTo>
                  <a:pt x="335836" y="2300947"/>
                </a:moveTo>
                <a:lnTo>
                  <a:pt x="352629" y="2300947"/>
                </a:lnTo>
                <a:lnTo>
                  <a:pt x="352629" y="2322516"/>
                </a:lnTo>
                <a:cubicBezTo>
                  <a:pt x="341432" y="2322516"/>
                  <a:pt x="335836" y="2317723"/>
                  <a:pt x="335836" y="2308135"/>
                </a:cubicBezTo>
                <a:close/>
                <a:moveTo>
                  <a:pt x="4727630" y="2288615"/>
                </a:moveTo>
                <a:lnTo>
                  <a:pt x="4727630" y="2310183"/>
                </a:lnTo>
                <a:cubicBezTo>
                  <a:pt x="4738822" y="2310183"/>
                  <a:pt x="4744423" y="2305391"/>
                  <a:pt x="4744423" y="2295803"/>
                </a:cubicBezTo>
                <a:close/>
                <a:moveTo>
                  <a:pt x="814675" y="2286721"/>
                </a:moveTo>
                <a:lnTo>
                  <a:pt x="816796" y="2295803"/>
                </a:lnTo>
                <a:lnTo>
                  <a:pt x="821592" y="2290670"/>
                </a:lnTo>
                <a:close/>
                <a:moveTo>
                  <a:pt x="4778284" y="2285804"/>
                </a:moveTo>
                <a:lnTo>
                  <a:pt x="4778135" y="2286568"/>
                </a:lnTo>
                <a:cubicBezTo>
                  <a:pt x="4775336" y="2291362"/>
                  <a:pt x="4771138" y="2293759"/>
                  <a:pt x="4765541" y="2293759"/>
                </a:cubicBezTo>
                <a:lnTo>
                  <a:pt x="4761233" y="2293759"/>
                </a:lnTo>
                <a:lnTo>
                  <a:pt x="4794797" y="2310183"/>
                </a:lnTo>
                <a:lnTo>
                  <a:pt x="4795528" y="2310183"/>
                </a:lnTo>
                <a:lnTo>
                  <a:pt x="4799123" y="2300947"/>
                </a:lnTo>
                <a:lnTo>
                  <a:pt x="4796183" y="2288358"/>
                </a:lnTo>
                <a:close/>
                <a:moveTo>
                  <a:pt x="9042179" y="2284908"/>
                </a:moveTo>
                <a:lnTo>
                  <a:pt x="9042179" y="2299288"/>
                </a:lnTo>
                <a:cubicBezTo>
                  <a:pt x="9053372" y="2299288"/>
                  <a:pt x="9058972" y="2304080"/>
                  <a:pt x="9058972" y="2313665"/>
                </a:cubicBezTo>
                <a:lnTo>
                  <a:pt x="9075761" y="2313665"/>
                </a:lnTo>
                <a:lnTo>
                  <a:pt x="9075761" y="2299288"/>
                </a:lnTo>
                <a:cubicBezTo>
                  <a:pt x="9064569" y="2299288"/>
                  <a:pt x="9058972" y="2294492"/>
                  <a:pt x="9058972" y="2284908"/>
                </a:cubicBezTo>
                <a:close/>
                <a:moveTo>
                  <a:pt x="1404512" y="2281423"/>
                </a:moveTo>
                <a:cubicBezTo>
                  <a:pt x="1415705" y="2283341"/>
                  <a:pt x="1421305" y="2288133"/>
                  <a:pt x="1421305" y="2295803"/>
                </a:cubicBezTo>
                <a:cubicBezTo>
                  <a:pt x="1415705" y="2295803"/>
                  <a:pt x="1412907" y="2298199"/>
                  <a:pt x="1412907" y="2302991"/>
                </a:cubicBezTo>
                <a:cubicBezTo>
                  <a:pt x="1424103" y="2304910"/>
                  <a:pt x="1429700" y="2309702"/>
                  <a:pt x="1429700" y="2317372"/>
                </a:cubicBezTo>
                <a:lnTo>
                  <a:pt x="1404512" y="2317372"/>
                </a:lnTo>
                <a:cubicBezTo>
                  <a:pt x="1404512" y="2307787"/>
                  <a:pt x="1401714" y="2302991"/>
                  <a:pt x="1396118" y="2302991"/>
                </a:cubicBezTo>
                <a:cubicBezTo>
                  <a:pt x="1401714" y="2294366"/>
                  <a:pt x="1404512" y="2287174"/>
                  <a:pt x="1404512" y="2281423"/>
                </a:cubicBezTo>
                <a:close/>
                <a:moveTo>
                  <a:pt x="706054" y="2278019"/>
                </a:moveTo>
                <a:lnTo>
                  <a:pt x="696864" y="2293759"/>
                </a:lnTo>
                <a:lnTo>
                  <a:pt x="713176" y="2286773"/>
                </a:lnTo>
                <a:close/>
                <a:moveTo>
                  <a:pt x="9084159" y="2277719"/>
                </a:moveTo>
                <a:lnTo>
                  <a:pt x="9092554" y="2313665"/>
                </a:lnTo>
                <a:lnTo>
                  <a:pt x="9100948" y="2313665"/>
                </a:lnTo>
                <a:lnTo>
                  <a:pt x="9109347" y="2284908"/>
                </a:lnTo>
                <a:lnTo>
                  <a:pt x="9092554" y="2277719"/>
                </a:lnTo>
                <a:close/>
                <a:moveTo>
                  <a:pt x="4736024" y="2276354"/>
                </a:moveTo>
                <a:lnTo>
                  <a:pt x="4736024" y="2281423"/>
                </a:lnTo>
                <a:lnTo>
                  <a:pt x="4744150" y="2285399"/>
                </a:lnTo>
                <a:lnTo>
                  <a:pt x="4747637" y="2277719"/>
                </a:lnTo>
                <a:lnTo>
                  <a:pt x="4738415" y="2277719"/>
                </a:lnTo>
                <a:close/>
                <a:moveTo>
                  <a:pt x="1404512" y="2267042"/>
                </a:moveTo>
                <a:cubicBezTo>
                  <a:pt x="1404512" y="2273275"/>
                  <a:pt x="1400314" y="2280585"/>
                  <a:pt x="1391918" y="2288972"/>
                </a:cubicBezTo>
                <a:lnTo>
                  <a:pt x="1370881" y="2304786"/>
                </a:lnTo>
                <a:lnTo>
                  <a:pt x="1373577" y="2306341"/>
                </a:lnTo>
                <a:cubicBezTo>
                  <a:pt x="1379175" y="2314728"/>
                  <a:pt x="1383093" y="2327310"/>
                  <a:pt x="1385333" y="2344084"/>
                </a:cubicBezTo>
                <a:lnTo>
                  <a:pt x="1402122" y="2351276"/>
                </a:lnTo>
                <a:cubicBezTo>
                  <a:pt x="1402122" y="2343607"/>
                  <a:pt x="1410520" y="2336418"/>
                  <a:pt x="1427309" y="2329708"/>
                </a:cubicBezTo>
                <a:lnTo>
                  <a:pt x="1427309" y="2336896"/>
                </a:lnTo>
                <a:lnTo>
                  <a:pt x="1402122" y="2364216"/>
                </a:lnTo>
                <a:lnTo>
                  <a:pt x="1469289" y="2351276"/>
                </a:lnTo>
                <a:cubicBezTo>
                  <a:pt x="1470409" y="2377160"/>
                  <a:pt x="1487202" y="2403043"/>
                  <a:pt x="1519667" y="2428926"/>
                </a:cubicBezTo>
                <a:cubicBezTo>
                  <a:pt x="1528620" y="2424130"/>
                  <a:pt x="1542614" y="2421734"/>
                  <a:pt x="1561647" y="2421734"/>
                </a:cubicBezTo>
                <a:cubicBezTo>
                  <a:pt x="1550451" y="2406398"/>
                  <a:pt x="1544854" y="2392018"/>
                  <a:pt x="1544854" y="2378597"/>
                </a:cubicBezTo>
                <a:lnTo>
                  <a:pt x="1561647" y="2378597"/>
                </a:lnTo>
                <a:cubicBezTo>
                  <a:pt x="1561647" y="2357506"/>
                  <a:pt x="1539258" y="2336418"/>
                  <a:pt x="1494480" y="2315327"/>
                </a:cubicBezTo>
                <a:lnTo>
                  <a:pt x="1502645" y="2302986"/>
                </a:lnTo>
                <a:lnTo>
                  <a:pt x="1496867" y="2295803"/>
                </a:lnTo>
                <a:lnTo>
                  <a:pt x="1505265" y="2295803"/>
                </a:lnTo>
                <a:lnTo>
                  <a:pt x="1506627" y="2296969"/>
                </a:lnTo>
                <a:lnTo>
                  <a:pt x="1512700" y="2287790"/>
                </a:lnTo>
                <a:lnTo>
                  <a:pt x="1507652" y="2284908"/>
                </a:lnTo>
                <a:cubicBezTo>
                  <a:pt x="1507652" y="2289700"/>
                  <a:pt x="1504854" y="2292096"/>
                  <a:pt x="1499257" y="2292096"/>
                </a:cubicBezTo>
                <a:lnTo>
                  <a:pt x="1483066" y="2276497"/>
                </a:lnTo>
                <a:lnTo>
                  <a:pt x="1454887" y="2295803"/>
                </a:lnTo>
                <a:lnTo>
                  <a:pt x="1446492" y="2295803"/>
                </a:lnTo>
                <a:cubicBezTo>
                  <a:pt x="1446492" y="2291011"/>
                  <a:pt x="1443694" y="2283819"/>
                  <a:pt x="1438098" y="2274234"/>
                </a:cubicBezTo>
                <a:lnTo>
                  <a:pt x="1454887" y="2274234"/>
                </a:lnTo>
                <a:lnTo>
                  <a:pt x="1454887" y="2267042"/>
                </a:lnTo>
                <a:close/>
                <a:moveTo>
                  <a:pt x="10486281" y="2248958"/>
                </a:moveTo>
                <a:cubicBezTo>
                  <a:pt x="10463892" y="2256628"/>
                  <a:pt x="10452699" y="2263817"/>
                  <a:pt x="10452699" y="2270527"/>
                </a:cubicBezTo>
                <a:cubicBezTo>
                  <a:pt x="10472848" y="2298329"/>
                  <a:pt x="10492439" y="2312709"/>
                  <a:pt x="10511468" y="2313665"/>
                </a:cubicBezTo>
                <a:lnTo>
                  <a:pt x="10511468" y="2328045"/>
                </a:lnTo>
                <a:lnTo>
                  <a:pt x="10528261" y="2328045"/>
                </a:lnTo>
                <a:cubicBezTo>
                  <a:pt x="10528261" y="2324212"/>
                  <a:pt x="10533857" y="2312228"/>
                  <a:pt x="10545054" y="2292096"/>
                </a:cubicBezTo>
                <a:cubicBezTo>
                  <a:pt x="10545054" y="2284426"/>
                  <a:pt x="10525463" y="2270049"/>
                  <a:pt x="10486281" y="2248958"/>
                </a:cubicBezTo>
                <a:close/>
                <a:moveTo>
                  <a:pt x="4777357" y="2245696"/>
                </a:moveTo>
                <a:lnTo>
                  <a:pt x="4749633" y="2255192"/>
                </a:lnTo>
                <a:lnTo>
                  <a:pt x="4755208" y="2256147"/>
                </a:lnTo>
                <a:lnTo>
                  <a:pt x="4755208" y="2261339"/>
                </a:lnTo>
                <a:lnTo>
                  <a:pt x="4782334" y="2250618"/>
                </a:lnTo>
                <a:lnTo>
                  <a:pt x="4782334" y="2247945"/>
                </a:lnTo>
                <a:lnTo>
                  <a:pt x="4779429" y="2246287"/>
                </a:lnTo>
                <a:close/>
                <a:moveTo>
                  <a:pt x="478569" y="2243429"/>
                </a:moveTo>
                <a:lnTo>
                  <a:pt x="478569" y="2250618"/>
                </a:lnTo>
                <a:lnTo>
                  <a:pt x="495362" y="2257810"/>
                </a:lnTo>
                <a:lnTo>
                  <a:pt x="503756" y="2257810"/>
                </a:lnTo>
                <a:lnTo>
                  <a:pt x="503756" y="2250618"/>
                </a:lnTo>
                <a:cubicBezTo>
                  <a:pt x="498160" y="2250618"/>
                  <a:pt x="489762" y="2248222"/>
                  <a:pt x="478569" y="2243429"/>
                </a:cubicBezTo>
                <a:close/>
                <a:moveTo>
                  <a:pt x="444983" y="2243429"/>
                </a:moveTo>
                <a:cubicBezTo>
                  <a:pt x="444983" y="2250140"/>
                  <a:pt x="453382" y="2257328"/>
                  <a:pt x="470171" y="2264998"/>
                </a:cubicBezTo>
                <a:lnTo>
                  <a:pt x="470171" y="2257810"/>
                </a:lnTo>
                <a:cubicBezTo>
                  <a:pt x="470171" y="2248222"/>
                  <a:pt x="464574" y="2243429"/>
                  <a:pt x="453382" y="2243429"/>
                </a:cubicBezTo>
                <a:close/>
                <a:moveTo>
                  <a:pt x="9320926" y="2241770"/>
                </a:moveTo>
                <a:lnTo>
                  <a:pt x="9333649" y="2252666"/>
                </a:lnTo>
                <a:lnTo>
                  <a:pt x="9333649" y="2241770"/>
                </a:lnTo>
                <a:close/>
                <a:moveTo>
                  <a:pt x="9333649" y="2223905"/>
                </a:moveTo>
                <a:lnTo>
                  <a:pt x="9331776" y="2225509"/>
                </a:lnTo>
                <a:lnTo>
                  <a:pt x="9333649" y="2227916"/>
                </a:lnTo>
                <a:close/>
                <a:moveTo>
                  <a:pt x="9079378" y="2214669"/>
                </a:moveTo>
                <a:lnTo>
                  <a:pt x="9079378" y="2229049"/>
                </a:lnTo>
                <a:lnTo>
                  <a:pt x="9071393" y="2227682"/>
                </a:lnTo>
                <a:lnTo>
                  <a:pt x="9067367" y="2234578"/>
                </a:lnTo>
                <a:lnTo>
                  <a:pt x="9071249" y="2236241"/>
                </a:lnTo>
                <a:lnTo>
                  <a:pt x="9087777" y="2236241"/>
                </a:lnTo>
                <a:lnTo>
                  <a:pt x="9087777" y="2214669"/>
                </a:lnTo>
                <a:close/>
                <a:moveTo>
                  <a:pt x="1320552" y="2180767"/>
                </a:moveTo>
                <a:lnTo>
                  <a:pt x="1320552" y="2182813"/>
                </a:lnTo>
                <a:lnTo>
                  <a:pt x="1326560" y="2193100"/>
                </a:lnTo>
                <a:lnTo>
                  <a:pt x="1320552" y="2193100"/>
                </a:lnTo>
                <a:lnTo>
                  <a:pt x="1320552" y="2195148"/>
                </a:lnTo>
                <a:lnTo>
                  <a:pt x="1326560" y="2195148"/>
                </a:lnTo>
                <a:lnTo>
                  <a:pt x="1326560" y="2193100"/>
                </a:lnTo>
                <a:lnTo>
                  <a:pt x="1334954" y="2193100"/>
                </a:lnTo>
                <a:lnTo>
                  <a:pt x="1335619" y="2195148"/>
                </a:lnTo>
                <a:lnTo>
                  <a:pt x="1345739" y="2195148"/>
                </a:lnTo>
                <a:lnTo>
                  <a:pt x="1345739" y="2180767"/>
                </a:lnTo>
                <a:close/>
                <a:moveTo>
                  <a:pt x="9142928" y="2177060"/>
                </a:moveTo>
                <a:cubicBezTo>
                  <a:pt x="9154125" y="2181853"/>
                  <a:pt x="9162519" y="2184252"/>
                  <a:pt x="9168119" y="2184252"/>
                </a:cubicBezTo>
                <a:lnTo>
                  <a:pt x="9168119" y="2198629"/>
                </a:lnTo>
                <a:lnTo>
                  <a:pt x="9159721" y="2198629"/>
                </a:lnTo>
                <a:cubicBezTo>
                  <a:pt x="9148529" y="2198629"/>
                  <a:pt x="9142928" y="2193837"/>
                  <a:pt x="9142928" y="2184252"/>
                </a:cubicBezTo>
                <a:close/>
                <a:moveTo>
                  <a:pt x="1278572" y="2152007"/>
                </a:moveTo>
                <a:lnTo>
                  <a:pt x="1286971" y="2152007"/>
                </a:lnTo>
                <a:lnTo>
                  <a:pt x="1294483" y="2177739"/>
                </a:lnTo>
                <a:lnTo>
                  <a:pt x="1292313" y="2182074"/>
                </a:lnTo>
                <a:lnTo>
                  <a:pt x="1278572" y="2187956"/>
                </a:lnTo>
                <a:close/>
                <a:moveTo>
                  <a:pt x="999118" y="2149962"/>
                </a:moveTo>
                <a:lnTo>
                  <a:pt x="1032700" y="2193100"/>
                </a:lnTo>
                <a:lnTo>
                  <a:pt x="1007512" y="2193100"/>
                </a:lnTo>
                <a:lnTo>
                  <a:pt x="1015907" y="2207480"/>
                </a:lnTo>
                <a:lnTo>
                  <a:pt x="1015907" y="2214669"/>
                </a:lnTo>
                <a:cubicBezTo>
                  <a:pt x="1015907" y="2224257"/>
                  <a:pt x="1004714" y="2229049"/>
                  <a:pt x="982325" y="2229049"/>
                </a:cubicBezTo>
                <a:cubicBezTo>
                  <a:pt x="984565" y="2238637"/>
                  <a:pt x="998556" y="2248222"/>
                  <a:pt x="1024305" y="2257810"/>
                </a:cubicBezTo>
                <a:lnTo>
                  <a:pt x="1047612" y="2255591"/>
                </a:lnTo>
                <a:lnTo>
                  <a:pt x="1051883" y="2252666"/>
                </a:lnTo>
                <a:lnTo>
                  <a:pt x="1060030" y="2254409"/>
                </a:lnTo>
                <a:lnTo>
                  <a:pt x="1088226" y="2251726"/>
                </a:lnTo>
                <a:lnTo>
                  <a:pt x="1096099" y="2228546"/>
                </a:lnTo>
                <a:lnTo>
                  <a:pt x="1049492" y="2171531"/>
                </a:lnTo>
                <a:lnTo>
                  <a:pt x="1015907" y="2149962"/>
                </a:lnTo>
                <a:close/>
                <a:moveTo>
                  <a:pt x="9092554" y="2148303"/>
                </a:moveTo>
                <a:lnTo>
                  <a:pt x="9091218" y="2150591"/>
                </a:lnTo>
                <a:lnTo>
                  <a:pt x="9095952" y="2156860"/>
                </a:lnTo>
                <a:lnTo>
                  <a:pt x="9100948" y="2148303"/>
                </a:lnTo>
                <a:close/>
                <a:moveTo>
                  <a:pt x="3835496" y="2148303"/>
                </a:moveTo>
                <a:lnTo>
                  <a:pt x="3837659" y="2152007"/>
                </a:lnTo>
                <a:lnTo>
                  <a:pt x="3820866" y="2159199"/>
                </a:lnTo>
                <a:lnTo>
                  <a:pt x="3809432" y="2154302"/>
                </a:lnTo>
                <a:lnTo>
                  <a:pt x="3814859" y="2169872"/>
                </a:lnTo>
                <a:lnTo>
                  <a:pt x="3840050" y="2169872"/>
                </a:lnTo>
                <a:lnTo>
                  <a:pt x="3831651" y="2155492"/>
                </a:lnTo>
                <a:lnTo>
                  <a:pt x="3848444" y="2155492"/>
                </a:lnTo>
                <a:lnTo>
                  <a:pt x="3848444" y="2148303"/>
                </a:lnTo>
                <a:close/>
                <a:moveTo>
                  <a:pt x="3871267" y="2144148"/>
                </a:moveTo>
                <a:lnTo>
                  <a:pt x="3856838" y="2162680"/>
                </a:lnTo>
                <a:lnTo>
                  <a:pt x="3865237" y="2162680"/>
                </a:lnTo>
                <a:lnTo>
                  <a:pt x="3887878" y="2153632"/>
                </a:lnTo>
                <a:close/>
                <a:moveTo>
                  <a:pt x="3829261" y="2137627"/>
                </a:moveTo>
                <a:lnTo>
                  <a:pt x="3831651" y="2141720"/>
                </a:lnTo>
                <a:lnTo>
                  <a:pt x="3831651" y="2137627"/>
                </a:lnTo>
                <a:close/>
                <a:moveTo>
                  <a:pt x="3817402" y="2129181"/>
                </a:moveTo>
                <a:lnTo>
                  <a:pt x="3803784" y="2139177"/>
                </a:lnTo>
                <a:lnTo>
                  <a:pt x="3803297" y="2140677"/>
                </a:lnTo>
                <a:lnTo>
                  <a:pt x="3806464" y="2145785"/>
                </a:lnTo>
                <a:lnTo>
                  <a:pt x="3806928" y="2147118"/>
                </a:lnTo>
                <a:close/>
                <a:moveTo>
                  <a:pt x="3814338" y="2123250"/>
                </a:moveTo>
                <a:lnTo>
                  <a:pt x="3818120" y="2127952"/>
                </a:lnTo>
                <a:lnTo>
                  <a:pt x="3820866" y="2123250"/>
                </a:lnTo>
                <a:close/>
                <a:moveTo>
                  <a:pt x="690856" y="2116058"/>
                </a:moveTo>
                <a:lnTo>
                  <a:pt x="690856" y="2130438"/>
                </a:lnTo>
                <a:cubicBezTo>
                  <a:pt x="690856" y="2135230"/>
                  <a:pt x="693654" y="2137627"/>
                  <a:pt x="699254" y="2137627"/>
                </a:cubicBezTo>
                <a:cubicBezTo>
                  <a:pt x="693654" y="2147215"/>
                  <a:pt x="690856" y="2154403"/>
                  <a:pt x="690856" y="2159199"/>
                </a:cubicBezTo>
                <a:lnTo>
                  <a:pt x="701183" y="2176254"/>
                </a:lnTo>
                <a:lnTo>
                  <a:pt x="722051" y="2164343"/>
                </a:lnTo>
                <a:lnTo>
                  <a:pt x="713656" y="2128394"/>
                </a:lnTo>
                <a:cubicBezTo>
                  <a:pt x="719253" y="2128394"/>
                  <a:pt x="722051" y="2125998"/>
                  <a:pt x="722051" y="2121202"/>
                </a:cubicBezTo>
                <a:lnTo>
                  <a:pt x="716044" y="2116058"/>
                </a:lnTo>
                <a:close/>
                <a:moveTo>
                  <a:pt x="3180385" y="2114013"/>
                </a:moveTo>
                <a:lnTo>
                  <a:pt x="3180385" y="2121202"/>
                </a:lnTo>
                <a:lnTo>
                  <a:pt x="3197178" y="2142771"/>
                </a:lnTo>
                <a:lnTo>
                  <a:pt x="3188780" y="2142771"/>
                </a:lnTo>
                <a:lnTo>
                  <a:pt x="3171991" y="2135582"/>
                </a:lnTo>
                <a:lnTo>
                  <a:pt x="3144093" y="2145139"/>
                </a:lnTo>
                <a:lnTo>
                  <a:pt x="3165983" y="2159199"/>
                </a:lnTo>
                <a:lnTo>
                  <a:pt x="3166984" y="2164343"/>
                </a:lnTo>
                <a:lnTo>
                  <a:pt x="3171991" y="2164343"/>
                </a:lnTo>
                <a:lnTo>
                  <a:pt x="3188780" y="2171531"/>
                </a:lnTo>
                <a:cubicBezTo>
                  <a:pt x="3202216" y="2142771"/>
                  <a:pt x="3213409" y="2128394"/>
                  <a:pt x="3222365" y="2128394"/>
                </a:cubicBezTo>
                <a:lnTo>
                  <a:pt x="3230760" y="2128394"/>
                </a:lnTo>
                <a:lnTo>
                  <a:pt x="3255947" y="2142771"/>
                </a:lnTo>
                <a:lnTo>
                  <a:pt x="3264345" y="2128394"/>
                </a:lnTo>
                <a:lnTo>
                  <a:pt x="3264345" y="2121202"/>
                </a:lnTo>
                <a:lnTo>
                  <a:pt x="3222365" y="2114013"/>
                </a:lnTo>
                <a:close/>
                <a:moveTo>
                  <a:pt x="9563251" y="2100838"/>
                </a:moveTo>
                <a:lnTo>
                  <a:pt x="9569024" y="2132485"/>
                </a:lnTo>
                <a:lnTo>
                  <a:pt x="9569493" y="2137627"/>
                </a:lnTo>
                <a:lnTo>
                  <a:pt x="9577131" y="2137627"/>
                </a:lnTo>
                <a:lnTo>
                  <a:pt x="9577131" y="2108869"/>
                </a:lnTo>
                <a:close/>
                <a:moveTo>
                  <a:pt x="1015907" y="2099633"/>
                </a:moveTo>
                <a:cubicBezTo>
                  <a:pt x="1017027" y="2109221"/>
                  <a:pt x="1022627" y="2114013"/>
                  <a:pt x="1032700" y="2114013"/>
                </a:cubicBezTo>
                <a:lnTo>
                  <a:pt x="1041098" y="2114013"/>
                </a:lnTo>
                <a:lnTo>
                  <a:pt x="1041098" y="2099633"/>
                </a:lnTo>
                <a:close/>
                <a:moveTo>
                  <a:pt x="3849365" y="2094489"/>
                </a:moveTo>
                <a:lnTo>
                  <a:pt x="3845765" y="2106823"/>
                </a:lnTo>
                <a:lnTo>
                  <a:pt x="3830942" y="2112465"/>
                </a:lnTo>
                <a:lnTo>
                  <a:pt x="3854452" y="2137627"/>
                </a:lnTo>
                <a:lnTo>
                  <a:pt x="3853281" y="2137627"/>
                </a:lnTo>
                <a:lnTo>
                  <a:pt x="3873632" y="2141111"/>
                </a:lnTo>
                <a:lnTo>
                  <a:pt x="3873335" y="2141492"/>
                </a:lnTo>
                <a:lnTo>
                  <a:pt x="3894041" y="2135582"/>
                </a:lnTo>
                <a:cubicBezTo>
                  <a:pt x="3894041" y="2140374"/>
                  <a:pt x="3896840" y="2142771"/>
                  <a:pt x="3902436" y="2142771"/>
                </a:cubicBezTo>
                <a:cubicBezTo>
                  <a:pt x="3902436" y="2133186"/>
                  <a:pt x="3908032" y="2128394"/>
                  <a:pt x="3919228" y="2128394"/>
                </a:cubicBezTo>
                <a:lnTo>
                  <a:pt x="3919228" y="2114013"/>
                </a:lnTo>
                <a:cubicBezTo>
                  <a:pt x="3908032" y="2114013"/>
                  <a:pt x="3902436" y="2111617"/>
                  <a:pt x="3902436" y="2106825"/>
                </a:cubicBezTo>
                <a:lnTo>
                  <a:pt x="3885643" y="2114013"/>
                </a:lnTo>
                <a:lnTo>
                  <a:pt x="3868854" y="2114013"/>
                </a:lnTo>
                <a:lnTo>
                  <a:pt x="3868337" y="2111357"/>
                </a:lnTo>
                <a:lnTo>
                  <a:pt x="3862847" y="2116058"/>
                </a:lnTo>
                <a:lnTo>
                  <a:pt x="3862847" y="2108869"/>
                </a:lnTo>
                <a:lnTo>
                  <a:pt x="3866601" y="2102438"/>
                </a:lnTo>
                <a:lnTo>
                  <a:pt x="3865053" y="2094489"/>
                </a:lnTo>
                <a:close/>
                <a:moveTo>
                  <a:pt x="1647994" y="2080109"/>
                </a:moveTo>
                <a:lnTo>
                  <a:pt x="1647994" y="2087301"/>
                </a:lnTo>
                <a:lnTo>
                  <a:pt x="1656392" y="2101681"/>
                </a:lnTo>
                <a:cubicBezTo>
                  <a:pt x="1650792" y="2101681"/>
                  <a:pt x="1647994" y="2104077"/>
                  <a:pt x="1647994" y="2108869"/>
                </a:cubicBezTo>
                <a:lnTo>
                  <a:pt x="1656392" y="2108869"/>
                </a:lnTo>
                <a:cubicBezTo>
                  <a:pt x="1667585" y="2108869"/>
                  <a:pt x="1673181" y="2104077"/>
                  <a:pt x="1673181" y="2094489"/>
                </a:cubicBezTo>
                <a:cubicBezTo>
                  <a:pt x="1673181" y="2084905"/>
                  <a:pt x="1667585" y="2080109"/>
                  <a:pt x="1656392" y="2080109"/>
                </a:cubicBezTo>
                <a:close/>
                <a:moveTo>
                  <a:pt x="3255947" y="2078064"/>
                </a:moveTo>
                <a:lnTo>
                  <a:pt x="3239158" y="2099633"/>
                </a:lnTo>
                <a:cubicBezTo>
                  <a:pt x="3244754" y="2099633"/>
                  <a:pt x="3247552" y="2102029"/>
                  <a:pt x="3247552" y="2106825"/>
                </a:cubicBezTo>
                <a:cubicBezTo>
                  <a:pt x="3258745" y="2102029"/>
                  <a:pt x="3267143" y="2099633"/>
                  <a:pt x="3272739" y="2099633"/>
                </a:cubicBezTo>
                <a:lnTo>
                  <a:pt x="3272739" y="2092445"/>
                </a:lnTo>
                <a:cubicBezTo>
                  <a:pt x="3272739" y="2082857"/>
                  <a:pt x="3267143" y="2078064"/>
                  <a:pt x="3255947" y="2078064"/>
                </a:cubicBezTo>
                <a:close/>
                <a:moveTo>
                  <a:pt x="9369621" y="2054837"/>
                </a:moveTo>
                <a:lnTo>
                  <a:pt x="9362580" y="2072920"/>
                </a:lnTo>
                <a:lnTo>
                  <a:pt x="9384023" y="2072920"/>
                </a:lnTo>
                <a:lnTo>
                  <a:pt x="9385309" y="2079527"/>
                </a:lnTo>
                <a:lnTo>
                  <a:pt x="9394809" y="2083594"/>
                </a:lnTo>
                <a:lnTo>
                  <a:pt x="9403203" y="2083594"/>
                </a:lnTo>
                <a:cubicBezTo>
                  <a:pt x="9403203" y="2075924"/>
                  <a:pt x="9392010" y="2066339"/>
                  <a:pt x="9369621" y="2054837"/>
                </a:cubicBezTo>
                <a:close/>
                <a:moveTo>
                  <a:pt x="9209400" y="2051840"/>
                </a:moveTo>
                <a:lnTo>
                  <a:pt x="9184908" y="2054837"/>
                </a:lnTo>
                <a:lnTo>
                  <a:pt x="9168119" y="2054837"/>
                </a:lnTo>
                <a:lnTo>
                  <a:pt x="9168119" y="2076405"/>
                </a:lnTo>
                <a:lnTo>
                  <a:pt x="9159721" y="2076405"/>
                </a:lnTo>
                <a:cubicBezTo>
                  <a:pt x="9159721" y="2064899"/>
                  <a:pt x="9145727" y="2057710"/>
                  <a:pt x="9117741" y="2054837"/>
                </a:cubicBezTo>
                <a:lnTo>
                  <a:pt x="9117741" y="2069213"/>
                </a:lnTo>
                <a:lnTo>
                  <a:pt x="9109347" y="2069213"/>
                </a:lnTo>
                <a:lnTo>
                  <a:pt x="9095749" y="2063392"/>
                </a:lnTo>
                <a:lnTo>
                  <a:pt x="9094179" y="2070111"/>
                </a:lnTo>
                <a:lnTo>
                  <a:pt x="9105568" y="2076404"/>
                </a:lnTo>
                <a:cubicBezTo>
                  <a:pt x="9109766" y="2081197"/>
                  <a:pt x="9113823" y="2088387"/>
                  <a:pt x="9117741" y="2097974"/>
                </a:cubicBezTo>
                <a:cubicBezTo>
                  <a:pt x="9106549" y="2099892"/>
                  <a:pt x="9100948" y="2104684"/>
                  <a:pt x="9100948" y="2112354"/>
                </a:cubicBezTo>
                <a:lnTo>
                  <a:pt x="9100948" y="2119543"/>
                </a:lnTo>
                <a:cubicBezTo>
                  <a:pt x="9117741" y="2119543"/>
                  <a:pt x="9126139" y="2124335"/>
                  <a:pt x="9126139" y="2133923"/>
                </a:cubicBezTo>
                <a:cubicBezTo>
                  <a:pt x="9109347" y="2157888"/>
                  <a:pt x="9100948" y="2174664"/>
                  <a:pt x="9100948" y="2184252"/>
                </a:cubicBezTo>
                <a:lnTo>
                  <a:pt x="9092554" y="2184252"/>
                </a:lnTo>
                <a:lnTo>
                  <a:pt x="9092554" y="2177728"/>
                </a:lnTo>
                <a:lnTo>
                  <a:pt x="9088552" y="2184585"/>
                </a:lnTo>
                <a:lnTo>
                  <a:pt x="9089659" y="2186482"/>
                </a:lnTo>
                <a:lnTo>
                  <a:pt x="9135214" y="2200291"/>
                </a:lnTo>
                <a:lnTo>
                  <a:pt x="9151327" y="2225006"/>
                </a:lnTo>
                <a:lnTo>
                  <a:pt x="9151327" y="2220198"/>
                </a:lnTo>
                <a:cubicBezTo>
                  <a:pt x="9162519" y="2222116"/>
                  <a:pt x="9168119" y="2226908"/>
                  <a:pt x="9168119" y="2234578"/>
                </a:cubicBezTo>
                <a:lnTo>
                  <a:pt x="9168119" y="2241770"/>
                </a:lnTo>
                <a:lnTo>
                  <a:pt x="9154845" y="2230403"/>
                </a:lnTo>
                <a:lnTo>
                  <a:pt x="9163338" y="2243429"/>
                </a:lnTo>
                <a:lnTo>
                  <a:pt x="9163338" y="2250618"/>
                </a:lnTo>
                <a:lnTo>
                  <a:pt x="9153653" y="2256147"/>
                </a:lnTo>
                <a:lnTo>
                  <a:pt x="9159721" y="2256147"/>
                </a:lnTo>
                <a:lnTo>
                  <a:pt x="9159721" y="2268691"/>
                </a:lnTo>
                <a:lnTo>
                  <a:pt x="9169278" y="2270328"/>
                </a:lnTo>
                <a:lnTo>
                  <a:pt x="9173155" y="2268731"/>
                </a:lnTo>
                <a:cubicBezTo>
                  <a:pt x="9181551" y="2262740"/>
                  <a:pt x="9191066" y="2253752"/>
                  <a:pt x="9201701" y="2241770"/>
                </a:cubicBezTo>
                <a:lnTo>
                  <a:pt x="9218494" y="2241770"/>
                </a:lnTo>
                <a:lnTo>
                  <a:pt x="9218494" y="2198629"/>
                </a:lnTo>
                <a:cubicBezTo>
                  <a:pt x="9222692" y="2195274"/>
                  <a:pt x="9226715" y="2190211"/>
                  <a:pt x="9230563" y="2183441"/>
                </a:cubicBezTo>
                <a:lnTo>
                  <a:pt x="9233219" y="2177311"/>
                </a:lnTo>
                <a:lnTo>
                  <a:pt x="9207709" y="2166387"/>
                </a:lnTo>
                <a:lnTo>
                  <a:pt x="9207709" y="2159199"/>
                </a:lnTo>
                <a:cubicBezTo>
                  <a:pt x="9207709" y="2154403"/>
                  <a:pt x="9210507" y="2152007"/>
                  <a:pt x="9216103" y="2152007"/>
                </a:cubicBezTo>
                <a:lnTo>
                  <a:pt x="9207709" y="2137627"/>
                </a:lnTo>
                <a:cubicBezTo>
                  <a:pt x="9218901" y="2122291"/>
                  <a:pt x="9224502" y="2110306"/>
                  <a:pt x="9224502" y="2101681"/>
                </a:cubicBezTo>
                <a:cubicBezTo>
                  <a:pt x="9224502" y="2082507"/>
                  <a:pt x="9222402" y="2068126"/>
                  <a:pt x="9218203" y="2058539"/>
                </a:cubicBezTo>
                <a:close/>
                <a:moveTo>
                  <a:pt x="1572432" y="2051352"/>
                </a:moveTo>
                <a:lnTo>
                  <a:pt x="1572432" y="2059551"/>
                </a:lnTo>
                <a:lnTo>
                  <a:pt x="1607403" y="2081660"/>
                </a:lnTo>
                <a:lnTo>
                  <a:pt x="1631201" y="2102742"/>
                </a:lnTo>
                <a:lnTo>
                  <a:pt x="1631201" y="2101681"/>
                </a:lnTo>
                <a:cubicBezTo>
                  <a:pt x="1631201" y="2077713"/>
                  <a:pt x="1622807" y="2065732"/>
                  <a:pt x="1606014" y="2065732"/>
                </a:cubicBezTo>
                <a:lnTo>
                  <a:pt x="1614412" y="2051352"/>
                </a:lnTo>
                <a:lnTo>
                  <a:pt x="1606014" y="2051352"/>
                </a:lnTo>
                <a:cubicBezTo>
                  <a:pt x="1600418" y="2051352"/>
                  <a:pt x="1597620" y="2053748"/>
                  <a:pt x="1597620" y="2058540"/>
                </a:cubicBezTo>
                <a:lnTo>
                  <a:pt x="1580827" y="2051352"/>
                </a:lnTo>
                <a:close/>
                <a:moveTo>
                  <a:pt x="1540095" y="2050265"/>
                </a:moveTo>
                <a:lnTo>
                  <a:pt x="1538847" y="2051352"/>
                </a:lnTo>
                <a:lnTo>
                  <a:pt x="1539460" y="2051352"/>
                </a:lnTo>
                <a:close/>
                <a:moveTo>
                  <a:pt x="9551239" y="2046157"/>
                </a:moveTo>
                <a:lnTo>
                  <a:pt x="9556865" y="2064489"/>
                </a:lnTo>
                <a:lnTo>
                  <a:pt x="9560338" y="2058540"/>
                </a:lnTo>
                <a:lnTo>
                  <a:pt x="9560338" y="2051352"/>
                </a:lnTo>
                <a:close/>
                <a:moveTo>
                  <a:pt x="4123121" y="2044160"/>
                </a:moveTo>
                <a:lnTo>
                  <a:pt x="4117114" y="2049304"/>
                </a:lnTo>
                <a:lnTo>
                  <a:pt x="4120730" y="2049304"/>
                </a:lnTo>
                <a:lnTo>
                  <a:pt x="4123348" y="2054907"/>
                </a:lnTo>
                <a:lnTo>
                  <a:pt x="4130132" y="2047162"/>
                </a:lnTo>
                <a:close/>
                <a:moveTo>
                  <a:pt x="4064348" y="2036971"/>
                </a:moveTo>
                <a:lnTo>
                  <a:pt x="4089535" y="2036971"/>
                </a:lnTo>
                <a:cubicBezTo>
                  <a:pt x="4089535" y="2046559"/>
                  <a:pt x="4083939" y="2051352"/>
                  <a:pt x="4072746" y="2051352"/>
                </a:cubicBezTo>
                <a:lnTo>
                  <a:pt x="4064348" y="2051352"/>
                </a:lnTo>
                <a:close/>
                <a:moveTo>
                  <a:pt x="1656392" y="2029783"/>
                </a:moveTo>
                <a:cubicBezTo>
                  <a:pt x="1678781" y="2050870"/>
                  <a:pt x="1689974" y="2065251"/>
                  <a:pt x="1689974" y="2072920"/>
                </a:cubicBezTo>
                <a:lnTo>
                  <a:pt x="1673181" y="2072920"/>
                </a:lnTo>
                <a:cubicBezTo>
                  <a:pt x="1674301" y="2082508"/>
                  <a:pt x="1679897" y="2087301"/>
                  <a:pt x="1689974" y="2087301"/>
                </a:cubicBezTo>
                <a:lnTo>
                  <a:pt x="1698373" y="2087301"/>
                </a:lnTo>
                <a:lnTo>
                  <a:pt x="1698373" y="2080109"/>
                </a:lnTo>
                <a:lnTo>
                  <a:pt x="1689974" y="2029783"/>
                </a:lnTo>
                <a:close/>
                <a:moveTo>
                  <a:pt x="9207709" y="2022591"/>
                </a:moveTo>
                <a:lnTo>
                  <a:pt x="9206748" y="2023208"/>
                </a:lnTo>
                <a:lnTo>
                  <a:pt x="9207709" y="2024032"/>
                </a:lnTo>
                <a:close/>
                <a:moveTo>
                  <a:pt x="1572432" y="2015403"/>
                </a:moveTo>
                <a:cubicBezTo>
                  <a:pt x="1572432" y="2018758"/>
                  <a:pt x="1569633" y="2023431"/>
                  <a:pt x="1564036" y="2029423"/>
                </a:cubicBezTo>
                <a:lnTo>
                  <a:pt x="1547520" y="2043801"/>
                </a:lnTo>
                <a:lnTo>
                  <a:pt x="1555640" y="2048934"/>
                </a:lnTo>
                <a:lnTo>
                  <a:pt x="1555640" y="2036971"/>
                </a:lnTo>
                <a:lnTo>
                  <a:pt x="1572432" y="2044160"/>
                </a:lnTo>
                <a:lnTo>
                  <a:pt x="1606014" y="2015403"/>
                </a:lnTo>
                <a:lnTo>
                  <a:pt x="1597620" y="2015403"/>
                </a:lnTo>
                <a:lnTo>
                  <a:pt x="1580827" y="2022591"/>
                </a:lnTo>
                <a:cubicBezTo>
                  <a:pt x="1580827" y="2017799"/>
                  <a:pt x="1578029" y="2015403"/>
                  <a:pt x="1572432" y="2015403"/>
                </a:cubicBezTo>
                <a:close/>
                <a:moveTo>
                  <a:pt x="9534368" y="1998013"/>
                </a:moveTo>
                <a:lnTo>
                  <a:pt x="9529143" y="2004507"/>
                </a:lnTo>
                <a:lnTo>
                  <a:pt x="9540521" y="2022886"/>
                </a:lnTo>
                <a:lnTo>
                  <a:pt x="9551943" y="2008214"/>
                </a:lnTo>
                <a:lnTo>
                  <a:pt x="9551943" y="2001022"/>
                </a:lnTo>
                <a:close/>
                <a:moveTo>
                  <a:pt x="4559710" y="1979454"/>
                </a:moveTo>
                <a:lnTo>
                  <a:pt x="4551596" y="1983314"/>
                </a:lnTo>
                <a:lnTo>
                  <a:pt x="4546205" y="1995316"/>
                </a:lnTo>
                <a:lnTo>
                  <a:pt x="4551960" y="1991619"/>
                </a:lnTo>
                <a:lnTo>
                  <a:pt x="4559710" y="1984985"/>
                </a:lnTo>
                <a:close/>
                <a:moveTo>
                  <a:pt x="4055953" y="1979454"/>
                </a:moveTo>
                <a:lnTo>
                  <a:pt x="4055953" y="2001022"/>
                </a:lnTo>
                <a:cubicBezTo>
                  <a:pt x="4044757" y="2001022"/>
                  <a:pt x="4039161" y="1996230"/>
                  <a:pt x="4039161" y="1986642"/>
                </a:cubicBezTo>
                <a:close/>
                <a:moveTo>
                  <a:pt x="1368344" y="1972817"/>
                </a:moveTo>
                <a:lnTo>
                  <a:pt x="1359025" y="1980797"/>
                </a:lnTo>
                <a:lnTo>
                  <a:pt x="1379325" y="1993834"/>
                </a:lnTo>
                <a:lnTo>
                  <a:pt x="1387719" y="1979454"/>
                </a:lnTo>
                <a:close/>
                <a:moveTo>
                  <a:pt x="3835269" y="1970198"/>
                </a:moveTo>
                <a:lnTo>
                  <a:pt x="3835252" y="1970217"/>
                </a:lnTo>
                <a:lnTo>
                  <a:pt x="3835269" y="1970217"/>
                </a:lnTo>
                <a:close/>
                <a:moveTo>
                  <a:pt x="1356253" y="1968675"/>
                </a:moveTo>
                <a:lnTo>
                  <a:pt x="1346590" y="1972812"/>
                </a:lnTo>
                <a:lnTo>
                  <a:pt x="1352010" y="1976292"/>
                </a:lnTo>
                <a:lnTo>
                  <a:pt x="1356422" y="1968733"/>
                </a:lnTo>
                <a:close/>
                <a:moveTo>
                  <a:pt x="9535151" y="1965073"/>
                </a:moveTo>
                <a:lnTo>
                  <a:pt x="9528194" y="1982938"/>
                </a:lnTo>
                <a:lnTo>
                  <a:pt x="9537541" y="1982938"/>
                </a:lnTo>
                <a:lnTo>
                  <a:pt x="9537541" y="1968558"/>
                </a:lnTo>
                <a:lnTo>
                  <a:pt x="9550682" y="1979814"/>
                </a:lnTo>
                <a:lnTo>
                  <a:pt x="9551943" y="1979454"/>
                </a:lnTo>
                <a:cubicBezTo>
                  <a:pt x="9551943" y="1969865"/>
                  <a:pt x="9546343" y="1965073"/>
                  <a:pt x="9535151" y="1965073"/>
                </a:cubicBezTo>
                <a:close/>
                <a:moveTo>
                  <a:pt x="3888034" y="1916184"/>
                </a:moveTo>
                <a:cubicBezTo>
                  <a:pt x="3888034" y="1930565"/>
                  <a:pt x="3882437" y="1937753"/>
                  <a:pt x="3871241" y="1937753"/>
                </a:cubicBezTo>
                <a:lnTo>
                  <a:pt x="3871241" y="1923373"/>
                </a:lnTo>
                <a:lnTo>
                  <a:pt x="3837659" y="1944941"/>
                </a:lnTo>
                <a:lnTo>
                  <a:pt x="3844726" y="1955837"/>
                </a:lnTo>
                <a:lnTo>
                  <a:pt x="3852061" y="1955837"/>
                </a:lnTo>
                <a:lnTo>
                  <a:pt x="3861749" y="1975747"/>
                </a:lnTo>
                <a:lnTo>
                  <a:pt x="3865237" y="1975747"/>
                </a:lnTo>
                <a:lnTo>
                  <a:pt x="3865237" y="1978019"/>
                </a:lnTo>
                <a:lnTo>
                  <a:pt x="3894041" y="1984598"/>
                </a:lnTo>
                <a:lnTo>
                  <a:pt x="3894041" y="1991786"/>
                </a:lnTo>
                <a:lnTo>
                  <a:pt x="3885643" y="2006166"/>
                </a:lnTo>
                <a:lnTo>
                  <a:pt x="3891046" y="2003853"/>
                </a:lnTo>
                <a:lnTo>
                  <a:pt x="3905666" y="1982688"/>
                </a:lnTo>
                <a:cubicBezTo>
                  <a:pt x="3916860" y="1974300"/>
                  <a:pt x="3933372" y="1966032"/>
                  <a:pt x="3955201" y="1957885"/>
                </a:cubicBezTo>
                <a:cubicBezTo>
                  <a:pt x="3955201" y="1963636"/>
                  <a:pt x="3957999" y="1970825"/>
                  <a:pt x="3963600" y="1979454"/>
                </a:cubicBezTo>
                <a:cubicBezTo>
                  <a:pt x="3946806" y="1979454"/>
                  <a:pt x="3938408" y="1986642"/>
                  <a:pt x="3938408" y="2001022"/>
                </a:cubicBezTo>
                <a:lnTo>
                  <a:pt x="3936021" y="1998978"/>
                </a:lnTo>
                <a:lnTo>
                  <a:pt x="3930014" y="1993834"/>
                </a:lnTo>
                <a:lnTo>
                  <a:pt x="3914997" y="1998978"/>
                </a:lnTo>
                <a:lnTo>
                  <a:pt x="3936021" y="1998978"/>
                </a:lnTo>
                <a:lnTo>
                  <a:pt x="3927623" y="2013358"/>
                </a:lnTo>
                <a:lnTo>
                  <a:pt x="3946806" y="2017148"/>
                </a:lnTo>
                <a:lnTo>
                  <a:pt x="3946806" y="2015403"/>
                </a:lnTo>
                <a:cubicBezTo>
                  <a:pt x="3946806" y="2005815"/>
                  <a:pt x="3955201" y="2001022"/>
                  <a:pt x="3971994" y="2001022"/>
                </a:cubicBezTo>
                <a:lnTo>
                  <a:pt x="3963600" y="1986642"/>
                </a:lnTo>
                <a:lnTo>
                  <a:pt x="3963600" y="1979454"/>
                </a:lnTo>
                <a:cubicBezTo>
                  <a:pt x="3969196" y="1979454"/>
                  <a:pt x="3977590" y="1977057"/>
                  <a:pt x="3988786" y="1972265"/>
                </a:cubicBezTo>
                <a:lnTo>
                  <a:pt x="4013973" y="1972265"/>
                </a:lnTo>
                <a:lnTo>
                  <a:pt x="4013973" y="1965073"/>
                </a:lnTo>
                <a:lnTo>
                  <a:pt x="4030766" y="1972265"/>
                </a:lnTo>
                <a:cubicBezTo>
                  <a:pt x="4030766" y="1978974"/>
                  <a:pt x="4023769" y="1986522"/>
                  <a:pt x="4009775" y="1994910"/>
                </a:cubicBezTo>
                <a:lnTo>
                  <a:pt x="3955348" y="2018836"/>
                </a:lnTo>
                <a:lnTo>
                  <a:pt x="3982198" y="2024141"/>
                </a:lnTo>
                <a:cubicBezTo>
                  <a:pt x="3996191" y="2026537"/>
                  <a:pt x="4005987" y="2027735"/>
                  <a:pt x="4011583" y="2027735"/>
                </a:cubicBezTo>
                <a:lnTo>
                  <a:pt x="4036770" y="2027735"/>
                </a:lnTo>
                <a:cubicBezTo>
                  <a:pt x="4036770" y="2046908"/>
                  <a:pt x="4050765" y="2056496"/>
                  <a:pt x="4078750" y="2056496"/>
                </a:cubicBezTo>
                <a:lnTo>
                  <a:pt x="4078750" y="2056883"/>
                </a:lnTo>
                <a:lnTo>
                  <a:pt x="4083531" y="2054837"/>
                </a:lnTo>
                <a:lnTo>
                  <a:pt x="4091926" y="2054837"/>
                </a:lnTo>
                <a:lnTo>
                  <a:pt x="4084847" y="2066960"/>
                </a:lnTo>
                <a:lnTo>
                  <a:pt x="4106328" y="2053162"/>
                </a:lnTo>
                <a:lnTo>
                  <a:pt x="4106328" y="2051352"/>
                </a:lnTo>
                <a:lnTo>
                  <a:pt x="4114726" y="2036971"/>
                </a:lnTo>
                <a:cubicBezTo>
                  <a:pt x="4094573" y="2036971"/>
                  <a:pt x="4080583" y="2029783"/>
                  <a:pt x="4072746" y="2015403"/>
                </a:cubicBezTo>
                <a:cubicBezTo>
                  <a:pt x="4072746" y="1991438"/>
                  <a:pt x="4081141" y="1979454"/>
                  <a:pt x="4097933" y="1979454"/>
                </a:cubicBezTo>
                <a:cubicBezTo>
                  <a:pt x="4097933" y="1972743"/>
                  <a:pt x="4089535" y="1965555"/>
                  <a:pt x="4072746" y="1957885"/>
                </a:cubicBezTo>
                <a:lnTo>
                  <a:pt x="4055953" y="1965073"/>
                </a:lnTo>
                <a:lnTo>
                  <a:pt x="4047559" y="1952133"/>
                </a:lnTo>
                <a:lnTo>
                  <a:pt x="4047559" y="1944941"/>
                </a:lnTo>
                <a:lnTo>
                  <a:pt x="4055953" y="1944941"/>
                </a:lnTo>
                <a:lnTo>
                  <a:pt x="4072746" y="1952133"/>
                </a:lnTo>
                <a:lnTo>
                  <a:pt x="4072746" y="1944941"/>
                </a:lnTo>
                <a:lnTo>
                  <a:pt x="4055953" y="1937753"/>
                </a:lnTo>
                <a:lnTo>
                  <a:pt x="4013973" y="1957885"/>
                </a:lnTo>
                <a:cubicBezTo>
                  <a:pt x="4013973" y="1954048"/>
                  <a:pt x="4011175" y="1952133"/>
                  <a:pt x="4005579" y="1952133"/>
                </a:cubicBezTo>
                <a:lnTo>
                  <a:pt x="4013973" y="1937753"/>
                </a:lnTo>
                <a:lnTo>
                  <a:pt x="4013973" y="1930565"/>
                </a:lnTo>
                <a:lnTo>
                  <a:pt x="4005579" y="1930565"/>
                </a:lnTo>
                <a:cubicBezTo>
                  <a:pt x="3994382" y="1935357"/>
                  <a:pt x="3985988" y="1937753"/>
                  <a:pt x="3980388" y="1937753"/>
                </a:cubicBezTo>
                <a:lnTo>
                  <a:pt x="3980388" y="1944941"/>
                </a:lnTo>
                <a:lnTo>
                  <a:pt x="3988786" y="1957885"/>
                </a:lnTo>
                <a:lnTo>
                  <a:pt x="3963600" y="1957885"/>
                </a:lnTo>
                <a:lnTo>
                  <a:pt x="3971994" y="1944941"/>
                </a:lnTo>
                <a:lnTo>
                  <a:pt x="3971994" y="1937753"/>
                </a:lnTo>
                <a:lnTo>
                  <a:pt x="3963600" y="1937753"/>
                </a:lnTo>
                <a:lnTo>
                  <a:pt x="3930014" y="1944941"/>
                </a:lnTo>
                <a:cubicBezTo>
                  <a:pt x="3907624" y="1944941"/>
                  <a:pt x="3896432" y="1935357"/>
                  <a:pt x="3896432" y="1916184"/>
                </a:cubicBezTo>
                <a:close/>
                <a:moveTo>
                  <a:pt x="1295365" y="1916184"/>
                </a:moveTo>
                <a:cubicBezTo>
                  <a:pt x="1284168" y="1920977"/>
                  <a:pt x="1275774" y="1923373"/>
                  <a:pt x="1270178" y="1923373"/>
                </a:cubicBezTo>
                <a:lnTo>
                  <a:pt x="1270178" y="1937753"/>
                </a:lnTo>
                <a:cubicBezTo>
                  <a:pt x="1280250" y="1932961"/>
                  <a:pt x="1288649" y="1930565"/>
                  <a:pt x="1295365" y="1930565"/>
                </a:cubicBezTo>
                <a:close/>
                <a:moveTo>
                  <a:pt x="2025814" y="1908992"/>
                </a:moveTo>
                <a:cubicBezTo>
                  <a:pt x="2025814" y="1918580"/>
                  <a:pt x="2039805" y="1923373"/>
                  <a:pt x="2067795" y="1923373"/>
                </a:cubicBezTo>
                <a:lnTo>
                  <a:pt x="2059396" y="1937753"/>
                </a:lnTo>
                <a:lnTo>
                  <a:pt x="2067795" y="1937753"/>
                </a:lnTo>
                <a:cubicBezTo>
                  <a:pt x="2067795" y="1932961"/>
                  <a:pt x="2070593" y="1930565"/>
                  <a:pt x="2076189" y="1930565"/>
                </a:cubicBezTo>
                <a:lnTo>
                  <a:pt x="2076189" y="1944941"/>
                </a:lnTo>
                <a:lnTo>
                  <a:pt x="2067795" y="1944941"/>
                </a:lnTo>
                <a:lnTo>
                  <a:pt x="2025814" y="1937753"/>
                </a:lnTo>
                <a:cubicBezTo>
                  <a:pt x="2025814" y="1942545"/>
                  <a:pt x="2023012" y="1944941"/>
                  <a:pt x="2017416" y="1944941"/>
                </a:cubicBezTo>
                <a:lnTo>
                  <a:pt x="2009021" y="1930565"/>
                </a:lnTo>
                <a:lnTo>
                  <a:pt x="2009021" y="1923373"/>
                </a:lnTo>
                <a:cubicBezTo>
                  <a:pt x="2010142" y="1913788"/>
                  <a:pt x="2015738" y="1908992"/>
                  <a:pt x="2025814" y="1908992"/>
                </a:cubicBezTo>
                <a:close/>
                <a:moveTo>
                  <a:pt x="934338" y="1908992"/>
                </a:moveTo>
                <a:lnTo>
                  <a:pt x="951130" y="1908992"/>
                </a:lnTo>
                <a:lnTo>
                  <a:pt x="951130" y="1944941"/>
                </a:lnTo>
                <a:cubicBezTo>
                  <a:pt x="952250" y="1953570"/>
                  <a:pt x="957847" y="1957885"/>
                  <a:pt x="967923" y="1957885"/>
                </a:cubicBezTo>
                <a:cubicBezTo>
                  <a:pt x="951130" y="1977057"/>
                  <a:pt x="942736" y="1989042"/>
                  <a:pt x="942736" y="1993834"/>
                </a:cubicBezTo>
                <a:cubicBezTo>
                  <a:pt x="916987" y="1979454"/>
                  <a:pt x="900194" y="1972265"/>
                  <a:pt x="892357" y="1972265"/>
                </a:cubicBezTo>
                <a:lnTo>
                  <a:pt x="909150" y="1952133"/>
                </a:lnTo>
                <a:cubicBezTo>
                  <a:pt x="903554" y="1952133"/>
                  <a:pt x="900756" y="1949737"/>
                  <a:pt x="900756" y="1944941"/>
                </a:cubicBezTo>
                <a:cubicBezTo>
                  <a:pt x="918665" y="1935357"/>
                  <a:pt x="932660" y="1930565"/>
                  <a:pt x="942736" y="1930565"/>
                </a:cubicBezTo>
                <a:lnTo>
                  <a:pt x="934338" y="1916184"/>
                </a:lnTo>
                <a:close/>
                <a:moveTo>
                  <a:pt x="9503955" y="1901977"/>
                </a:moveTo>
                <a:lnTo>
                  <a:pt x="9503955" y="1911040"/>
                </a:lnTo>
                <a:lnTo>
                  <a:pt x="9509193" y="1908093"/>
                </a:lnTo>
                <a:close/>
                <a:moveTo>
                  <a:pt x="3938408" y="1901804"/>
                </a:moveTo>
                <a:cubicBezTo>
                  <a:pt x="3927216" y="1902763"/>
                  <a:pt x="3921619" y="1907555"/>
                  <a:pt x="3921619" y="1916184"/>
                </a:cubicBezTo>
                <a:lnTo>
                  <a:pt x="3921619" y="1930565"/>
                </a:lnTo>
                <a:lnTo>
                  <a:pt x="3955201" y="1930565"/>
                </a:lnTo>
                <a:lnTo>
                  <a:pt x="3955201" y="1923373"/>
                </a:lnTo>
                <a:cubicBezTo>
                  <a:pt x="3944009" y="1923373"/>
                  <a:pt x="3938408" y="1916184"/>
                  <a:pt x="3938408" y="1901804"/>
                </a:cubicBezTo>
                <a:close/>
                <a:moveTo>
                  <a:pt x="909150" y="1901804"/>
                </a:moveTo>
                <a:lnTo>
                  <a:pt x="925943" y="1901804"/>
                </a:lnTo>
                <a:lnTo>
                  <a:pt x="925943" y="1923373"/>
                </a:lnTo>
                <a:cubicBezTo>
                  <a:pt x="914747" y="1923373"/>
                  <a:pt x="909150" y="1918580"/>
                  <a:pt x="909150" y="1908992"/>
                </a:cubicBezTo>
                <a:close/>
                <a:moveTo>
                  <a:pt x="1387989" y="1887578"/>
                </a:moveTo>
                <a:lnTo>
                  <a:pt x="1390110" y="1896660"/>
                </a:lnTo>
                <a:lnTo>
                  <a:pt x="1394906" y="1891527"/>
                </a:lnTo>
                <a:close/>
                <a:moveTo>
                  <a:pt x="1977826" y="1882280"/>
                </a:moveTo>
                <a:cubicBezTo>
                  <a:pt x="1989019" y="1884198"/>
                  <a:pt x="1994619" y="1888990"/>
                  <a:pt x="1994619" y="1896660"/>
                </a:cubicBezTo>
                <a:cubicBezTo>
                  <a:pt x="1989019" y="1896660"/>
                  <a:pt x="1986221" y="1899056"/>
                  <a:pt x="1986221" y="1903848"/>
                </a:cubicBezTo>
                <a:cubicBezTo>
                  <a:pt x="1997417" y="1905767"/>
                  <a:pt x="2003013" y="1910559"/>
                  <a:pt x="2003013" y="1918229"/>
                </a:cubicBezTo>
                <a:lnTo>
                  <a:pt x="1977826" y="1918229"/>
                </a:lnTo>
                <a:cubicBezTo>
                  <a:pt x="1977826" y="1908644"/>
                  <a:pt x="1975028" y="1903848"/>
                  <a:pt x="1969432" y="1903848"/>
                </a:cubicBezTo>
                <a:cubicBezTo>
                  <a:pt x="1975028" y="1895223"/>
                  <a:pt x="1977826" y="1888031"/>
                  <a:pt x="1977826" y="1882280"/>
                </a:cubicBezTo>
                <a:close/>
                <a:moveTo>
                  <a:pt x="1279368" y="1878876"/>
                </a:moveTo>
                <a:lnTo>
                  <a:pt x="1270178" y="1894616"/>
                </a:lnTo>
                <a:lnTo>
                  <a:pt x="1286490" y="1887630"/>
                </a:lnTo>
                <a:close/>
                <a:moveTo>
                  <a:pt x="1977826" y="1867899"/>
                </a:moveTo>
                <a:cubicBezTo>
                  <a:pt x="1977826" y="1874132"/>
                  <a:pt x="1973628" y="1881442"/>
                  <a:pt x="1965232" y="1889829"/>
                </a:cubicBezTo>
                <a:lnTo>
                  <a:pt x="1944195" y="1905643"/>
                </a:lnTo>
                <a:lnTo>
                  <a:pt x="1946892" y="1907198"/>
                </a:lnTo>
                <a:cubicBezTo>
                  <a:pt x="1952489" y="1915585"/>
                  <a:pt x="1956407" y="1928167"/>
                  <a:pt x="1958647" y="1944941"/>
                </a:cubicBezTo>
                <a:lnTo>
                  <a:pt x="1975436" y="1952133"/>
                </a:lnTo>
                <a:cubicBezTo>
                  <a:pt x="1975436" y="1944464"/>
                  <a:pt x="1983834" y="1937275"/>
                  <a:pt x="2000623" y="1930565"/>
                </a:cubicBezTo>
                <a:lnTo>
                  <a:pt x="2000623" y="1937753"/>
                </a:lnTo>
                <a:lnTo>
                  <a:pt x="1975436" y="1965073"/>
                </a:lnTo>
                <a:lnTo>
                  <a:pt x="1998426" y="1960644"/>
                </a:lnTo>
                <a:lnTo>
                  <a:pt x="1996554" y="1955837"/>
                </a:lnTo>
                <a:cubicBezTo>
                  <a:pt x="2003275" y="1955837"/>
                  <a:pt x="2011669" y="1953441"/>
                  <a:pt x="2021745" y="1948649"/>
                </a:cubicBezTo>
                <a:lnTo>
                  <a:pt x="2021745" y="1956152"/>
                </a:lnTo>
                <a:lnTo>
                  <a:pt x="2042603" y="1952133"/>
                </a:lnTo>
                <a:lnTo>
                  <a:pt x="2055327" y="1988905"/>
                </a:lnTo>
                <a:lnTo>
                  <a:pt x="2055327" y="1970217"/>
                </a:lnTo>
                <a:lnTo>
                  <a:pt x="2072120" y="1970217"/>
                </a:lnTo>
                <a:lnTo>
                  <a:pt x="2072120" y="1998978"/>
                </a:lnTo>
                <a:lnTo>
                  <a:pt x="2063669" y="1998978"/>
                </a:lnTo>
                <a:lnTo>
                  <a:pt x="2092981" y="2029783"/>
                </a:lnTo>
                <a:cubicBezTo>
                  <a:pt x="2101934" y="2024987"/>
                  <a:pt x="2115928" y="2022591"/>
                  <a:pt x="2134962" y="2022591"/>
                </a:cubicBezTo>
                <a:cubicBezTo>
                  <a:pt x="2123765" y="2007255"/>
                  <a:pt x="2118169" y="1992875"/>
                  <a:pt x="2118169" y="1979454"/>
                </a:cubicBezTo>
                <a:lnTo>
                  <a:pt x="2134962" y="1979454"/>
                </a:lnTo>
                <a:cubicBezTo>
                  <a:pt x="2134962" y="1958363"/>
                  <a:pt x="2112573" y="1937275"/>
                  <a:pt x="2067795" y="1916184"/>
                </a:cubicBezTo>
                <a:lnTo>
                  <a:pt x="2075960" y="1903843"/>
                </a:lnTo>
                <a:lnTo>
                  <a:pt x="2070181" y="1896660"/>
                </a:lnTo>
                <a:lnTo>
                  <a:pt x="2078579" y="1896660"/>
                </a:lnTo>
                <a:lnTo>
                  <a:pt x="2079941" y="1897826"/>
                </a:lnTo>
                <a:lnTo>
                  <a:pt x="2089202" y="1883829"/>
                </a:lnTo>
                <a:lnTo>
                  <a:pt x="2095733" y="1880404"/>
                </a:lnTo>
                <a:lnTo>
                  <a:pt x="2070181" y="1867899"/>
                </a:lnTo>
                <a:lnTo>
                  <a:pt x="2028201" y="1896660"/>
                </a:lnTo>
                <a:lnTo>
                  <a:pt x="2019806" y="1896660"/>
                </a:lnTo>
                <a:cubicBezTo>
                  <a:pt x="2019806" y="1891868"/>
                  <a:pt x="2017008" y="1884676"/>
                  <a:pt x="2011412" y="1875091"/>
                </a:cubicBezTo>
                <a:lnTo>
                  <a:pt x="2028201" y="1875091"/>
                </a:lnTo>
                <a:lnTo>
                  <a:pt x="2028201" y="1867899"/>
                </a:lnTo>
                <a:close/>
                <a:moveTo>
                  <a:pt x="9881772" y="1853523"/>
                </a:moveTo>
                <a:lnTo>
                  <a:pt x="9864983" y="1882280"/>
                </a:lnTo>
                <a:lnTo>
                  <a:pt x="9873377" y="1882280"/>
                </a:lnTo>
                <a:cubicBezTo>
                  <a:pt x="9884570" y="1877487"/>
                  <a:pt x="9892968" y="1875091"/>
                  <a:pt x="9898565" y="1875091"/>
                </a:cubicBezTo>
                <a:lnTo>
                  <a:pt x="9898565" y="1867899"/>
                </a:lnTo>
                <a:cubicBezTo>
                  <a:pt x="9898565" y="1858315"/>
                  <a:pt x="9892968" y="1853523"/>
                  <a:pt x="9881772" y="1853523"/>
                </a:cubicBezTo>
                <a:close/>
                <a:moveTo>
                  <a:pt x="1051883" y="1844286"/>
                </a:moveTo>
                <a:lnTo>
                  <a:pt x="1051883" y="1851475"/>
                </a:lnTo>
                <a:lnTo>
                  <a:pt x="1068676" y="1858667"/>
                </a:lnTo>
                <a:lnTo>
                  <a:pt x="1077071" y="1858667"/>
                </a:lnTo>
                <a:lnTo>
                  <a:pt x="1077071" y="1851475"/>
                </a:lnTo>
                <a:cubicBezTo>
                  <a:pt x="1071474" y="1851475"/>
                  <a:pt x="1063076" y="1849079"/>
                  <a:pt x="1051883" y="1844286"/>
                </a:cubicBezTo>
                <a:close/>
                <a:moveTo>
                  <a:pt x="1018298" y="1844286"/>
                </a:moveTo>
                <a:cubicBezTo>
                  <a:pt x="1018298" y="1850997"/>
                  <a:pt x="1026696" y="1858185"/>
                  <a:pt x="1043485" y="1865855"/>
                </a:cubicBezTo>
                <a:lnTo>
                  <a:pt x="1043485" y="1858667"/>
                </a:lnTo>
                <a:cubicBezTo>
                  <a:pt x="1043485" y="1849079"/>
                  <a:pt x="1037888" y="1844286"/>
                  <a:pt x="1026696" y="1844286"/>
                </a:cubicBezTo>
                <a:close/>
                <a:moveTo>
                  <a:pt x="9434398" y="1837098"/>
                </a:moveTo>
                <a:cubicBezTo>
                  <a:pt x="9434398" y="1841890"/>
                  <a:pt x="9437196" y="1849079"/>
                  <a:pt x="9442796" y="1858667"/>
                </a:cubicBezTo>
                <a:lnTo>
                  <a:pt x="9435119" y="1898100"/>
                </a:lnTo>
                <a:lnTo>
                  <a:pt x="9461975" y="1903848"/>
                </a:lnTo>
                <a:lnTo>
                  <a:pt x="9499984" y="1897340"/>
                </a:lnTo>
                <a:lnTo>
                  <a:pt x="9486873" y="1882031"/>
                </a:lnTo>
                <a:cubicBezTo>
                  <a:pt x="9479876" y="1876039"/>
                  <a:pt x="9473579" y="1873043"/>
                  <a:pt x="9467983" y="1873043"/>
                </a:cubicBezTo>
                <a:lnTo>
                  <a:pt x="9467983" y="1865855"/>
                </a:lnTo>
                <a:cubicBezTo>
                  <a:pt x="9467983" y="1861063"/>
                  <a:pt x="9470782" y="1858667"/>
                  <a:pt x="9476378" y="1858667"/>
                </a:cubicBezTo>
                <a:cubicBezTo>
                  <a:pt x="9476378" y="1844286"/>
                  <a:pt x="9462383" y="1837098"/>
                  <a:pt x="9434398" y="1837098"/>
                </a:cubicBezTo>
                <a:close/>
                <a:moveTo>
                  <a:pt x="9906963" y="1824762"/>
                </a:moveTo>
                <a:cubicBezTo>
                  <a:pt x="9895766" y="1826680"/>
                  <a:pt x="9890170" y="1831473"/>
                  <a:pt x="9890170" y="1839142"/>
                </a:cubicBezTo>
                <a:cubicBezTo>
                  <a:pt x="9892410" y="1848727"/>
                  <a:pt x="9898007" y="1853523"/>
                  <a:pt x="9906963" y="1853523"/>
                </a:cubicBezTo>
                <a:close/>
                <a:moveTo>
                  <a:pt x="4416981" y="1808337"/>
                </a:moveTo>
                <a:cubicBezTo>
                  <a:pt x="4416981" y="1817925"/>
                  <a:pt x="4411381" y="1822718"/>
                  <a:pt x="4400188" y="1822718"/>
                </a:cubicBezTo>
                <a:lnTo>
                  <a:pt x="4391790" y="1822718"/>
                </a:lnTo>
                <a:lnTo>
                  <a:pt x="4391093" y="1822002"/>
                </a:lnTo>
                <a:lnTo>
                  <a:pt x="4387831" y="1823756"/>
                </a:lnTo>
                <a:lnTo>
                  <a:pt x="4389563" y="1828357"/>
                </a:lnTo>
                <a:lnTo>
                  <a:pt x="4400108" y="1837098"/>
                </a:lnTo>
                <a:lnTo>
                  <a:pt x="4402973" y="1837098"/>
                </a:lnTo>
                <a:lnTo>
                  <a:pt x="4406774" y="1817572"/>
                </a:lnTo>
                <a:cubicBezTo>
                  <a:pt x="4409573" y="1812779"/>
                  <a:pt x="4413771" y="1810382"/>
                  <a:pt x="4419367" y="1810382"/>
                </a:cubicBezTo>
                <a:lnTo>
                  <a:pt x="4419367" y="1818627"/>
                </a:lnTo>
                <a:lnTo>
                  <a:pt x="4425375" y="1808337"/>
                </a:lnTo>
                <a:close/>
                <a:moveTo>
                  <a:pt x="1893867" y="1781624"/>
                </a:moveTo>
                <a:lnTo>
                  <a:pt x="1893867" y="1783670"/>
                </a:lnTo>
                <a:lnTo>
                  <a:pt x="1899874" y="1793957"/>
                </a:lnTo>
                <a:lnTo>
                  <a:pt x="1893867" y="1793957"/>
                </a:lnTo>
                <a:lnTo>
                  <a:pt x="1893867" y="1796005"/>
                </a:lnTo>
                <a:lnTo>
                  <a:pt x="1899874" y="1796005"/>
                </a:lnTo>
                <a:lnTo>
                  <a:pt x="1899874" y="1793957"/>
                </a:lnTo>
                <a:lnTo>
                  <a:pt x="1908268" y="1793957"/>
                </a:lnTo>
                <a:lnTo>
                  <a:pt x="1908933" y="1796005"/>
                </a:lnTo>
                <a:lnTo>
                  <a:pt x="1919053" y="1796005"/>
                </a:lnTo>
                <a:lnTo>
                  <a:pt x="1919053" y="1781624"/>
                </a:lnTo>
                <a:close/>
                <a:moveTo>
                  <a:pt x="1851886" y="1752864"/>
                </a:moveTo>
                <a:lnTo>
                  <a:pt x="1860285" y="1752864"/>
                </a:lnTo>
                <a:lnTo>
                  <a:pt x="1867797" y="1778596"/>
                </a:lnTo>
                <a:lnTo>
                  <a:pt x="1865627" y="1782931"/>
                </a:lnTo>
                <a:lnTo>
                  <a:pt x="1851886" y="1788813"/>
                </a:lnTo>
                <a:close/>
                <a:moveTo>
                  <a:pt x="1572432" y="1750819"/>
                </a:moveTo>
                <a:lnTo>
                  <a:pt x="1606014" y="1793957"/>
                </a:lnTo>
                <a:lnTo>
                  <a:pt x="1580827" y="1793957"/>
                </a:lnTo>
                <a:lnTo>
                  <a:pt x="1589221" y="1808337"/>
                </a:lnTo>
                <a:lnTo>
                  <a:pt x="1589221" y="1815526"/>
                </a:lnTo>
                <a:cubicBezTo>
                  <a:pt x="1589221" y="1825114"/>
                  <a:pt x="1578029" y="1829906"/>
                  <a:pt x="1555640" y="1829906"/>
                </a:cubicBezTo>
                <a:cubicBezTo>
                  <a:pt x="1557880" y="1839494"/>
                  <a:pt x="1571870" y="1849079"/>
                  <a:pt x="1597620" y="1858667"/>
                </a:cubicBezTo>
                <a:lnTo>
                  <a:pt x="1620927" y="1856448"/>
                </a:lnTo>
                <a:lnTo>
                  <a:pt x="1625197" y="1853523"/>
                </a:lnTo>
                <a:lnTo>
                  <a:pt x="1633344" y="1855266"/>
                </a:lnTo>
                <a:lnTo>
                  <a:pt x="1661540" y="1852583"/>
                </a:lnTo>
                <a:lnTo>
                  <a:pt x="1669413" y="1829403"/>
                </a:lnTo>
                <a:lnTo>
                  <a:pt x="1622807" y="1772388"/>
                </a:lnTo>
                <a:lnTo>
                  <a:pt x="1589221" y="1750819"/>
                </a:lnTo>
                <a:close/>
                <a:moveTo>
                  <a:pt x="4447929" y="1746917"/>
                </a:moveTo>
                <a:lnTo>
                  <a:pt x="4459797" y="1767244"/>
                </a:lnTo>
                <a:lnTo>
                  <a:pt x="4461347" y="1767244"/>
                </a:lnTo>
                <a:lnTo>
                  <a:pt x="4461347" y="1769900"/>
                </a:lnTo>
                <a:lnTo>
                  <a:pt x="4467020" y="1779617"/>
                </a:lnTo>
                <a:lnTo>
                  <a:pt x="4467355" y="1779498"/>
                </a:lnTo>
                <a:lnTo>
                  <a:pt x="4467355" y="1758008"/>
                </a:lnTo>
                <a:close/>
                <a:moveTo>
                  <a:pt x="4464965" y="1718577"/>
                </a:moveTo>
                <a:cubicBezTo>
                  <a:pt x="4464965" y="1728162"/>
                  <a:pt x="4456570" y="1732954"/>
                  <a:pt x="4439778" y="1732954"/>
                </a:cubicBezTo>
                <a:lnTo>
                  <a:pt x="4445461" y="1742688"/>
                </a:lnTo>
                <a:lnTo>
                  <a:pt x="4467355" y="1736439"/>
                </a:lnTo>
                <a:cubicBezTo>
                  <a:pt x="4467355" y="1741231"/>
                  <a:pt x="4470153" y="1743628"/>
                  <a:pt x="4475750" y="1743628"/>
                </a:cubicBezTo>
                <a:cubicBezTo>
                  <a:pt x="4475750" y="1734043"/>
                  <a:pt x="4481346" y="1729251"/>
                  <a:pt x="4492542" y="1729251"/>
                </a:cubicBezTo>
                <a:lnTo>
                  <a:pt x="4492542" y="1725766"/>
                </a:lnTo>
                <a:lnTo>
                  <a:pt x="4481758" y="1725766"/>
                </a:lnTo>
                <a:close/>
                <a:moveTo>
                  <a:pt x="9948939" y="1716915"/>
                </a:moveTo>
                <a:lnTo>
                  <a:pt x="9948939" y="1724107"/>
                </a:lnTo>
                <a:lnTo>
                  <a:pt x="9982525" y="1745675"/>
                </a:lnTo>
                <a:lnTo>
                  <a:pt x="9982525" y="1738484"/>
                </a:lnTo>
                <a:cubicBezTo>
                  <a:pt x="9982525" y="1731773"/>
                  <a:pt x="9971332" y="1724585"/>
                  <a:pt x="9948939" y="1716915"/>
                </a:cubicBezTo>
                <a:close/>
                <a:moveTo>
                  <a:pt x="1264170" y="1716915"/>
                </a:moveTo>
                <a:lnTo>
                  <a:pt x="1264170" y="1731295"/>
                </a:lnTo>
                <a:cubicBezTo>
                  <a:pt x="1264170" y="1736087"/>
                  <a:pt x="1266968" y="1738484"/>
                  <a:pt x="1272569" y="1738484"/>
                </a:cubicBezTo>
                <a:cubicBezTo>
                  <a:pt x="1266968" y="1748072"/>
                  <a:pt x="1264170" y="1755260"/>
                  <a:pt x="1264170" y="1760056"/>
                </a:cubicBezTo>
                <a:lnTo>
                  <a:pt x="1274497" y="1777111"/>
                </a:lnTo>
                <a:lnTo>
                  <a:pt x="1295365" y="1765200"/>
                </a:lnTo>
                <a:lnTo>
                  <a:pt x="1286971" y="1729251"/>
                </a:lnTo>
                <a:cubicBezTo>
                  <a:pt x="1292567" y="1729251"/>
                  <a:pt x="1295365" y="1726855"/>
                  <a:pt x="1295365" y="1722059"/>
                </a:cubicBezTo>
                <a:lnTo>
                  <a:pt x="1289358" y="1716915"/>
                </a:lnTo>
                <a:close/>
                <a:moveTo>
                  <a:pt x="3753699" y="1714870"/>
                </a:moveTo>
                <a:lnTo>
                  <a:pt x="3753699" y="1722059"/>
                </a:lnTo>
                <a:lnTo>
                  <a:pt x="3770492" y="1743628"/>
                </a:lnTo>
                <a:lnTo>
                  <a:pt x="3762094" y="1743628"/>
                </a:lnTo>
                <a:lnTo>
                  <a:pt x="3745305" y="1736439"/>
                </a:lnTo>
                <a:lnTo>
                  <a:pt x="3734516" y="1740135"/>
                </a:lnTo>
                <a:lnTo>
                  <a:pt x="3734516" y="1754526"/>
                </a:lnTo>
                <a:lnTo>
                  <a:pt x="3722514" y="1744246"/>
                </a:lnTo>
                <a:lnTo>
                  <a:pt x="3717407" y="1745996"/>
                </a:lnTo>
                <a:lnTo>
                  <a:pt x="3739297" y="1760056"/>
                </a:lnTo>
                <a:lnTo>
                  <a:pt x="3740298" y="1765200"/>
                </a:lnTo>
                <a:lnTo>
                  <a:pt x="3745305" y="1765200"/>
                </a:lnTo>
                <a:lnTo>
                  <a:pt x="3762094" y="1772388"/>
                </a:lnTo>
                <a:cubicBezTo>
                  <a:pt x="3775531" y="1743628"/>
                  <a:pt x="3786723" y="1729251"/>
                  <a:pt x="3795679" y="1729251"/>
                </a:cubicBezTo>
                <a:lnTo>
                  <a:pt x="3804074" y="1729251"/>
                </a:lnTo>
                <a:lnTo>
                  <a:pt x="3829261" y="1743628"/>
                </a:lnTo>
                <a:lnTo>
                  <a:pt x="3837659" y="1729251"/>
                </a:lnTo>
                <a:lnTo>
                  <a:pt x="3837659" y="1722059"/>
                </a:lnTo>
                <a:lnTo>
                  <a:pt x="3832279" y="1721137"/>
                </a:lnTo>
                <a:lnTo>
                  <a:pt x="3826874" y="1725766"/>
                </a:lnTo>
                <a:lnTo>
                  <a:pt x="3821885" y="1719358"/>
                </a:lnTo>
                <a:lnTo>
                  <a:pt x="3795679" y="1714870"/>
                </a:lnTo>
                <a:close/>
                <a:moveTo>
                  <a:pt x="1589221" y="1700490"/>
                </a:moveTo>
                <a:cubicBezTo>
                  <a:pt x="1590341" y="1710078"/>
                  <a:pt x="1595942" y="1714870"/>
                  <a:pt x="1606014" y="1714870"/>
                </a:cubicBezTo>
                <a:lnTo>
                  <a:pt x="1614412" y="1714870"/>
                </a:lnTo>
                <a:lnTo>
                  <a:pt x="1614412" y="1700490"/>
                </a:lnTo>
                <a:close/>
                <a:moveTo>
                  <a:pt x="3824262" y="1685344"/>
                </a:moveTo>
                <a:lnTo>
                  <a:pt x="3812472" y="1700490"/>
                </a:lnTo>
                <a:lnTo>
                  <a:pt x="3813441" y="1701320"/>
                </a:lnTo>
                <a:lnTo>
                  <a:pt x="3826874" y="1689817"/>
                </a:lnTo>
                <a:close/>
                <a:moveTo>
                  <a:pt x="2221308" y="1680966"/>
                </a:moveTo>
                <a:lnTo>
                  <a:pt x="2221308" y="1688158"/>
                </a:lnTo>
                <a:lnTo>
                  <a:pt x="2229707" y="1702538"/>
                </a:lnTo>
                <a:cubicBezTo>
                  <a:pt x="2224106" y="1702538"/>
                  <a:pt x="2221308" y="1704934"/>
                  <a:pt x="2221308" y="1709726"/>
                </a:cubicBezTo>
                <a:lnTo>
                  <a:pt x="2229707" y="1709726"/>
                </a:lnTo>
                <a:cubicBezTo>
                  <a:pt x="2240899" y="1709726"/>
                  <a:pt x="2246495" y="1704934"/>
                  <a:pt x="2246495" y="1695346"/>
                </a:cubicBezTo>
                <a:cubicBezTo>
                  <a:pt x="2246495" y="1685762"/>
                  <a:pt x="2240899" y="1680966"/>
                  <a:pt x="2229707" y="1680966"/>
                </a:cubicBezTo>
                <a:close/>
                <a:moveTo>
                  <a:pt x="10049692" y="1659397"/>
                </a:moveTo>
                <a:lnTo>
                  <a:pt x="10049692" y="1680966"/>
                </a:lnTo>
                <a:cubicBezTo>
                  <a:pt x="10060888" y="1680966"/>
                  <a:pt x="10066485" y="1676173"/>
                  <a:pt x="10066485" y="1666589"/>
                </a:cubicBezTo>
                <a:close/>
                <a:moveTo>
                  <a:pt x="9243681" y="1655778"/>
                </a:moveTo>
                <a:lnTo>
                  <a:pt x="9243681" y="1662497"/>
                </a:lnTo>
                <a:lnTo>
                  <a:pt x="9249689" y="1657353"/>
                </a:lnTo>
                <a:close/>
                <a:moveTo>
                  <a:pt x="2145747" y="1652209"/>
                </a:moveTo>
                <a:lnTo>
                  <a:pt x="2145747" y="1660407"/>
                </a:lnTo>
                <a:lnTo>
                  <a:pt x="2180717" y="1682517"/>
                </a:lnTo>
                <a:lnTo>
                  <a:pt x="2204515" y="1703598"/>
                </a:lnTo>
                <a:lnTo>
                  <a:pt x="2204515" y="1702538"/>
                </a:lnTo>
                <a:cubicBezTo>
                  <a:pt x="2204515" y="1678570"/>
                  <a:pt x="2196121" y="1666589"/>
                  <a:pt x="2179328" y="1666589"/>
                </a:cubicBezTo>
                <a:lnTo>
                  <a:pt x="2187726" y="1652209"/>
                </a:lnTo>
                <a:lnTo>
                  <a:pt x="2179328" y="1652209"/>
                </a:lnTo>
                <a:cubicBezTo>
                  <a:pt x="2173732" y="1652209"/>
                  <a:pt x="2170934" y="1654605"/>
                  <a:pt x="2170934" y="1659397"/>
                </a:cubicBezTo>
                <a:lnTo>
                  <a:pt x="2154141" y="1652209"/>
                </a:lnTo>
                <a:close/>
                <a:moveTo>
                  <a:pt x="2113409" y="1651122"/>
                </a:moveTo>
                <a:lnTo>
                  <a:pt x="2112161" y="1652209"/>
                </a:lnTo>
                <a:lnTo>
                  <a:pt x="2112774" y="1652209"/>
                </a:lnTo>
                <a:close/>
                <a:moveTo>
                  <a:pt x="2229707" y="1630640"/>
                </a:moveTo>
                <a:cubicBezTo>
                  <a:pt x="2252095" y="1651727"/>
                  <a:pt x="2263288" y="1666108"/>
                  <a:pt x="2263288" y="1673777"/>
                </a:cubicBezTo>
                <a:lnTo>
                  <a:pt x="2246495" y="1673777"/>
                </a:lnTo>
                <a:cubicBezTo>
                  <a:pt x="2247616" y="1683365"/>
                  <a:pt x="2253212" y="1688158"/>
                  <a:pt x="2263288" y="1688158"/>
                </a:cubicBezTo>
                <a:lnTo>
                  <a:pt x="2271687" y="1688158"/>
                </a:lnTo>
                <a:lnTo>
                  <a:pt x="2271687" y="1680966"/>
                </a:lnTo>
                <a:lnTo>
                  <a:pt x="2263288" y="1630640"/>
                </a:lnTo>
                <a:close/>
                <a:moveTo>
                  <a:pt x="9781023" y="1623448"/>
                </a:moveTo>
                <a:cubicBezTo>
                  <a:pt x="9758634" y="1626325"/>
                  <a:pt x="9747437" y="1633514"/>
                  <a:pt x="9747437" y="1645017"/>
                </a:cubicBezTo>
                <a:lnTo>
                  <a:pt x="9688664" y="1637828"/>
                </a:lnTo>
                <a:lnTo>
                  <a:pt x="9655083" y="1637828"/>
                </a:lnTo>
                <a:lnTo>
                  <a:pt x="9655083" y="1652209"/>
                </a:lnTo>
                <a:lnTo>
                  <a:pt x="9671876" y="1652209"/>
                </a:lnTo>
                <a:lnTo>
                  <a:pt x="9663477" y="1688158"/>
                </a:lnTo>
                <a:lnTo>
                  <a:pt x="9646688" y="1680966"/>
                </a:lnTo>
                <a:lnTo>
                  <a:pt x="9629896" y="1688158"/>
                </a:lnTo>
                <a:lnTo>
                  <a:pt x="9638290" y="1702538"/>
                </a:lnTo>
                <a:lnTo>
                  <a:pt x="9638290" y="1716691"/>
                </a:lnTo>
                <a:lnTo>
                  <a:pt x="9669485" y="1758008"/>
                </a:lnTo>
                <a:lnTo>
                  <a:pt x="9669485" y="1772388"/>
                </a:lnTo>
                <a:lnTo>
                  <a:pt x="9661091" y="1786769"/>
                </a:lnTo>
                <a:cubicBezTo>
                  <a:pt x="9699153" y="1786769"/>
                  <a:pt x="9724340" y="1805941"/>
                  <a:pt x="9736652" y="1844286"/>
                </a:cubicBezTo>
                <a:lnTo>
                  <a:pt x="9736652" y="1851475"/>
                </a:lnTo>
                <a:cubicBezTo>
                  <a:pt x="9719859" y="1851475"/>
                  <a:pt x="9711465" y="1856270"/>
                  <a:pt x="9711465" y="1865855"/>
                </a:cubicBezTo>
                <a:lnTo>
                  <a:pt x="9753445" y="1873043"/>
                </a:lnTo>
                <a:cubicBezTo>
                  <a:pt x="9753445" y="1868251"/>
                  <a:pt x="9756243" y="1865855"/>
                  <a:pt x="9761839" y="1865855"/>
                </a:cubicBezTo>
                <a:lnTo>
                  <a:pt x="9761839" y="1901804"/>
                </a:lnTo>
                <a:lnTo>
                  <a:pt x="9728258" y="1901804"/>
                </a:lnTo>
                <a:lnTo>
                  <a:pt x="9728258" y="1908992"/>
                </a:lnTo>
                <a:lnTo>
                  <a:pt x="9711465" y="1908992"/>
                </a:lnTo>
                <a:lnTo>
                  <a:pt x="9719859" y="1894616"/>
                </a:lnTo>
                <a:lnTo>
                  <a:pt x="9719859" y="1887424"/>
                </a:lnTo>
                <a:lnTo>
                  <a:pt x="9711465" y="1887424"/>
                </a:lnTo>
                <a:lnTo>
                  <a:pt x="9694672" y="1894616"/>
                </a:lnTo>
                <a:lnTo>
                  <a:pt x="9686278" y="1880235"/>
                </a:lnTo>
                <a:lnTo>
                  <a:pt x="9694672" y="1865855"/>
                </a:lnTo>
                <a:lnTo>
                  <a:pt x="9677879" y="1873043"/>
                </a:lnTo>
                <a:lnTo>
                  <a:pt x="9669485" y="1873043"/>
                </a:lnTo>
                <a:lnTo>
                  <a:pt x="9652692" y="1865855"/>
                </a:lnTo>
                <a:lnTo>
                  <a:pt x="9652692" y="1880235"/>
                </a:lnTo>
                <a:lnTo>
                  <a:pt x="9644298" y="1880235"/>
                </a:lnTo>
                <a:lnTo>
                  <a:pt x="9644298" y="1865855"/>
                </a:lnTo>
                <a:cubicBezTo>
                  <a:pt x="9649894" y="1856270"/>
                  <a:pt x="9652692" y="1849079"/>
                  <a:pt x="9652692" y="1844286"/>
                </a:cubicBezTo>
                <a:cubicBezTo>
                  <a:pt x="9647096" y="1844286"/>
                  <a:pt x="9644298" y="1841890"/>
                  <a:pt x="9644298" y="1837098"/>
                </a:cubicBezTo>
                <a:lnTo>
                  <a:pt x="9661091" y="1837098"/>
                </a:lnTo>
                <a:lnTo>
                  <a:pt x="9661091" y="1815526"/>
                </a:lnTo>
                <a:lnTo>
                  <a:pt x="9652692" y="1815526"/>
                </a:lnTo>
                <a:lnTo>
                  <a:pt x="9652692" y="1829906"/>
                </a:lnTo>
                <a:lnTo>
                  <a:pt x="9610712" y="1822718"/>
                </a:lnTo>
                <a:lnTo>
                  <a:pt x="9602318" y="1822718"/>
                </a:lnTo>
                <a:lnTo>
                  <a:pt x="9602318" y="1829906"/>
                </a:lnTo>
                <a:cubicBezTo>
                  <a:pt x="9607914" y="1838535"/>
                  <a:pt x="9610712" y="1845723"/>
                  <a:pt x="9610712" y="1851475"/>
                </a:cubicBezTo>
                <a:cubicBezTo>
                  <a:pt x="9605116" y="1851475"/>
                  <a:pt x="9602318" y="1853871"/>
                  <a:pt x="9602318" y="1858667"/>
                </a:cubicBezTo>
                <a:lnTo>
                  <a:pt x="9610712" y="1858667"/>
                </a:lnTo>
                <a:cubicBezTo>
                  <a:pt x="9610712" y="1853871"/>
                  <a:pt x="9613510" y="1851475"/>
                  <a:pt x="9619111" y="1851475"/>
                </a:cubicBezTo>
                <a:lnTo>
                  <a:pt x="9619111" y="1873043"/>
                </a:lnTo>
                <a:cubicBezTo>
                  <a:pt x="9619111" y="1883591"/>
                  <a:pt x="9616313" y="1893175"/>
                  <a:pt x="9610712" y="1901804"/>
                </a:cubicBezTo>
                <a:lnTo>
                  <a:pt x="9627505" y="1930565"/>
                </a:lnTo>
                <a:lnTo>
                  <a:pt x="9587874" y="1936220"/>
                </a:lnTo>
                <a:lnTo>
                  <a:pt x="9579517" y="1939797"/>
                </a:lnTo>
                <a:lnTo>
                  <a:pt x="9577131" y="1938265"/>
                </a:lnTo>
                <a:lnTo>
                  <a:pt x="9577131" y="1952133"/>
                </a:lnTo>
                <a:lnTo>
                  <a:pt x="9593923" y="1944941"/>
                </a:lnTo>
                <a:lnTo>
                  <a:pt x="9610712" y="1944941"/>
                </a:lnTo>
                <a:cubicBezTo>
                  <a:pt x="9633101" y="1969865"/>
                  <a:pt x="9644298" y="1986164"/>
                  <a:pt x="9644298" y="1993834"/>
                </a:cubicBezTo>
                <a:lnTo>
                  <a:pt x="9627505" y="1986642"/>
                </a:lnTo>
                <a:lnTo>
                  <a:pt x="9619111" y="2036971"/>
                </a:lnTo>
                <a:cubicBezTo>
                  <a:pt x="9645976" y="2079153"/>
                  <a:pt x="9665567" y="2119894"/>
                  <a:pt x="9677879" y="2159199"/>
                </a:cubicBezTo>
                <a:cubicBezTo>
                  <a:pt x="9687955" y="2169742"/>
                  <a:pt x="9698591" y="2187597"/>
                  <a:pt x="9709786" y="2212761"/>
                </a:cubicBezTo>
                <a:lnTo>
                  <a:pt x="9713282" y="2221542"/>
                </a:lnTo>
                <a:lnTo>
                  <a:pt x="9721830" y="2203303"/>
                </a:lnTo>
                <a:cubicBezTo>
                  <a:pt x="9728827" y="2190122"/>
                  <a:pt x="9734564" y="2181375"/>
                  <a:pt x="9739043" y="2177060"/>
                </a:cubicBezTo>
                <a:cubicBezTo>
                  <a:pt x="9750235" y="2176101"/>
                  <a:pt x="9772624" y="2154533"/>
                  <a:pt x="9806210" y="2112354"/>
                </a:cubicBezTo>
                <a:lnTo>
                  <a:pt x="9806210" y="2076405"/>
                </a:lnTo>
                <a:cubicBezTo>
                  <a:pt x="9778225" y="2076405"/>
                  <a:pt x="9764230" y="2064421"/>
                  <a:pt x="9764230" y="2040456"/>
                </a:cubicBezTo>
                <a:cubicBezTo>
                  <a:pt x="9758634" y="2040456"/>
                  <a:pt x="9755836" y="2038060"/>
                  <a:pt x="9755836" y="2033264"/>
                </a:cubicBezTo>
                <a:lnTo>
                  <a:pt x="9755836" y="2026076"/>
                </a:lnTo>
                <a:cubicBezTo>
                  <a:pt x="9755836" y="2014573"/>
                  <a:pt x="9764230" y="1985812"/>
                  <a:pt x="9781023" y="1939797"/>
                </a:cubicBezTo>
                <a:lnTo>
                  <a:pt x="9781023" y="1903848"/>
                </a:lnTo>
                <a:lnTo>
                  <a:pt x="9797816" y="1903848"/>
                </a:lnTo>
                <a:lnTo>
                  <a:pt x="9797816" y="1803193"/>
                </a:lnTo>
                <a:lnTo>
                  <a:pt x="9814604" y="1781624"/>
                </a:lnTo>
                <a:cubicBezTo>
                  <a:pt x="9801172" y="1772036"/>
                  <a:pt x="9789979" y="1767244"/>
                  <a:pt x="9781023" y="1767244"/>
                </a:cubicBezTo>
                <a:lnTo>
                  <a:pt x="9781023" y="1760056"/>
                </a:lnTo>
                <a:cubicBezTo>
                  <a:pt x="9781023" y="1755260"/>
                  <a:pt x="9783821" y="1752864"/>
                  <a:pt x="9789417" y="1752864"/>
                </a:cubicBezTo>
                <a:lnTo>
                  <a:pt x="9781023" y="1738484"/>
                </a:lnTo>
                <a:cubicBezTo>
                  <a:pt x="9792215" y="1723148"/>
                  <a:pt x="9797816" y="1711163"/>
                  <a:pt x="9797816" y="1702538"/>
                </a:cubicBezTo>
                <a:cubicBezTo>
                  <a:pt x="9797816" y="1664189"/>
                  <a:pt x="9789417" y="1645017"/>
                  <a:pt x="9772624" y="1645017"/>
                </a:cubicBezTo>
                <a:lnTo>
                  <a:pt x="9781023" y="1630640"/>
                </a:lnTo>
                <a:close/>
                <a:moveTo>
                  <a:pt x="4280227" y="1618317"/>
                </a:moveTo>
                <a:lnTo>
                  <a:pt x="4279805" y="1618498"/>
                </a:lnTo>
                <a:lnTo>
                  <a:pt x="4272867" y="1627410"/>
                </a:lnTo>
                <a:lnTo>
                  <a:pt x="4276639" y="1630640"/>
                </a:lnTo>
                <a:lnTo>
                  <a:pt x="4276639" y="1623448"/>
                </a:lnTo>
                <a:lnTo>
                  <a:pt x="4285089" y="1627068"/>
                </a:lnTo>
                <a:lnTo>
                  <a:pt x="4287669" y="1620441"/>
                </a:lnTo>
                <a:close/>
                <a:moveTo>
                  <a:pt x="4255065" y="1617808"/>
                </a:moveTo>
                <a:lnTo>
                  <a:pt x="4254732" y="1617919"/>
                </a:lnTo>
                <a:lnTo>
                  <a:pt x="4255065" y="1617919"/>
                </a:lnTo>
                <a:close/>
                <a:moveTo>
                  <a:pt x="2145747" y="1616260"/>
                </a:moveTo>
                <a:cubicBezTo>
                  <a:pt x="2145747" y="1619615"/>
                  <a:pt x="2142947" y="1624289"/>
                  <a:pt x="2137350" y="1630280"/>
                </a:cubicBezTo>
                <a:lnTo>
                  <a:pt x="2120835" y="1644658"/>
                </a:lnTo>
                <a:lnTo>
                  <a:pt x="2128954" y="1649791"/>
                </a:lnTo>
                <a:lnTo>
                  <a:pt x="2128954" y="1637828"/>
                </a:lnTo>
                <a:lnTo>
                  <a:pt x="2145747" y="1645017"/>
                </a:lnTo>
                <a:lnTo>
                  <a:pt x="2179328" y="1616260"/>
                </a:lnTo>
                <a:lnTo>
                  <a:pt x="2170934" y="1616260"/>
                </a:lnTo>
                <a:lnTo>
                  <a:pt x="2154141" y="1623448"/>
                </a:lnTo>
                <a:cubicBezTo>
                  <a:pt x="2154141" y="1618656"/>
                  <a:pt x="2151343" y="1616260"/>
                  <a:pt x="2145747" y="1616260"/>
                </a:cubicBezTo>
                <a:close/>
                <a:moveTo>
                  <a:pt x="9898565" y="1601879"/>
                </a:moveTo>
                <a:cubicBezTo>
                  <a:pt x="9903045" y="1635432"/>
                  <a:pt x="9908641" y="1652209"/>
                  <a:pt x="9915357" y="1652209"/>
                </a:cubicBezTo>
                <a:lnTo>
                  <a:pt x="9906963" y="1666589"/>
                </a:lnTo>
                <a:lnTo>
                  <a:pt x="9906963" y="1673777"/>
                </a:lnTo>
                <a:lnTo>
                  <a:pt x="9957337" y="1673777"/>
                </a:lnTo>
                <a:lnTo>
                  <a:pt x="9965732" y="1716915"/>
                </a:lnTo>
                <a:lnTo>
                  <a:pt x="9982525" y="1716915"/>
                </a:lnTo>
                <a:lnTo>
                  <a:pt x="9974130" y="1702538"/>
                </a:lnTo>
                <a:lnTo>
                  <a:pt x="9974130" y="1695346"/>
                </a:lnTo>
                <a:cubicBezTo>
                  <a:pt x="9985323" y="1695346"/>
                  <a:pt x="9990919" y="1692950"/>
                  <a:pt x="9990919" y="1688158"/>
                </a:cubicBezTo>
                <a:cubicBezTo>
                  <a:pt x="9990919" y="1673777"/>
                  <a:pt x="9982525" y="1666589"/>
                  <a:pt x="9965732" y="1666589"/>
                </a:cubicBezTo>
                <a:lnTo>
                  <a:pt x="9965732" y="1645017"/>
                </a:lnTo>
                <a:lnTo>
                  <a:pt x="9982525" y="1645017"/>
                </a:lnTo>
                <a:lnTo>
                  <a:pt x="9982525" y="1630640"/>
                </a:lnTo>
                <a:lnTo>
                  <a:pt x="9965732" y="1630640"/>
                </a:lnTo>
                <a:cubicBezTo>
                  <a:pt x="9960135" y="1630640"/>
                  <a:pt x="9957337" y="1633036"/>
                  <a:pt x="9957337" y="1637828"/>
                </a:cubicBezTo>
                <a:close/>
                <a:moveTo>
                  <a:pt x="4668707" y="1578135"/>
                </a:moveTo>
                <a:lnTo>
                  <a:pt x="4666466" y="1581970"/>
                </a:lnTo>
                <a:lnTo>
                  <a:pt x="4667147" y="1582261"/>
                </a:lnTo>
                <a:lnTo>
                  <a:pt x="4671247" y="1580311"/>
                </a:lnTo>
                <a:close/>
                <a:moveTo>
                  <a:pt x="10108465" y="1565930"/>
                </a:moveTo>
                <a:cubicBezTo>
                  <a:pt x="10108465" y="1571682"/>
                  <a:pt x="10105667" y="1578874"/>
                  <a:pt x="10100066" y="1587499"/>
                </a:cubicBezTo>
                <a:cubicBezTo>
                  <a:pt x="10111263" y="1582707"/>
                  <a:pt x="10119657" y="1580311"/>
                  <a:pt x="10125257" y="1580311"/>
                </a:cubicBezTo>
                <a:cubicBezTo>
                  <a:pt x="10125257" y="1570722"/>
                  <a:pt x="10119657" y="1565930"/>
                  <a:pt x="10108465" y="1565930"/>
                </a:cubicBezTo>
                <a:close/>
                <a:moveTo>
                  <a:pt x="1919053" y="1565930"/>
                </a:moveTo>
                <a:lnTo>
                  <a:pt x="1919053" y="1573122"/>
                </a:lnTo>
                <a:lnTo>
                  <a:pt x="1952639" y="1594691"/>
                </a:lnTo>
                <a:lnTo>
                  <a:pt x="1961034" y="1580311"/>
                </a:lnTo>
                <a:cubicBezTo>
                  <a:pt x="1950961" y="1580311"/>
                  <a:pt x="1936967" y="1575518"/>
                  <a:pt x="1919053" y="1565930"/>
                </a:cubicBezTo>
                <a:close/>
                <a:moveTo>
                  <a:pt x="4646060" y="1558742"/>
                </a:moveTo>
                <a:lnTo>
                  <a:pt x="4642184" y="1560401"/>
                </a:lnTo>
                <a:lnTo>
                  <a:pt x="4647998" y="1560401"/>
                </a:lnTo>
                <a:close/>
                <a:moveTo>
                  <a:pt x="9342043" y="1542317"/>
                </a:moveTo>
                <a:lnTo>
                  <a:pt x="9342043" y="1549506"/>
                </a:lnTo>
                <a:lnTo>
                  <a:pt x="9358836" y="1556694"/>
                </a:lnTo>
                <a:lnTo>
                  <a:pt x="9367231" y="1556694"/>
                </a:lnTo>
                <a:lnTo>
                  <a:pt x="9367231" y="1549506"/>
                </a:lnTo>
                <a:cubicBezTo>
                  <a:pt x="9361634" y="1549506"/>
                  <a:pt x="9353236" y="1547109"/>
                  <a:pt x="9342043" y="1542317"/>
                </a:cubicBezTo>
                <a:close/>
                <a:moveTo>
                  <a:pt x="4461347" y="1517041"/>
                </a:moveTo>
                <a:cubicBezTo>
                  <a:pt x="4461347" y="1531422"/>
                  <a:pt x="4455751" y="1538610"/>
                  <a:pt x="4444555" y="1538610"/>
                </a:cubicBezTo>
                <a:lnTo>
                  <a:pt x="4444555" y="1524230"/>
                </a:lnTo>
                <a:lnTo>
                  <a:pt x="4410973" y="1545798"/>
                </a:lnTo>
                <a:lnTo>
                  <a:pt x="4417138" y="1555305"/>
                </a:lnTo>
                <a:lnTo>
                  <a:pt x="4464965" y="1546021"/>
                </a:lnTo>
                <a:lnTo>
                  <a:pt x="4473359" y="1560401"/>
                </a:lnTo>
                <a:lnTo>
                  <a:pt x="4464965" y="1574781"/>
                </a:lnTo>
                <a:lnTo>
                  <a:pt x="4473359" y="1574781"/>
                </a:lnTo>
                <a:lnTo>
                  <a:pt x="4515339" y="1553213"/>
                </a:lnTo>
                <a:lnTo>
                  <a:pt x="4523425" y="1561290"/>
                </a:lnTo>
                <a:lnTo>
                  <a:pt x="4528515" y="1558742"/>
                </a:lnTo>
                <a:lnTo>
                  <a:pt x="4531600" y="1566666"/>
                </a:lnTo>
                <a:lnTo>
                  <a:pt x="4560574" y="1573558"/>
                </a:lnTo>
                <a:lnTo>
                  <a:pt x="4562100" y="1573122"/>
                </a:lnTo>
                <a:lnTo>
                  <a:pt x="4565718" y="1573122"/>
                </a:lnTo>
                <a:lnTo>
                  <a:pt x="4565718" y="1567593"/>
                </a:lnTo>
                <a:lnTo>
                  <a:pt x="4578635" y="1573122"/>
                </a:lnTo>
                <a:lnTo>
                  <a:pt x="4587287" y="1573122"/>
                </a:lnTo>
                <a:lnTo>
                  <a:pt x="4587287" y="1565930"/>
                </a:lnTo>
                <a:lnTo>
                  <a:pt x="4599299" y="1571075"/>
                </a:lnTo>
                <a:lnTo>
                  <a:pt x="4599299" y="1560401"/>
                </a:lnTo>
                <a:lnTo>
                  <a:pt x="4624486" y="1574781"/>
                </a:lnTo>
                <a:lnTo>
                  <a:pt x="4641279" y="1574781"/>
                </a:lnTo>
                <a:lnTo>
                  <a:pt x="4641279" y="1560788"/>
                </a:lnTo>
                <a:lnTo>
                  <a:pt x="4629267" y="1565930"/>
                </a:lnTo>
                <a:lnTo>
                  <a:pt x="4620873" y="1552990"/>
                </a:lnTo>
                <a:lnTo>
                  <a:pt x="4620873" y="1545798"/>
                </a:lnTo>
                <a:lnTo>
                  <a:pt x="4629267" y="1545798"/>
                </a:lnTo>
                <a:lnTo>
                  <a:pt x="4646060" y="1552990"/>
                </a:lnTo>
                <a:lnTo>
                  <a:pt x="4646060" y="1545798"/>
                </a:lnTo>
                <a:lnTo>
                  <a:pt x="4629267" y="1538610"/>
                </a:lnTo>
                <a:lnTo>
                  <a:pt x="4587287" y="1558742"/>
                </a:lnTo>
                <a:cubicBezTo>
                  <a:pt x="4587287" y="1554905"/>
                  <a:pt x="4584489" y="1552990"/>
                  <a:pt x="4578893" y="1552990"/>
                </a:cubicBezTo>
                <a:lnTo>
                  <a:pt x="4587287" y="1538610"/>
                </a:lnTo>
                <a:lnTo>
                  <a:pt x="4587287" y="1531422"/>
                </a:lnTo>
                <a:lnTo>
                  <a:pt x="4578893" y="1531422"/>
                </a:lnTo>
                <a:cubicBezTo>
                  <a:pt x="4567696" y="1536214"/>
                  <a:pt x="4559302" y="1538610"/>
                  <a:pt x="4553702" y="1538610"/>
                </a:cubicBezTo>
                <a:lnTo>
                  <a:pt x="4553702" y="1545798"/>
                </a:lnTo>
                <a:lnTo>
                  <a:pt x="4562100" y="1558742"/>
                </a:lnTo>
                <a:lnTo>
                  <a:pt x="4536913" y="1558742"/>
                </a:lnTo>
                <a:lnTo>
                  <a:pt x="4545307" y="1545798"/>
                </a:lnTo>
                <a:lnTo>
                  <a:pt x="4545307" y="1538610"/>
                </a:lnTo>
                <a:lnTo>
                  <a:pt x="4536913" y="1538610"/>
                </a:lnTo>
                <a:lnTo>
                  <a:pt x="4503327" y="1545798"/>
                </a:lnTo>
                <a:cubicBezTo>
                  <a:pt x="4480938" y="1545798"/>
                  <a:pt x="4469746" y="1536214"/>
                  <a:pt x="4469746" y="1517041"/>
                </a:cubicBezTo>
                <a:close/>
                <a:moveTo>
                  <a:pt x="1868679" y="1517041"/>
                </a:moveTo>
                <a:cubicBezTo>
                  <a:pt x="1857482" y="1521834"/>
                  <a:pt x="1849088" y="1524230"/>
                  <a:pt x="1843492" y="1524230"/>
                </a:cubicBezTo>
                <a:lnTo>
                  <a:pt x="1843492" y="1538610"/>
                </a:lnTo>
                <a:cubicBezTo>
                  <a:pt x="1853564" y="1533818"/>
                  <a:pt x="1861963" y="1531422"/>
                  <a:pt x="1868679" y="1531422"/>
                </a:cubicBezTo>
                <a:close/>
                <a:moveTo>
                  <a:pt x="2599128" y="1509849"/>
                </a:moveTo>
                <a:cubicBezTo>
                  <a:pt x="2599128" y="1519437"/>
                  <a:pt x="2613119" y="1524230"/>
                  <a:pt x="2641109" y="1524230"/>
                </a:cubicBezTo>
                <a:lnTo>
                  <a:pt x="2632710" y="1538610"/>
                </a:lnTo>
                <a:lnTo>
                  <a:pt x="2641109" y="1538610"/>
                </a:lnTo>
                <a:cubicBezTo>
                  <a:pt x="2641109" y="1533818"/>
                  <a:pt x="2643906" y="1531422"/>
                  <a:pt x="2649503" y="1531422"/>
                </a:cubicBezTo>
                <a:lnTo>
                  <a:pt x="2649503" y="1545798"/>
                </a:lnTo>
                <a:lnTo>
                  <a:pt x="2641109" y="1545798"/>
                </a:lnTo>
                <a:lnTo>
                  <a:pt x="2599128" y="1538610"/>
                </a:lnTo>
                <a:cubicBezTo>
                  <a:pt x="2599128" y="1543402"/>
                  <a:pt x="2596326" y="1545798"/>
                  <a:pt x="2590730" y="1545798"/>
                </a:cubicBezTo>
                <a:lnTo>
                  <a:pt x="2582335" y="1531422"/>
                </a:lnTo>
                <a:lnTo>
                  <a:pt x="2582335" y="1524230"/>
                </a:lnTo>
                <a:cubicBezTo>
                  <a:pt x="2583456" y="1514645"/>
                  <a:pt x="2589052" y="1509849"/>
                  <a:pt x="2599128" y="1509849"/>
                </a:cubicBezTo>
                <a:close/>
                <a:moveTo>
                  <a:pt x="1507652" y="1509849"/>
                </a:moveTo>
                <a:lnTo>
                  <a:pt x="1524445" y="1509849"/>
                </a:lnTo>
                <a:lnTo>
                  <a:pt x="1524445" y="1545798"/>
                </a:lnTo>
                <a:cubicBezTo>
                  <a:pt x="1525565" y="1554427"/>
                  <a:pt x="1531161" y="1558742"/>
                  <a:pt x="1541237" y="1558742"/>
                </a:cubicBezTo>
                <a:cubicBezTo>
                  <a:pt x="1524445" y="1577914"/>
                  <a:pt x="1516050" y="1589899"/>
                  <a:pt x="1516050" y="1594691"/>
                </a:cubicBezTo>
                <a:cubicBezTo>
                  <a:pt x="1490301" y="1580311"/>
                  <a:pt x="1473508" y="1573122"/>
                  <a:pt x="1465672" y="1573122"/>
                </a:cubicBezTo>
                <a:lnTo>
                  <a:pt x="1482464" y="1552990"/>
                </a:lnTo>
                <a:cubicBezTo>
                  <a:pt x="1476868" y="1552990"/>
                  <a:pt x="1474070" y="1550594"/>
                  <a:pt x="1474070" y="1545798"/>
                </a:cubicBezTo>
                <a:cubicBezTo>
                  <a:pt x="1491979" y="1536214"/>
                  <a:pt x="1505974" y="1531422"/>
                  <a:pt x="1516050" y="1531422"/>
                </a:cubicBezTo>
                <a:lnTo>
                  <a:pt x="1507652" y="1517041"/>
                </a:lnTo>
                <a:close/>
                <a:moveTo>
                  <a:pt x="4511722" y="1502661"/>
                </a:moveTo>
                <a:cubicBezTo>
                  <a:pt x="4500529" y="1503620"/>
                  <a:pt x="4494933" y="1508412"/>
                  <a:pt x="4494933" y="1517041"/>
                </a:cubicBezTo>
                <a:lnTo>
                  <a:pt x="4494933" y="1531422"/>
                </a:lnTo>
                <a:lnTo>
                  <a:pt x="4528515" y="1531422"/>
                </a:lnTo>
                <a:lnTo>
                  <a:pt x="4528515" y="1524230"/>
                </a:lnTo>
                <a:cubicBezTo>
                  <a:pt x="4517322" y="1524230"/>
                  <a:pt x="4511722" y="1517041"/>
                  <a:pt x="4511722" y="1502661"/>
                </a:cubicBezTo>
                <a:close/>
                <a:moveTo>
                  <a:pt x="1482464" y="1502661"/>
                </a:moveTo>
                <a:lnTo>
                  <a:pt x="1499257" y="1502661"/>
                </a:lnTo>
                <a:lnTo>
                  <a:pt x="1499257" y="1524230"/>
                </a:lnTo>
                <a:cubicBezTo>
                  <a:pt x="1488061" y="1524230"/>
                  <a:pt x="1482464" y="1519437"/>
                  <a:pt x="1482464" y="1509849"/>
                </a:cubicBezTo>
                <a:close/>
                <a:moveTo>
                  <a:pt x="3674068" y="1488503"/>
                </a:moveTo>
                <a:lnTo>
                  <a:pt x="3686532" y="1499176"/>
                </a:lnTo>
                <a:lnTo>
                  <a:pt x="3686532" y="1494108"/>
                </a:lnTo>
                <a:lnTo>
                  <a:pt x="3676713" y="1488503"/>
                </a:lnTo>
                <a:close/>
                <a:moveTo>
                  <a:pt x="1961034" y="1488281"/>
                </a:moveTo>
                <a:lnTo>
                  <a:pt x="1961034" y="1517041"/>
                </a:lnTo>
                <a:lnTo>
                  <a:pt x="1969432" y="1517041"/>
                </a:lnTo>
                <a:cubicBezTo>
                  <a:pt x="1980625" y="1517041"/>
                  <a:pt x="1986221" y="1512249"/>
                  <a:pt x="1986221" y="1502661"/>
                </a:cubicBezTo>
                <a:close/>
                <a:moveTo>
                  <a:pt x="3668779" y="1483973"/>
                </a:moveTo>
                <a:lnTo>
                  <a:pt x="3670709" y="1485626"/>
                </a:lnTo>
                <a:lnTo>
                  <a:pt x="3671095" y="1485296"/>
                </a:lnTo>
                <a:close/>
                <a:moveTo>
                  <a:pt x="3739297" y="1481092"/>
                </a:moveTo>
                <a:lnTo>
                  <a:pt x="3724637" y="1493647"/>
                </a:lnTo>
                <a:lnTo>
                  <a:pt x="3728512" y="1491988"/>
                </a:lnTo>
                <a:lnTo>
                  <a:pt x="3736906" y="1491988"/>
                </a:lnTo>
                <a:lnTo>
                  <a:pt x="3739297" y="1493353"/>
                </a:lnTo>
                <a:close/>
                <a:moveTo>
                  <a:pt x="1994619" y="1473900"/>
                </a:moveTo>
                <a:lnTo>
                  <a:pt x="1994619" y="1488281"/>
                </a:lnTo>
                <a:lnTo>
                  <a:pt x="2003013" y="1488281"/>
                </a:lnTo>
                <a:lnTo>
                  <a:pt x="1994619" y="1502661"/>
                </a:lnTo>
                <a:lnTo>
                  <a:pt x="1994619" y="1509849"/>
                </a:lnTo>
                <a:lnTo>
                  <a:pt x="2028201" y="1517041"/>
                </a:lnTo>
                <a:lnTo>
                  <a:pt x="2044994" y="1488281"/>
                </a:lnTo>
                <a:lnTo>
                  <a:pt x="2061787" y="1495473"/>
                </a:lnTo>
                <a:lnTo>
                  <a:pt x="2070181" y="1495473"/>
                </a:lnTo>
                <a:lnTo>
                  <a:pt x="2070181" y="1488281"/>
                </a:lnTo>
                <a:cubicBezTo>
                  <a:pt x="2058988" y="1488281"/>
                  <a:pt x="2053392" y="1483488"/>
                  <a:pt x="2053392" y="1473900"/>
                </a:cubicBezTo>
                <a:cubicBezTo>
                  <a:pt x="2046672" y="1478696"/>
                  <a:pt x="2029883" y="1481092"/>
                  <a:pt x="2003013" y="1481092"/>
                </a:cubicBezTo>
                <a:lnTo>
                  <a:pt x="2003013" y="1473900"/>
                </a:lnTo>
                <a:close/>
                <a:moveTo>
                  <a:pt x="8645180" y="1470419"/>
                </a:moveTo>
                <a:cubicBezTo>
                  <a:pt x="8633983" y="1471378"/>
                  <a:pt x="8628387" y="1476170"/>
                  <a:pt x="8628387" y="1484799"/>
                </a:cubicBezTo>
                <a:lnTo>
                  <a:pt x="8653574" y="1484799"/>
                </a:lnTo>
                <a:lnTo>
                  <a:pt x="8653574" y="1470419"/>
                </a:lnTo>
                <a:close/>
                <a:moveTo>
                  <a:pt x="5158211" y="1466712"/>
                </a:moveTo>
                <a:lnTo>
                  <a:pt x="5146776" y="1471777"/>
                </a:lnTo>
                <a:lnTo>
                  <a:pt x="5147557" y="1473047"/>
                </a:lnTo>
                <a:lnTo>
                  <a:pt x="5148753" y="1481547"/>
                </a:lnTo>
                <a:lnTo>
                  <a:pt x="5149816" y="1481092"/>
                </a:lnTo>
                <a:lnTo>
                  <a:pt x="5166609" y="1481092"/>
                </a:lnTo>
                <a:lnTo>
                  <a:pt x="5176943" y="1486992"/>
                </a:lnTo>
                <a:lnTo>
                  <a:pt x="5176943" y="1481314"/>
                </a:lnTo>
                <a:lnTo>
                  <a:pt x="5195775" y="1492066"/>
                </a:lnTo>
                <a:lnTo>
                  <a:pt x="5208589" y="1481092"/>
                </a:lnTo>
                <a:lnTo>
                  <a:pt x="5204520" y="1477607"/>
                </a:lnTo>
                <a:lnTo>
                  <a:pt x="5197800" y="1477607"/>
                </a:lnTo>
                <a:lnTo>
                  <a:pt x="5197800" y="1471853"/>
                </a:lnTo>
                <a:lnTo>
                  <a:pt x="5191797" y="1466712"/>
                </a:lnTo>
                <a:lnTo>
                  <a:pt x="5191797" y="1481092"/>
                </a:lnTo>
                <a:lnTo>
                  <a:pt x="5183398" y="1481092"/>
                </a:lnTo>
                <a:close/>
                <a:moveTo>
                  <a:pt x="1902265" y="1459524"/>
                </a:moveTo>
                <a:lnTo>
                  <a:pt x="1902265" y="1473900"/>
                </a:lnTo>
                <a:lnTo>
                  <a:pt x="1927452" y="1473900"/>
                </a:lnTo>
                <a:lnTo>
                  <a:pt x="1927452" y="1459524"/>
                </a:lnTo>
                <a:close/>
                <a:moveTo>
                  <a:pt x="9436789" y="1452332"/>
                </a:moveTo>
                <a:lnTo>
                  <a:pt x="9394809" y="1459524"/>
                </a:lnTo>
                <a:lnTo>
                  <a:pt x="9403203" y="1473900"/>
                </a:lnTo>
                <a:cubicBezTo>
                  <a:pt x="9380813" y="1473900"/>
                  <a:pt x="9369621" y="1478696"/>
                  <a:pt x="9369621" y="1488281"/>
                </a:cubicBezTo>
                <a:lnTo>
                  <a:pt x="9369621" y="1495473"/>
                </a:lnTo>
                <a:lnTo>
                  <a:pt x="9386414" y="1488281"/>
                </a:lnTo>
                <a:lnTo>
                  <a:pt x="9394809" y="1502661"/>
                </a:lnTo>
                <a:lnTo>
                  <a:pt x="9394809" y="1509849"/>
                </a:lnTo>
                <a:lnTo>
                  <a:pt x="9388309" y="1511991"/>
                </a:lnTo>
                <a:lnTo>
                  <a:pt x="9419995" y="1533237"/>
                </a:lnTo>
                <a:lnTo>
                  <a:pt x="9419995" y="1531422"/>
                </a:lnTo>
                <a:lnTo>
                  <a:pt x="9429776" y="1539794"/>
                </a:lnTo>
                <a:lnTo>
                  <a:pt x="9432195" y="1541417"/>
                </a:lnTo>
                <a:cubicBezTo>
                  <a:pt x="9450177" y="1553999"/>
                  <a:pt x="9470502" y="1568678"/>
                  <a:pt x="9493171" y="1585455"/>
                </a:cubicBezTo>
                <a:cubicBezTo>
                  <a:pt x="9493171" y="1571074"/>
                  <a:pt x="9507165" y="1561490"/>
                  <a:pt x="9535151" y="1556694"/>
                </a:cubicBezTo>
                <a:lnTo>
                  <a:pt x="9543372" y="1568428"/>
                </a:lnTo>
                <a:lnTo>
                  <a:pt x="9554330" y="1573122"/>
                </a:lnTo>
                <a:lnTo>
                  <a:pt x="9562728" y="1573122"/>
                </a:lnTo>
                <a:lnTo>
                  <a:pt x="9562728" y="1558742"/>
                </a:lnTo>
                <a:cubicBezTo>
                  <a:pt x="9562728" y="1552990"/>
                  <a:pt x="9548734" y="1543884"/>
                  <a:pt x="9520749" y="1531422"/>
                </a:cubicBezTo>
                <a:lnTo>
                  <a:pt x="9512350" y="1531422"/>
                </a:lnTo>
                <a:lnTo>
                  <a:pt x="9512350" y="1545798"/>
                </a:lnTo>
                <a:lnTo>
                  <a:pt x="9503955" y="1545798"/>
                </a:lnTo>
                <a:cubicBezTo>
                  <a:pt x="9492763" y="1545798"/>
                  <a:pt x="9487163" y="1541006"/>
                  <a:pt x="9487163" y="1531422"/>
                </a:cubicBezTo>
                <a:lnTo>
                  <a:pt x="9503955" y="1509849"/>
                </a:lnTo>
                <a:cubicBezTo>
                  <a:pt x="9503955" y="1503139"/>
                  <a:pt x="9481567" y="1483966"/>
                  <a:pt x="9436789" y="1452332"/>
                </a:cubicBezTo>
                <a:close/>
                <a:moveTo>
                  <a:pt x="3772879" y="1445143"/>
                </a:moveTo>
                <a:cubicBezTo>
                  <a:pt x="3761686" y="1446102"/>
                  <a:pt x="3756090" y="1450895"/>
                  <a:pt x="3756090" y="1459524"/>
                </a:cubicBezTo>
                <a:lnTo>
                  <a:pt x="3756090" y="1466712"/>
                </a:lnTo>
                <a:cubicBezTo>
                  <a:pt x="3767282" y="1461920"/>
                  <a:pt x="3775677" y="1459524"/>
                  <a:pt x="3781277" y="1459524"/>
                </a:cubicBezTo>
                <a:lnTo>
                  <a:pt x="3781277" y="1445143"/>
                </a:lnTo>
                <a:close/>
                <a:moveTo>
                  <a:pt x="1625197" y="1445143"/>
                </a:moveTo>
                <a:lnTo>
                  <a:pt x="1625197" y="1452332"/>
                </a:lnTo>
                <a:lnTo>
                  <a:pt x="1641990" y="1459524"/>
                </a:lnTo>
                <a:lnTo>
                  <a:pt x="1650385" y="1459524"/>
                </a:lnTo>
                <a:lnTo>
                  <a:pt x="1650385" y="1452332"/>
                </a:lnTo>
                <a:cubicBezTo>
                  <a:pt x="1644789" y="1452332"/>
                  <a:pt x="1636390" y="1449936"/>
                  <a:pt x="1625197" y="1445143"/>
                </a:cubicBezTo>
                <a:close/>
                <a:moveTo>
                  <a:pt x="1591612" y="1445143"/>
                </a:moveTo>
                <a:cubicBezTo>
                  <a:pt x="1591612" y="1451854"/>
                  <a:pt x="1600010" y="1459042"/>
                  <a:pt x="1616799" y="1466712"/>
                </a:cubicBezTo>
                <a:lnTo>
                  <a:pt x="1616799" y="1459524"/>
                </a:lnTo>
                <a:cubicBezTo>
                  <a:pt x="1616799" y="1449936"/>
                  <a:pt x="1611203" y="1445143"/>
                  <a:pt x="1600010" y="1445143"/>
                </a:cubicBezTo>
                <a:close/>
                <a:moveTo>
                  <a:pt x="10007712" y="1437955"/>
                </a:moveTo>
                <a:cubicBezTo>
                  <a:pt x="10007712" y="1442747"/>
                  <a:pt x="10010510" y="1449936"/>
                  <a:pt x="10016110" y="1459524"/>
                </a:cubicBezTo>
                <a:lnTo>
                  <a:pt x="10007712" y="1502661"/>
                </a:lnTo>
                <a:lnTo>
                  <a:pt x="10007712" y="1509849"/>
                </a:lnTo>
                <a:cubicBezTo>
                  <a:pt x="10009952" y="1519437"/>
                  <a:pt x="10015548" y="1524230"/>
                  <a:pt x="10024505" y="1524230"/>
                </a:cubicBezTo>
                <a:lnTo>
                  <a:pt x="10016110" y="1538610"/>
                </a:lnTo>
                <a:cubicBezTo>
                  <a:pt x="10027303" y="1549154"/>
                  <a:pt x="10032899" y="1563056"/>
                  <a:pt x="10032899" y="1580311"/>
                </a:cubicBezTo>
                <a:lnTo>
                  <a:pt x="10041297" y="1580311"/>
                </a:lnTo>
                <a:lnTo>
                  <a:pt x="10058086" y="1573122"/>
                </a:lnTo>
                <a:lnTo>
                  <a:pt x="10058086" y="1587499"/>
                </a:lnTo>
                <a:lnTo>
                  <a:pt x="10041297" y="1587499"/>
                </a:lnTo>
                <a:lnTo>
                  <a:pt x="10041297" y="1594691"/>
                </a:lnTo>
                <a:cubicBezTo>
                  <a:pt x="10041297" y="1604275"/>
                  <a:pt x="10049692" y="1609071"/>
                  <a:pt x="10066485" y="1609071"/>
                </a:cubicBezTo>
                <a:lnTo>
                  <a:pt x="10058086" y="1623448"/>
                </a:lnTo>
                <a:lnTo>
                  <a:pt x="10058086" y="1652209"/>
                </a:lnTo>
                <a:lnTo>
                  <a:pt x="10074879" y="1652209"/>
                </a:lnTo>
                <a:lnTo>
                  <a:pt x="10074879" y="1637828"/>
                </a:lnTo>
                <a:lnTo>
                  <a:pt x="10083277" y="1637828"/>
                </a:lnTo>
                <a:cubicBezTo>
                  <a:pt x="10083277" y="1680966"/>
                  <a:pt x="10091672" y="1702538"/>
                  <a:pt x="10108465" y="1702538"/>
                </a:cubicBezTo>
                <a:cubicBezTo>
                  <a:pt x="10119657" y="1702538"/>
                  <a:pt x="10125257" y="1714519"/>
                  <a:pt x="10125257" y="1738484"/>
                </a:cubicBezTo>
                <a:lnTo>
                  <a:pt x="10150445" y="1738484"/>
                </a:lnTo>
                <a:lnTo>
                  <a:pt x="10150445" y="1709726"/>
                </a:lnTo>
                <a:cubicBezTo>
                  <a:pt x="10138128" y="1709726"/>
                  <a:pt x="10129734" y="1697742"/>
                  <a:pt x="10125257" y="1673777"/>
                </a:cubicBezTo>
                <a:lnTo>
                  <a:pt x="10133652" y="1659397"/>
                </a:lnTo>
                <a:lnTo>
                  <a:pt x="10133652" y="1652209"/>
                </a:lnTo>
                <a:cubicBezTo>
                  <a:pt x="10133652" y="1642621"/>
                  <a:pt x="10125257" y="1637828"/>
                  <a:pt x="10108465" y="1637828"/>
                </a:cubicBezTo>
                <a:lnTo>
                  <a:pt x="10108465" y="1630640"/>
                </a:lnTo>
                <a:lnTo>
                  <a:pt x="10125257" y="1609071"/>
                </a:lnTo>
                <a:lnTo>
                  <a:pt x="10125257" y="1601879"/>
                </a:lnTo>
                <a:cubicBezTo>
                  <a:pt x="10106225" y="1601879"/>
                  <a:pt x="10092234" y="1599483"/>
                  <a:pt x="10083277" y="1594691"/>
                </a:cubicBezTo>
                <a:lnTo>
                  <a:pt x="10091672" y="1580311"/>
                </a:lnTo>
                <a:lnTo>
                  <a:pt x="10091672" y="1545798"/>
                </a:lnTo>
                <a:lnTo>
                  <a:pt x="10074879" y="1545798"/>
                </a:lnTo>
                <a:lnTo>
                  <a:pt x="10083277" y="1509849"/>
                </a:lnTo>
                <a:cubicBezTo>
                  <a:pt x="10066485" y="1485885"/>
                  <a:pt x="10052490" y="1473900"/>
                  <a:pt x="10041297" y="1473900"/>
                </a:cubicBezTo>
                <a:lnTo>
                  <a:pt x="10041297" y="1466712"/>
                </a:lnTo>
                <a:cubicBezTo>
                  <a:pt x="10041297" y="1461920"/>
                  <a:pt x="10044096" y="1459524"/>
                  <a:pt x="10049692" y="1459524"/>
                </a:cubicBezTo>
                <a:cubicBezTo>
                  <a:pt x="10049692" y="1445143"/>
                  <a:pt x="10035697" y="1437955"/>
                  <a:pt x="10007712" y="1437955"/>
                </a:cubicBezTo>
                <a:close/>
                <a:moveTo>
                  <a:pt x="3837659" y="1427669"/>
                </a:moveTo>
                <a:lnTo>
                  <a:pt x="3823257" y="1452332"/>
                </a:lnTo>
                <a:lnTo>
                  <a:pt x="3829261" y="1452332"/>
                </a:lnTo>
                <a:lnTo>
                  <a:pt x="3829261" y="1448850"/>
                </a:lnTo>
                <a:lnTo>
                  <a:pt x="3833327" y="1452332"/>
                </a:lnTo>
                <a:lnTo>
                  <a:pt x="3856838" y="1452332"/>
                </a:lnTo>
                <a:lnTo>
                  <a:pt x="3856838" y="1445143"/>
                </a:lnTo>
                <a:lnTo>
                  <a:pt x="3850608" y="1434470"/>
                </a:lnTo>
                <a:lnTo>
                  <a:pt x="3837659" y="1434470"/>
                </a:lnTo>
                <a:close/>
                <a:moveTo>
                  <a:pt x="3850126" y="1423575"/>
                </a:moveTo>
                <a:lnTo>
                  <a:pt x="3853483" y="1426448"/>
                </a:lnTo>
                <a:lnTo>
                  <a:pt x="3854665" y="1425436"/>
                </a:lnTo>
                <a:lnTo>
                  <a:pt x="3852061" y="1423797"/>
                </a:lnTo>
                <a:lnTo>
                  <a:pt x="3852200" y="1423575"/>
                </a:lnTo>
                <a:close/>
                <a:moveTo>
                  <a:pt x="3781277" y="1416383"/>
                </a:moveTo>
                <a:lnTo>
                  <a:pt x="3781277" y="1430763"/>
                </a:lnTo>
                <a:lnTo>
                  <a:pt x="3789672" y="1430763"/>
                </a:lnTo>
                <a:cubicBezTo>
                  <a:pt x="3800868" y="1430763"/>
                  <a:pt x="3806464" y="1425971"/>
                  <a:pt x="3806464" y="1416383"/>
                </a:cubicBezTo>
                <a:close/>
                <a:moveTo>
                  <a:pt x="9554330" y="1409194"/>
                </a:moveTo>
                <a:cubicBezTo>
                  <a:pt x="9554330" y="1415905"/>
                  <a:pt x="9562728" y="1423093"/>
                  <a:pt x="9579517" y="1430763"/>
                </a:cubicBezTo>
                <a:cubicBezTo>
                  <a:pt x="9573921" y="1421178"/>
                  <a:pt x="9571123" y="1413986"/>
                  <a:pt x="9571123" y="1409194"/>
                </a:cubicBezTo>
                <a:close/>
                <a:moveTo>
                  <a:pt x="4990295" y="1409194"/>
                </a:moveTo>
                <a:cubicBezTo>
                  <a:pt x="4990295" y="1418782"/>
                  <a:pt x="4984695" y="1423575"/>
                  <a:pt x="4973502" y="1423575"/>
                </a:cubicBezTo>
                <a:lnTo>
                  <a:pt x="4965104" y="1423575"/>
                </a:lnTo>
                <a:lnTo>
                  <a:pt x="4964407" y="1422859"/>
                </a:lnTo>
                <a:lnTo>
                  <a:pt x="4960198" y="1425122"/>
                </a:lnTo>
                <a:lnTo>
                  <a:pt x="4954456" y="1432165"/>
                </a:lnTo>
                <a:lnTo>
                  <a:pt x="4956709" y="1437955"/>
                </a:lnTo>
                <a:lnTo>
                  <a:pt x="4981896" y="1437955"/>
                </a:lnTo>
                <a:cubicBezTo>
                  <a:pt x="4981896" y="1430285"/>
                  <a:pt x="4987493" y="1420697"/>
                  <a:pt x="4998689" y="1409194"/>
                </a:cubicBezTo>
                <a:close/>
                <a:moveTo>
                  <a:pt x="4192678" y="1409194"/>
                </a:moveTo>
                <a:lnTo>
                  <a:pt x="4192678" y="1423575"/>
                </a:lnTo>
                <a:lnTo>
                  <a:pt x="4217866" y="1423575"/>
                </a:lnTo>
                <a:cubicBezTo>
                  <a:pt x="4217866" y="1413986"/>
                  <a:pt x="4212269" y="1409194"/>
                  <a:pt x="4201073" y="1409194"/>
                </a:cubicBezTo>
                <a:close/>
                <a:moveTo>
                  <a:pt x="3932404" y="1402006"/>
                </a:moveTo>
                <a:lnTo>
                  <a:pt x="3932404" y="1409194"/>
                </a:lnTo>
                <a:lnTo>
                  <a:pt x="3965986" y="1416383"/>
                </a:lnTo>
                <a:lnTo>
                  <a:pt x="3965986" y="1402006"/>
                </a:lnTo>
                <a:close/>
                <a:moveTo>
                  <a:pt x="2874514" y="1402006"/>
                </a:moveTo>
                <a:cubicBezTo>
                  <a:pt x="2863321" y="1402961"/>
                  <a:pt x="2857721" y="1407757"/>
                  <a:pt x="2857721" y="1416383"/>
                </a:cubicBezTo>
                <a:lnTo>
                  <a:pt x="2866119" y="1416383"/>
                </a:lnTo>
                <a:lnTo>
                  <a:pt x="2857721" y="1430763"/>
                </a:lnTo>
                <a:lnTo>
                  <a:pt x="2857721" y="1437955"/>
                </a:lnTo>
                <a:lnTo>
                  <a:pt x="2874514" y="1430763"/>
                </a:lnTo>
                <a:lnTo>
                  <a:pt x="2874514" y="1445143"/>
                </a:lnTo>
                <a:cubicBezTo>
                  <a:pt x="2885710" y="1445143"/>
                  <a:pt x="2891306" y="1440351"/>
                  <a:pt x="2891306" y="1430763"/>
                </a:cubicBezTo>
                <a:cubicBezTo>
                  <a:pt x="2880110" y="1430763"/>
                  <a:pt x="2874514" y="1425971"/>
                  <a:pt x="2874514" y="1416383"/>
                </a:cubicBezTo>
                <a:cubicBezTo>
                  <a:pt x="2885710" y="1416383"/>
                  <a:pt x="2891306" y="1411590"/>
                  <a:pt x="2891306" y="1402006"/>
                </a:cubicBezTo>
                <a:close/>
                <a:moveTo>
                  <a:pt x="3521002" y="1387626"/>
                </a:moveTo>
                <a:lnTo>
                  <a:pt x="3521002" y="1394814"/>
                </a:lnTo>
                <a:cubicBezTo>
                  <a:pt x="3521002" y="1401524"/>
                  <a:pt x="3529397" y="1408716"/>
                  <a:pt x="3546190" y="1416383"/>
                </a:cubicBezTo>
                <a:lnTo>
                  <a:pt x="3554584" y="1416383"/>
                </a:lnTo>
                <a:cubicBezTo>
                  <a:pt x="3565781" y="1416383"/>
                  <a:pt x="3571377" y="1411590"/>
                  <a:pt x="3571377" y="1402006"/>
                </a:cubicBezTo>
                <a:cubicBezTo>
                  <a:pt x="3557944" y="1402006"/>
                  <a:pt x="3543950" y="1397210"/>
                  <a:pt x="3529397" y="1387626"/>
                </a:cubicBezTo>
                <a:close/>
                <a:moveTo>
                  <a:pt x="8794635" y="1385276"/>
                </a:moveTo>
                <a:lnTo>
                  <a:pt x="8785400" y="1388439"/>
                </a:lnTo>
                <a:lnTo>
                  <a:pt x="8781679" y="1394814"/>
                </a:lnTo>
                <a:lnTo>
                  <a:pt x="8783583" y="1394814"/>
                </a:lnTo>
                <a:cubicBezTo>
                  <a:pt x="8794779" y="1394814"/>
                  <a:pt x="8800376" y="1402006"/>
                  <a:pt x="8800376" y="1416383"/>
                </a:cubicBezTo>
                <a:lnTo>
                  <a:pt x="8808770" y="1416383"/>
                </a:lnTo>
                <a:cubicBezTo>
                  <a:pt x="8808770" y="1406798"/>
                  <a:pt x="8814371" y="1402006"/>
                  <a:pt x="8825563" y="1402006"/>
                </a:cubicBezTo>
                <a:lnTo>
                  <a:pt x="8825563" y="1397410"/>
                </a:lnTo>
                <a:lnTo>
                  <a:pt x="8808900" y="1393129"/>
                </a:lnTo>
                <a:close/>
                <a:moveTo>
                  <a:pt x="9579517" y="1380434"/>
                </a:moveTo>
                <a:cubicBezTo>
                  <a:pt x="9568325" y="1381393"/>
                  <a:pt x="9562728" y="1386189"/>
                  <a:pt x="9562728" y="1394814"/>
                </a:cubicBezTo>
                <a:lnTo>
                  <a:pt x="9596310" y="1394814"/>
                </a:lnTo>
                <a:cubicBezTo>
                  <a:pt x="9596310" y="1385229"/>
                  <a:pt x="9590714" y="1380434"/>
                  <a:pt x="9579517" y="1380434"/>
                </a:cubicBezTo>
                <a:close/>
                <a:moveTo>
                  <a:pt x="3873632" y="1380434"/>
                </a:moveTo>
                <a:lnTo>
                  <a:pt x="3865237" y="1394814"/>
                </a:lnTo>
                <a:lnTo>
                  <a:pt x="3865237" y="1402006"/>
                </a:lnTo>
                <a:lnTo>
                  <a:pt x="3865680" y="1402006"/>
                </a:lnTo>
                <a:lnTo>
                  <a:pt x="3868014" y="1398273"/>
                </a:lnTo>
                <a:cubicBezTo>
                  <a:pt x="3873610" y="1392282"/>
                  <a:pt x="3879487" y="1388807"/>
                  <a:pt x="3885643" y="1387848"/>
                </a:cubicBezTo>
                <a:lnTo>
                  <a:pt x="3890165" y="1387848"/>
                </a:lnTo>
                <a:lnTo>
                  <a:pt x="3890424" y="1387626"/>
                </a:lnTo>
                <a:lnTo>
                  <a:pt x="3890424" y="1380434"/>
                </a:lnTo>
                <a:close/>
                <a:moveTo>
                  <a:pt x="9529143" y="1373245"/>
                </a:moveTo>
                <a:lnTo>
                  <a:pt x="9529143" y="1394814"/>
                </a:lnTo>
                <a:cubicBezTo>
                  <a:pt x="9540339" y="1390022"/>
                  <a:pt x="9548734" y="1387626"/>
                  <a:pt x="9554330" y="1387626"/>
                </a:cubicBezTo>
                <a:lnTo>
                  <a:pt x="9554330" y="1380434"/>
                </a:lnTo>
                <a:cubicBezTo>
                  <a:pt x="9548734" y="1380434"/>
                  <a:pt x="9540339" y="1378037"/>
                  <a:pt x="9529143" y="1373245"/>
                </a:cubicBezTo>
                <a:close/>
                <a:moveTo>
                  <a:pt x="4226260" y="1373245"/>
                </a:moveTo>
                <a:cubicBezTo>
                  <a:pt x="4228500" y="1382833"/>
                  <a:pt x="4234096" y="1387626"/>
                  <a:pt x="4243053" y="1387626"/>
                </a:cubicBezTo>
                <a:cubicBezTo>
                  <a:pt x="4243053" y="1382833"/>
                  <a:pt x="4245851" y="1380434"/>
                  <a:pt x="4251447" y="1380434"/>
                </a:cubicBezTo>
                <a:cubicBezTo>
                  <a:pt x="4251447" y="1385229"/>
                  <a:pt x="4254249" y="1387626"/>
                  <a:pt x="4259846" y="1387626"/>
                </a:cubicBezTo>
                <a:lnTo>
                  <a:pt x="4259846" y="1380434"/>
                </a:lnTo>
                <a:lnTo>
                  <a:pt x="4243053" y="1373245"/>
                </a:lnTo>
                <a:close/>
                <a:moveTo>
                  <a:pt x="3915612" y="1373245"/>
                </a:moveTo>
                <a:cubicBezTo>
                  <a:pt x="3904419" y="1374204"/>
                  <a:pt x="3898819" y="1378997"/>
                  <a:pt x="3898819" y="1387626"/>
                </a:cubicBezTo>
                <a:lnTo>
                  <a:pt x="3899337" y="1387848"/>
                </a:lnTo>
                <a:lnTo>
                  <a:pt x="3902436" y="1387848"/>
                </a:lnTo>
                <a:lnTo>
                  <a:pt x="3903404" y="1389588"/>
                </a:lnTo>
                <a:lnTo>
                  <a:pt x="3915612" y="1394814"/>
                </a:lnTo>
                <a:cubicBezTo>
                  <a:pt x="3915612" y="1389062"/>
                  <a:pt x="3918410" y="1381874"/>
                  <a:pt x="3924006" y="1373245"/>
                </a:cubicBezTo>
                <a:close/>
                <a:moveTo>
                  <a:pt x="3034035" y="1363558"/>
                </a:moveTo>
                <a:lnTo>
                  <a:pt x="3034035" y="1366057"/>
                </a:lnTo>
                <a:lnTo>
                  <a:pt x="3034683" y="1365779"/>
                </a:lnTo>
                <a:close/>
                <a:moveTo>
                  <a:pt x="9646688" y="1358865"/>
                </a:moveTo>
                <a:cubicBezTo>
                  <a:pt x="9638852" y="1358865"/>
                  <a:pt x="9630454" y="1366057"/>
                  <a:pt x="9621497" y="1380434"/>
                </a:cubicBezTo>
                <a:lnTo>
                  <a:pt x="9621497" y="1387626"/>
                </a:lnTo>
                <a:cubicBezTo>
                  <a:pt x="9629334" y="1387626"/>
                  <a:pt x="9637732" y="1380434"/>
                  <a:pt x="9646688" y="1366057"/>
                </a:cubicBezTo>
                <a:close/>
                <a:moveTo>
                  <a:pt x="2832534" y="1358865"/>
                </a:moveTo>
                <a:lnTo>
                  <a:pt x="2857721" y="1358865"/>
                </a:lnTo>
                <a:cubicBezTo>
                  <a:pt x="2857721" y="1368453"/>
                  <a:pt x="2852125" y="1373245"/>
                  <a:pt x="2840932" y="1373245"/>
                </a:cubicBezTo>
                <a:lnTo>
                  <a:pt x="2832534" y="1373245"/>
                </a:lnTo>
                <a:close/>
                <a:moveTo>
                  <a:pt x="2145747" y="1351676"/>
                </a:moveTo>
                <a:lnTo>
                  <a:pt x="2179328" y="1394814"/>
                </a:lnTo>
                <a:lnTo>
                  <a:pt x="2154141" y="1394814"/>
                </a:lnTo>
                <a:lnTo>
                  <a:pt x="2162535" y="1409194"/>
                </a:lnTo>
                <a:lnTo>
                  <a:pt x="2162535" y="1416383"/>
                </a:lnTo>
                <a:cubicBezTo>
                  <a:pt x="2162535" y="1425971"/>
                  <a:pt x="2151343" y="1430763"/>
                  <a:pt x="2128954" y="1430763"/>
                </a:cubicBezTo>
                <a:cubicBezTo>
                  <a:pt x="2131194" y="1440351"/>
                  <a:pt x="2145185" y="1449936"/>
                  <a:pt x="2170934" y="1459524"/>
                </a:cubicBezTo>
                <a:cubicBezTo>
                  <a:pt x="2201159" y="1454728"/>
                  <a:pt x="2226347" y="1452332"/>
                  <a:pt x="2246495" y="1452332"/>
                </a:cubicBezTo>
                <a:lnTo>
                  <a:pt x="2254893" y="1452332"/>
                </a:lnTo>
                <a:lnTo>
                  <a:pt x="2254893" y="1445143"/>
                </a:lnTo>
                <a:lnTo>
                  <a:pt x="2196121" y="1373245"/>
                </a:lnTo>
                <a:lnTo>
                  <a:pt x="2162535" y="1351676"/>
                </a:lnTo>
                <a:close/>
                <a:moveTo>
                  <a:pt x="3613357" y="1344485"/>
                </a:moveTo>
                <a:cubicBezTo>
                  <a:pt x="3604400" y="1344485"/>
                  <a:pt x="3596006" y="1358865"/>
                  <a:pt x="3588170" y="1387626"/>
                </a:cubicBezTo>
                <a:lnTo>
                  <a:pt x="3588170" y="1409194"/>
                </a:lnTo>
                <a:cubicBezTo>
                  <a:pt x="3581454" y="1423575"/>
                  <a:pt x="3573055" y="1430763"/>
                  <a:pt x="3562983" y="1430763"/>
                </a:cubicBezTo>
                <a:lnTo>
                  <a:pt x="3562983" y="1444333"/>
                </a:lnTo>
                <a:lnTo>
                  <a:pt x="3563819" y="1444572"/>
                </a:lnTo>
                <a:lnTo>
                  <a:pt x="3602443" y="1418182"/>
                </a:lnTo>
                <a:cubicBezTo>
                  <a:pt x="3613638" y="1412190"/>
                  <a:pt x="3622874" y="1409194"/>
                  <a:pt x="3630150" y="1409194"/>
                </a:cubicBezTo>
                <a:lnTo>
                  <a:pt x="3630150" y="1402006"/>
                </a:lnTo>
                <a:lnTo>
                  <a:pt x="3613357" y="1380434"/>
                </a:lnTo>
                <a:cubicBezTo>
                  <a:pt x="3618953" y="1380434"/>
                  <a:pt x="3621755" y="1378037"/>
                  <a:pt x="3621755" y="1373245"/>
                </a:cubicBezTo>
                <a:lnTo>
                  <a:pt x="3638544" y="1380434"/>
                </a:lnTo>
                <a:lnTo>
                  <a:pt x="3646943" y="1380434"/>
                </a:lnTo>
                <a:lnTo>
                  <a:pt x="3646943" y="1366057"/>
                </a:lnTo>
                <a:cubicBezTo>
                  <a:pt x="3639106" y="1366057"/>
                  <a:pt x="3627910" y="1358865"/>
                  <a:pt x="3613357" y="1344485"/>
                </a:cubicBezTo>
                <a:close/>
                <a:moveTo>
                  <a:pt x="3157589" y="1343611"/>
                </a:moveTo>
                <a:lnTo>
                  <a:pt x="3157589" y="1362572"/>
                </a:lnTo>
                <a:lnTo>
                  <a:pt x="3173790" y="1362572"/>
                </a:lnTo>
                <a:close/>
                <a:moveTo>
                  <a:pt x="2531961" y="1322916"/>
                </a:moveTo>
                <a:cubicBezTo>
                  <a:pt x="2520765" y="1327712"/>
                  <a:pt x="2512370" y="1330108"/>
                  <a:pt x="2506770" y="1330108"/>
                </a:cubicBezTo>
                <a:lnTo>
                  <a:pt x="2506770" y="1337296"/>
                </a:lnTo>
                <a:lnTo>
                  <a:pt x="2523562" y="1337296"/>
                </a:lnTo>
                <a:close/>
                <a:moveTo>
                  <a:pt x="5038279" y="1319434"/>
                </a:moveTo>
                <a:cubicBezTo>
                  <a:pt x="5038279" y="1329019"/>
                  <a:pt x="5029884" y="1333811"/>
                  <a:pt x="5013092" y="1333811"/>
                </a:cubicBezTo>
                <a:lnTo>
                  <a:pt x="5018775" y="1343545"/>
                </a:lnTo>
                <a:lnTo>
                  <a:pt x="5040669" y="1337296"/>
                </a:lnTo>
                <a:cubicBezTo>
                  <a:pt x="5040669" y="1342088"/>
                  <a:pt x="5043467" y="1344485"/>
                  <a:pt x="5049064" y="1344485"/>
                </a:cubicBezTo>
                <a:lnTo>
                  <a:pt x="5051003" y="1342825"/>
                </a:lnTo>
                <a:lnTo>
                  <a:pt x="5051003" y="1337518"/>
                </a:lnTo>
                <a:lnTo>
                  <a:pt x="5055805" y="1338714"/>
                </a:lnTo>
                <a:lnTo>
                  <a:pt x="5065856" y="1330108"/>
                </a:lnTo>
                <a:lnTo>
                  <a:pt x="5065856" y="1326623"/>
                </a:lnTo>
                <a:lnTo>
                  <a:pt x="5055072" y="1326623"/>
                </a:lnTo>
                <a:close/>
                <a:moveTo>
                  <a:pt x="4327013" y="1315727"/>
                </a:moveTo>
                <a:lnTo>
                  <a:pt x="4327013" y="1322916"/>
                </a:lnTo>
                <a:lnTo>
                  <a:pt x="4343806" y="1344485"/>
                </a:lnTo>
                <a:lnTo>
                  <a:pt x="4335407" y="1344485"/>
                </a:lnTo>
                <a:lnTo>
                  <a:pt x="4318619" y="1337296"/>
                </a:lnTo>
                <a:lnTo>
                  <a:pt x="4307830" y="1340992"/>
                </a:lnTo>
                <a:lnTo>
                  <a:pt x="4307830" y="1355383"/>
                </a:lnTo>
                <a:lnTo>
                  <a:pt x="4295828" y="1345103"/>
                </a:lnTo>
                <a:lnTo>
                  <a:pt x="4276639" y="1351676"/>
                </a:lnTo>
                <a:lnTo>
                  <a:pt x="4276639" y="1358865"/>
                </a:lnTo>
                <a:lnTo>
                  <a:pt x="4285033" y="1373245"/>
                </a:lnTo>
                <a:lnTo>
                  <a:pt x="4301826" y="1366057"/>
                </a:lnTo>
                <a:lnTo>
                  <a:pt x="4318619" y="1366057"/>
                </a:lnTo>
                <a:lnTo>
                  <a:pt x="4335407" y="1373245"/>
                </a:lnTo>
                <a:cubicBezTo>
                  <a:pt x="4348844" y="1344485"/>
                  <a:pt x="4360037" y="1330108"/>
                  <a:pt x="4368993" y="1330108"/>
                </a:cubicBezTo>
                <a:lnTo>
                  <a:pt x="4377387" y="1330108"/>
                </a:lnTo>
                <a:lnTo>
                  <a:pt x="4402575" y="1344485"/>
                </a:lnTo>
                <a:lnTo>
                  <a:pt x="4410973" y="1330108"/>
                </a:lnTo>
                <a:lnTo>
                  <a:pt x="4410973" y="1322916"/>
                </a:lnTo>
                <a:lnTo>
                  <a:pt x="4405593" y="1321994"/>
                </a:lnTo>
                <a:lnTo>
                  <a:pt x="4400188" y="1326623"/>
                </a:lnTo>
                <a:lnTo>
                  <a:pt x="4395199" y="1320215"/>
                </a:lnTo>
                <a:lnTo>
                  <a:pt x="4368993" y="1315727"/>
                </a:lnTo>
                <a:close/>
                <a:moveTo>
                  <a:pt x="9242578" y="1308539"/>
                </a:moveTo>
                <a:lnTo>
                  <a:pt x="9258083" y="1319434"/>
                </a:lnTo>
                <a:lnTo>
                  <a:pt x="9267037" y="1335727"/>
                </a:lnTo>
                <a:lnTo>
                  <a:pt x="9268869" y="1337296"/>
                </a:lnTo>
                <a:lnTo>
                  <a:pt x="9277267" y="1337296"/>
                </a:lnTo>
                <a:cubicBezTo>
                  <a:pt x="9266070" y="1324834"/>
                  <a:pt x="9260474" y="1315250"/>
                  <a:pt x="9260474" y="1308539"/>
                </a:cubicBezTo>
                <a:close/>
                <a:moveTo>
                  <a:pt x="9341721" y="1305054"/>
                </a:moveTo>
                <a:lnTo>
                  <a:pt x="9344434" y="1308539"/>
                </a:lnTo>
                <a:lnTo>
                  <a:pt x="9348304" y="1306881"/>
                </a:lnTo>
                <a:lnTo>
                  <a:pt x="9350438" y="1305054"/>
                </a:lnTo>
                <a:close/>
                <a:moveTo>
                  <a:pt x="2874514" y="1301347"/>
                </a:moveTo>
                <a:lnTo>
                  <a:pt x="2899701" y="1301347"/>
                </a:lnTo>
                <a:lnTo>
                  <a:pt x="2899701" y="1315727"/>
                </a:lnTo>
                <a:lnTo>
                  <a:pt x="2916493" y="1315727"/>
                </a:lnTo>
                <a:lnTo>
                  <a:pt x="2916493" y="1301347"/>
                </a:lnTo>
                <a:lnTo>
                  <a:pt x="2924888" y="1301347"/>
                </a:lnTo>
                <a:lnTo>
                  <a:pt x="2924888" y="1330108"/>
                </a:lnTo>
                <a:lnTo>
                  <a:pt x="2916493" y="1330108"/>
                </a:lnTo>
                <a:cubicBezTo>
                  <a:pt x="2906417" y="1325312"/>
                  <a:pt x="2898023" y="1322916"/>
                  <a:pt x="2891306" y="1322916"/>
                </a:cubicBezTo>
                <a:lnTo>
                  <a:pt x="2899701" y="1337296"/>
                </a:lnTo>
                <a:lnTo>
                  <a:pt x="2899701" y="1351676"/>
                </a:lnTo>
                <a:lnTo>
                  <a:pt x="2882908" y="1351676"/>
                </a:lnTo>
                <a:close/>
                <a:moveTo>
                  <a:pt x="2162535" y="1301347"/>
                </a:moveTo>
                <a:cubicBezTo>
                  <a:pt x="2163655" y="1310935"/>
                  <a:pt x="2169256" y="1315727"/>
                  <a:pt x="2179328" y="1315727"/>
                </a:cubicBezTo>
                <a:lnTo>
                  <a:pt x="2187726" y="1315727"/>
                </a:lnTo>
                <a:lnTo>
                  <a:pt x="2187726" y="1301347"/>
                </a:lnTo>
                <a:close/>
                <a:moveTo>
                  <a:pt x="8636781" y="1290674"/>
                </a:moveTo>
                <a:lnTo>
                  <a:pt x="8619993" y="1297866"/>
                </a:lnTo>
                <a:lnTo>
                  <a:pt x="8623046" y="1307669"/>
                </a:lnTo>
                <a:lnTo>
                  <a:pt x="8624061" y="1308539"/>
                </a:lnTo>
                <a:lnTo>
                  <a:pt x="8623363" y="1308688"/>
                </a:lnTo>
                <a:lnTo>
                  <a:pt x="8633425" y="1341004"/>
                </a:lnTo>
                <a:cubicBezTo>
                  <a:pt x="8639021" y="1350590"/>
                  <a:pt x="8645738" y="1355383"/>
                  <a:pt x="8653574" y="1355383"/>
                </a:cubicBezTo>
                <a:lnTo>
                  <a:pt x="8653574" y="1348192"/>
                </a:lnTo>
                <a:cubicBezTo>
                  <a:pt x="8645738" y="1348192"/>
                  <a:pt x="8637343" y="1336211"/>
                  <a:pt x="8628387" y="1312242"/>
                </a:cubicBezTo>
                <a:lnTo>
                  <a:pt x="8636781" y="1297866"/>
                </a:lnTo>
                <a:close/>
                <a:moveTo>
                  <a:pt x="9327641" y="1286967"/>
                </a:moveTo>
                <a:lnTo>
                  <a:pt x="9333649" y="1294685"/>
                </a:lnTo>
                <a:lnTo>
                  <a:pt x="9333649" y="1286967"/>
                </a:lnTo>
                <a:close/>
                <a:moveTo>
                  <a:pt x="4397576" y="1286201"/>
                </a:moveTo>
                <a:lnTo>
                  <a:pt x="4385786" y="1301347"/>
                </a:lnTo>
                <a:lnTo>
                  <a:pt x="4386755" y="1302177"/>
                </a:lnTo>
                <a:lnTo>
                  <a:pt x="4400188" y="1290674"/>
                </a:lnTo>
                <a:close/>
                <a:moveTo>
                  <a:pt x="8386583" y="1283485"/>
                </a:moveTo>
                <a:lnTo>
                  <a:pt x="8386583" y="1297866"/>
                </a:lnTo>
                <a:cubicBezTo>
                  <a:pt x="8392179" y="1297866"/>
                  <a:pt x="8400578" y="1300262"/>
                  <a:pt x="8411771" y="1305054"/>
                </a:cubicBezTo>
                <a:cubicBezTo>
                  <a:pt x="8406175" y="1295466"/>
                  <a:pt x="8403376" y="1288278"/>
                  <a:pt x="8403376" y="1283485"/>
                </a:cubicBezTo>
                <a:close/>
                <a:moveTo>
                  <a:pt x="1731954" y="1283485"/>
                </a:moveTo>
                <a:cubicBezTo>
                  <a:pt x="1782328" y="1289237"/>
                  <a:pt x="1807520" y="1298822"/>
                  <a:pt x="1807520" y="1312242"/>
                </a:cubicBezTo>
                <a:lnTo>
                  <a:pt x="1790727" y="1312242"/>
                </a:lnTo>
                <a:lnTo>
                  <a:pt x="1790727" y="1319434"/>
                </a:lnTo>
                <a:lnTo>
                  <a:pt x="1807520" y="1341003"/>
                </a:lnTo>
                <a:lnTo>
                  <a:pt x="1765540" y="1348192"/>
                </a:lnTo>
                <a:lnTo>
                  <a:pt x="1740348" y="1348192"/>
                </a:lnTo>
                <a:lnTo>
                  <a:pt x="1757141" y="1326623"/>
                </a:lnTo>
                <a:cubicBezTo>
                  <a:pt x="1752665" y="1326623"/>
                  <a:pt x="1735872" y="1324227"/>
                  <a:pt x="1706767" y="1319434"/>
                </a:cubicBezTo>
                <a:lnTo>
                  <a:pt x="1706767" y="1305054"/>
                </a:lnTo>
                <a:cubicBezTo>
                  <a:pt x="1707887" y="1295466"/>
                  <a:pt x="1713483" y="1290674"/>
                  <a:pt x="1723560" y="1290674"/>
                </a:cubicBezTo>
                <a:lnTo>
                  <a:pt x="1731954" y="1290674"/>
                </a:lnTo>
                <a:lnTo>
                  <a:pt x="1731954" y="1305054"/>
                </a:lnTo>
                <a:lnTo>
                  <a:pt x="1740348" y="1305054"/>
                </a:lnTo>
                <a:lnTo>
                  <a:pt x="1740348" y="1290674"/>
                </a:lnTo>
                <a:cubicBezTo>
                  <a:pt x="1734752" y="1290674"/>
                  <a:pt x="1731954" y="1288278"/>
                  <a:pt x="1731954" y="1283485"/>
                </a:cubicBezTo>
                <a:close/>
                <a:moveTo>
                  <a:pt x="9252075" y="1279779"/>
                </a:moveTo>
                <a:cubicBezTo>
                  <a:pt x="9252075" y="1286489"/>
                  <a:pt x="9260474" y="1293677"/>
                  <a:pt x="9277267" y="1301347"/>
                </a:cubicBezTo>
                <a:lnTo>
                  <a:pt x="9285661" y="1301347"/>
                </a:lnTo>
                <a:cubicBezTo>
                  <a:pt x="9285661" y="1293677"/>
                  <a:pt x="9277267" y="1286489"/>
                  <a:pt x="9260474" y="1279779"/>
                </a:cubicBezTo>
                <a:close/>
                <a:moveTo>
                  <a:pt x="3193561" y="1272590"/>
                </a:moveTo>
                <a:lnTo>
                  <a:pt x="3193561" y="1279779"/>
                </a:lnTo>
                <a:cubicBezTo>
                  <a:pt x="3195797" y="1289366"/>
                  <a:pt x="3201397" y="1294159"/>
                  <a:pt x="3210354" y="1294159"/>
                </a:cubicBezTo>
                <a:lnTo>
                  <a:pt x="3218748" y="1294159"/>
                </a:lnTo>
                <a:lnTo>
                  <a:pt x="3218748" y="1286967"/>
                </a:lnTo>
                <a:cubicBezTo>
                  <a:pt x="3218748" y="1277382"/>
                  <a:pt x="3213151" y="1272590"/>
                  <a:pt x="3201955" y="1272590"/>
                </a:cubicBezTo>
                <a:close/>
                <a:moveTo>
                  <a:pt x="2916493" y="1258210"/>
                </a:moveTo>
                <a:lnTo>
                  <a:pt x="2924888" y="1258210"/>
                </a:lnTo>
                <a:lnTo>
                  <a:pt x="2933287" y="1286967"/>
                </a:lnTo>
                <a:lnTo>
                  <a:pt x="2908099" y="1286967"/>
                </a:lnTo>
                <a:lnTo>
                  <a:pt x="2908099" y="1279779"/>
                </a:lnTo>
                <a:cubicBezTo>
                  <a:pt x="2913696" y="1270194"/>
                  <a:pt x="2916493" y="1263002"/>
                  <a:pt x="2916493" y="1258210"/>
                </a:cubicBezTo>
                <a:close/>
                <a:moveTo>
                  <a:pt x="8455619" y="1258082"/>
                </a:moveTo>
                <a:lnTo>
                  <a:pt x="8456141" y="1258618"/>
                </a:lnTo>
                <a:lnTo>
                  <a:pt x="8456141" y="1258210"/>
                </a:lnTo>
                <a:close/>
                <a:moveTo>
                  <a:pt x="8416545" y="1248521"/>
                </a:moveTo>
                <a:lnTo>
                  <a:pt x="8426399" y="1265398"/>
                </a:lnTo>
                <a:lnTo>
                  <a:pt x="8432892" y="1265398"/>
                </a:lnTo>
                <a:lnTo>
                  <a:pt x="8444588" y="1255383"/>
                </a:lnTo>
                <a:close/>
                <a:moveTo>
                  <a:pt x="8302623" y="1247536"/>
                </a:moveTo>
                <a:cubicBezTo>
                  <a:pt x="8291431" y="1248495"/>
                  <a:pt x="8285835" y="1253288"/>
                  <a:pt x="8285835" y="1261917"/>
                </a:cubicBezTo>
                <a:lnTo>
                  <a:pt x="8294229" y="1261917"/>
                </a:lnTo>
                <a:cubicBezTo>
                  <a:pt x="8305421" y="1261917"/>
                  <a:pt x="8311022" y="1257121"/>
                  <a:pt x="8311022" y="1247536"/>
                </a:cubicBezTo>
                <a:close/>
                <a:moveTo>
                  <a:pt x="2691483" y="1243829"/>
                </a:moveTo>
                <a:cubicBezTo>
                  <a:pt x="2741857" y="1272590"/>
                  <a:pt x="2774880" y="1296555"/>
                  <a:pt x="2790553" y="1315727"/>
                </a:cubicBezTo>
                <a:lnTo>
                  <a:pt x="2815740" y="1315727"/>
                </a:lnTo>
                <a:lnTo>
                  <a:pt x="2815740" y="1322916"/>
                </a:lnTo>
                <a:lnTo>
                  <a:pt x="2798952" y="1322916"/>
                </a:lnTo>
                <a:lnTo>
                  <a:pt x="2798952" y="1337296"/>
                </a:lnTo>
                <a:lnTo>
                  <a:pt x="2824139" y="1366057"/>
                </a:lnTo>
                <a:cubicBezTo>
                  <a:pt x="2824139" y="1372767"/>
                  <a:pt x="2812943" y="1382352"/>
                  <a:pt x="2790553" y="1394814"/>
                </a:cubicBezTo>
                <a:cubicBezTo>
                  <a:pt x="2784957" y="1394814"/>
                  <a:pt x="2782159" y="1392418"/>
                  <a:pt x="2782159" y="1387626"/>
                </a:cubicBezTo>
                <a:lnTo>
                  <a:pt x="2765366" y="1394814"/>
                </a:lnTo>
                <a:lnTo>
                  <a:pt x="2748573" y="1394814"/>
                </a:lnTo>
                <a:lnTo>
                  <a:pt x="2765366" y="1373245"/>
                </a:lnTo>
                <a:lnTo>
                  <a:pt x="2756972" y="1373245"/>
                </a:lnTo>
                <a:cubicBezTo>
                  <a:pt x="2756972" y="1378037"/>
                  <a:pt x="2754174" y="1380434"/>
                  <a:pt x="2748573" y="1380434"/>
                </a:cubicBezTo>
                <a:lnTo>
                  <a:pt x="2748573" y="1366057"/>
                </a:lnTo>
                <a:lnTo>
                  <a:pt x="2740179" y="1366057"/>
                </a:lnTo>
                <a:lnTo>
                  <a:pt x="2740179" y="1380434"/>
                </a:lnTo>
                <a:lnTo>
                  <a:pt x="2716670" y="1366057"/>
                </a:lnTo>
                <a:lnTo>
                  <a:pt x="2699877" y="1373245"/>
                </a:lnTo>
                <a:lnTo>
                  <a:pt x="2708275" y="1387626"/>
                </a:lnTo>
                <a:lnTo>
                  <a:pt x="2708275" y="1394814"/>
                </a:lnTo>
                <a:cubicBezTo>
                  <a:pt x="2697079" y="1394814"/>
                  <a:pt x="2691483" y="1399606"/>
                  <a:pt x="2691483" y="1409194"/>
                </a:cubicBezTo>
                <a:lnTo>
                  <a:pt x="2683084" y="1409194"/>
                </a:lnTo>
                <a:lnTo>
                  <a:pt x="2683084" y="1380434"/>
                </a:lnTo>
                <a:lnTo>
                  <a:pt x="2641109" y="1387626"/>
                </a:lnTo>
                <a:lnTo>
                  <a:pt x="2649503" y="1373245"/>
                </a:lnTo>
                <a:lnTo>
                  <a:pt x="2649503" y="1366057"/>
                </a:lnTo>
                <a:cubicBezTo>
                  <a:pt x="2638306" y="1370849"/>
                  <a:pt x="2629912" y="1373245"/>
                  <a:pt x="2624315" y="1373245"/>
                </a:cubicBezTo>
                <a:cubicBezTo>
                  <a:pt x="2590730" y="1354073"/>
                  <a:pt x="2562744" y="1342088"/>
                  <a:pt x="2540356" y="1337296"/>
                </a:cubicBezTo>
                <a:lnTo>
                  <a:pt x="2531961" y="1387626"/>
                </a:lnTo>
                <a:lnTo>
                  <a:pt x="2523562" y="1387626"/>
                </a:lnTo>
                <a:lnTo>
                  <a:pt x="2523562" y="1373245"/>
                </a:lnTo>
                <a:lnTo>
                  <a:pt x="2506770" y="1380434"/>
                </a:lnTo>
                <a:lnTo>
                  <a:pt x="2498375" y="1380434"/>
                </a:lnTo>
                <a:cubicBezTo>
                  <a:pt x="2498375" y="1371808"/>
                  <a:pt x="2484381" y="1355032"/>
                  <a:pt x="2456396" y="1330108"/>
                </a:cubicBezTo>
                <a:lnTo>
                  <a:pt x="2464790" y="1330108"/>
                </a:lnTo>
                <a:lnTo>
                  <a:pt x="2456396" y="1315727"/>
                </a:lnTo>
                <a:lnTo>
                  <a:pt x="2456396" y="1301347"/>
                </a:lnTo>
                <a:cubicBezTo>
                  <a:pt x="2456396" y="1293677"/>
                  <a:pt x="2464790" y="1286489"/>
                  <a:pt x="2481582" y="1279779"/>
                </a:cubicBezTo>
                <a:lnTo>
                  <a:pt x="2498375" y="1279779"/>
                </a:lnTo>
                <a:lnTo>
                  <a:pt x="2498375" y="1308539"/>
                </a:lnTo>
                <a:lnTo>
                  <a:pt x="2481582" y="1308539"/>
                </a:lnTo>
                <a:cubicBezTo>
                  <a:pt x="2487179" y="1317164"/>
                  <a:pt x="2489981" y="1324356"/>
                  <a:pt x="2489981" y="1330108"/>
                </a:cubicBezTo>
                <a:cubicBezTo>
                  <a:pt x="2504534" y="1315727"/>
                  <a:pt x="2521322" y="1308539"/>
                  <a:pt x="2540356" y="1308539"/>
                </a:cubicBezTo>
                <a:cubicBezTo>
                  <a:pt x="2541475" y="1298951"/>
                  <a:pt x="2547072" y="1294159"/>
                  <a:pt x="2557148" y="1294159"/>
                </a:cubicBezTo>
                <a:lnTo>
                  <a:pt x="2557148" y="1315727"/>
                </a:lnTo>
                <a:cubicBezTo>
                  <a:pt x="2578417" y="1286967"/>
                  <a:pt x="2592408" y="1272590"/>
                  <a:pt x="2599128" y="1272590"/>
                </a:cubicBezTo>
                <a:lnTo>
                  <a:pt x="2599128" y="1308539"/>
                </a:lnTo>
                <a:lnTo>
                  <a:pt x="2607522" y="1308539"/>
                </a:lnTo>
                <a:cubicBezTo>
                  <a:pt x="2607522" y="1289366"/>
                  <a:pt x="2621518" y="1270194"/>
                  <a:pt x="2649503" y="1251018"/>
                </a:cubicBezTo>
                <a:cubicBezTo>
                  <a:pt x="2658459" y="1255813"/>
                  <a:pt x="2669652" y="1258210"/>
                  <a:pt x="2683084" y="1258210"/>
                </a:cubicBezTo>
                <a:cubicBezTo>
                  <a:pt x="2683084" y="1248621"/>
                  <a:pt x="2685887" y="1243829"/>
                  <a:pt x="2691483" y="1243829"/>
                </a:cubicBezTo>
                <a:close/>
                <a:moveTo>
                  <a:pt x="4486535" y="1236641"/>
                </a:moveTo>
                <a:lnTo>
                  <a:pt x="4478269" y="1239000"/>
                </a:lnTo>
                <a:lnTo>
                  <a:pt x="4479950" y="1243221"/>
                </a:lnTo>
                <a:lnTo>
                  <a:pt x="4488668" y="1249194"/>
                </a:lnTo>
                <a:lnTo>
                  <a:pt x="4494933" y="1243829"/>
                </a:lnTo>
                <a:lnTo>
                  <a:pt x="4494933" y="1236641"/>
                </a:lnTo>
                <a:close/>
                <a:moveTo>
                  <a:pt x="5994255" y="1231054"/>
                </a:moveTo>
                <a:lnTo>
                  <a:pt x="5985344" y="1238684"/>
                </a:lnTo>
                <a:lnTo>
                  <a:pt x="5985344" y="1240344"/>
                </a:lnTo>
                <a:lnTo>
                  <a:pt x="5984074" y="1239772"/>
                </a:lnTo>
                <a:lnTo>
                  <a:pt x="5979336" y="1243829"/>
                </a:lnTo>
                <a:lnTo>
                  <a:pt x="5988637" y="1243829"/>
                </a:lnTo>
                <a:lnTo>
                  <a:pt x="5991348" y="1236863"/>
                </a:lnTo>
                <a:lnTo>
                  <a:pt x="6004432" y="1236863"/>
                </a:lnTo>
                <a:close/>
                <a:moveTo>
                  <a:pt x="5943858" y="1229449"/>
                </a:moveTo>
                <a:lnTo>
                  <a:pt x="5943072" y="1231470"/>
                </a:lnTo>
                <a:cubicBezTo>
                  <a:pt x="5938874" y="1235065"/>
                  <a:pt x="5932577" y="1236863"/>
                  <a:pt x="5924181" y="1236863"/>
                </a:cubicBezTo>
                <a:lnTo>
                  <a:pt x="5924181" y="1242281"/>
                </a:lnTo>
                <a:lnTo>
                  <a:pt x="5954149" y="1229449"/>
                </a:lnTo>
                <a:close/>
                <a:moveTo>
                  <a:pt x="8403376" y="1225968"/>
                </a:moveTo>
                <a:cubicBezTo>
                  <a:pt x="8392179" y="1230760"/>
                  <a:pt x="8383785" y="1233156"/>
                  <a:pt x="8378189" y="1233156"/>
                </a:cubicBezTo>
                <a:lnTo>
                  <a:pt x="8378189" y="1240344"/>
                </a:lnTo>
                <a:lnTo>
                  <a:pt x="8400415" y="1244575"/>
                </a:lnTo>
                <a:lnTo>
                  <a:pt x="8397369" y="1243829"/>
                </a:lnTo>
                <a:lnTo>
                  <a:pt x="8405325" y="1227931"/>
                </a:lnTo>
                <a:close/>
                <a:moveTo>
                  <a:pt x="5330457" y="1225968"/>
                </a:moveTo>
                <a:lnTo>
                  <a:pt x="5330457" y="1233156"/>
                </a:lnTo>
                <a:cubicBezTo>
                  <a:pt x="5332697" y="1242744"/>
                  <a:pt x="5338293" y="1247536"/>
                  <a:pt x="5347250" y="1247536"/>
                </a:cubicBezTo>
                <a:lnTo>
                  <a:pt x="5347250" y="1240344"/>
                </a:lnTo>
                <a:cubicBezTo>
                  <a:pt x="5347250" y="1230760"/>
                  <a:pt x="5341653" y="1225968"/>
                  <a:pt x="5330457" y="1225968"/>
                </a:cubicBezTo>
                <a:close/>
                <a:moveTo>
                  <a:pt x="7891222" y="1225339"/>
                </a:moveTo>
                <a:lnTo>
                  <a:pt x="7891080" y="1225379"/>
                </a:lnTo>
                <a:lnTo>
                  <a:pt x="7891222" y="1225743"/>
                </a:lnTo>
                <a:close/>
                <a:moveTo>
                  <a:pt x="4849501" y="1224001"/>
                </a:moveTo>
                <a:lnTo>
                  <a:pt x="4836777" y="1240344"/>
                </a:lnTo>
                <a:cubicBezTo>
                  <a:pt x="4845174" y="1240344"/>
                  <a:pt x="4851470" y="1238547"/>
                  <a:pt x="4855668" y="1234953"/>
                </a:cubicBezTo>
                <a:lnTo>
                  <a:pt x="4857724" y="1229671"/>
                </a:lnTo>
                <a:lnTo>
                  <a:pt x="4849501" y="1229671"/>
                </a:lnTo>
                <a:close/>
                <a:moveTo>
                  <a:pt x="9176514" y="1222260"/>
                </a:moveTo>
                <a:cubicBezTo>
                  <a:pt x="9182110" y="1230890"/>
                  <a:pt x="9184908" y="1238078"/>
                  <a:pt x="9184908" y="1243829"/>
                </a:cubicBezTo>
                <a:lnTo>
                  <a:pt x="9193307" y="1243829"/>
                </a:lnTo>
                <a:lnTo>
                  <a:pt x="9193307" y="1222260"/>
                </a:lnTo>
                <a:close/>
                <a:moveTo>
                  <a:pt x="7902007" y="1222260"/>
                </a:moveTo>
                <a:lnTo>
                  <a:pt x="7900418" y="1222714"/>
                </a:lnTo>
                <a:lnTo>
                  <a:pt x="7902890" y="1223773"/>
                </a:lnTo>
                <a:close/>
                <a:moveTo>
                  <a:pt x="4853311" y="1219108"/>
                </a:moveTo>
                <a:lnTo>
                  <a:pt x="4850684" y="1222483"/>
                </a:lnTo>
                <a:lnTo>
                  <a:pt x="4860522" y="1222483"/>
                </a:lnTo>
                <a:lnTo>
                  <a:pt x="4860983" y="1221298"/>
                </a:lnTo>
                <a:close/>
                <a:moveTo>
                  <a:pt x="4828379" y="1218665"/>
                </a:moveTo>
                <a:lnTo>
                  <a:pt x="4828045" y="1218776"/>
                </a:lnTo>
                <a:lnTo>
                  <a:pt x="4828379" y="1218776"/>
                </a:lnTo>
                <a:close/>
                <a:moveTo>
                  <a:pt x="9739043" y="1215072"/>
                </a:moveTo>
                <a:lnTo>
                  <a:pt x="9739043" y="1229449"/>
                </a:lnTo>
                <a:lnTo>
                  <a:pt x="9755836" y="1251018"/>
                </a:lnTo>
                <a:lnTo>
                  <a:pt x="9755836" y="1272590"/>
                </a:lnTo>
                <a:lnTo>
                  <a:pt x="9730644" y="1301347"/>
                </a:lnTo>
                <a:lnTo>
                  <a:pt x="9747437" y="1308539"/>
                </a:lnTo>
                <a:lnTo>
                  <a:pt x="9755836" y="1279779"/>
                </a:lnTo>
                <a:cubicBezTo>
                  <a:pt x="9767028" y="1280737"/>
                  <a:pt x="9772624" y="1285530"/>
                  <a:pt x="9772624" y="1294159"/>
                </a:cubicBezTo>
                <a:lnTo>
                  <a:pt x="9764230" y="1308539"/>
                </a:lnTo>
                <a:cubicBezTo>
                  <a:pt x="9769826" y="1308539"/>
                  <a:pt x="9772624" y="1310935"/>
                  <a:pt x="9772624" y="1315727"/>
                </a:cubicBezTo>
                <a:cubicBezTo>
                  <a:pt x="9782701" y="1310935"/>
                  <a:pt x="9796696" y="1308539"/>
                  <a:pt x="9814604" y="1308539"/>
                </a:cubicBezTo>
                <a:lnTo>
                  <a:pt x="9806210" y="1272590"/>
                </a:lnTo>
                <a:cubicBezTo>
                  <a:pt x="9817403" y="1272590"/>
                  <a:pt x="9823003" y="1267794"/>
                  <a:pt x="9823003" y="1258210"/>
                </a:cubicBezTo>
                <a:cubicBezTo>
                  <a:pt x="9790537" y="1258210"/>
                  <a:pt x="9768148" y="1243829"/>
                  <a:pt x="9755836" y="1215072"/>
                </a:cubicBezTo>
                <a:close/>
                <a:moveTo>
                  <a:pt x="5892986" y="1211587"/>
                </a:moveTo>
                <a:lnTo>
                  <a:pt x="5870169" y="1215494"/>
                </a:lnTo>
                <a:lnTo>
                  <a:pt x="5885981" y="1231469"/>
                </a:lnTo>
                <a:cubicBezTo>
                  <a:pt x="5895776" y="1239857"/>
                  <a:pt x="5902912" y="1244051"/>
                  <a:pt x="5907388" y="1244051"/>
                </a:cubicBezTo>
                <a:lnTo>
                  <a:pt x="5915787" y="1244051"/>
                </a:lnTo>
                <a:cubicBezTo>
                  <a:pt x="5915787" y="1239259"/>
                  <a:pt x="5918585" y="1232067"/>
                  <a:pt x="5924181" y="1222483"/>
                </a:cubicBezTo>
                <a:lnTo>
                  <a:pt x="5922242" y="1222483"/>
                </a:lnTo>
                <a:lnTo>
                  <a:pt x="5901384" y="1240344"/>
                </a:lnTo>
                <a:cubicBezTo>
                  <a:pt x="5890188" y="1240344"/>
                  <a:pt x="5884591" y="1235552"/>
                  <a:pt x="5884591" y="1225968"/>
                </a:cubicBezTo>
                <a:lnTo>
                  <a:pt x="5909779" y="1225968"/>
                </a:lnTo>
                <a:lnTo>
                  <a:pt x="5909779" y="1222483"/>
                </a:lnTo>
                <a:lnTo>
                  <a:pt x="5907388" y="1222483"/>
                </a:lnTo>
                <a:lnTo>
                  <a:pt x="5909779" y="1219412"/>
                </a:lnTo>
                <a:lnTo>
                  <a:pt x="5909779" y="1211587"/>
                </a:lnTo>
                <a:close/>
                <a:moveTo>
                  <a:pt x="9915357" y="1207880"/>
                </a:moveTo>
                <a:cubicBezTo>
                  <a:pt x="9915357" y="1223220"/>
                  <a:pt x="9912559" y="1235200"/>
                  <a:pt x="9906963" y="1243829"/>
                </a:cubicBezTo>
                <a:cubicBezTo>
                  <a:pt x="9912559" y="1252458"/>
                  <a:pt x="9915357" y="1259647"/>
                  <a:pt x="9915357" y="1265398"/>
                </a:cubicBezTo>
                <a:cubicBezTo>
                  <a:pt x="9909761" y="1265398"/>
                  <a:pt x="9906963" y="1267794"/>
                  <a:pt x="9906963" y="1272590"/>
                </a:cubicBezTo>
                <a:lnTo>
                  <a:pt x="9915357" y="1272590"/>
                </a:lnTo>
                <a:cubicBezTo>
                  <a:pt x="9928790" y="1263002"/>
                  <a:pt x="9939987" y="1258210"/>
                  <a:pt x="9948939" y="1258210"/>
                </a:cubicBezTo>
                <a:lnTo>
                  <a:pt x="9948939" y="1236641"/>
                </a:lnTo>
                <a:cubicBezTo>
                  <a:pt x="9937746" y="1224179"/>
                  <a:pt x="9932150" y="1214591"/>
                  <a:pt x="9932150" y="1207880"/>
                </a:cubicBezTo>
                <a:close/>
                <a:moveTo>
                  <a:pt x="9764230" y="1200692"/>
                </a:moveTo>
                <a:cubicBezTo>
                  <a:pt x="9769826" y="1209317"/>
                  <a:pt x="9772624" y="1216509"/>
                  <a:pt x="9772624" y="1222260"/>
                </a:cubicBezTo>
                <a:lnTo>
                  <a:pt x="9789417" y="1222260"/>
                </a:lnTo>
                <a:lnTo>
                  <a:pt x="9789417" y="1207880"/>
                </a:lnTo>
                <a:cubicBezTo>
                  <a:pt x="9783821" y="1207880"/>
                  <a:pt x="9775423" y="1205484"/>
                  <a:pt x="9764230" y="1200692"/>
                </a:cubicBezTo>
                <a:close/>
                <a:moveTo>
                  <a:pt x="5412030" y="1193722"/>
                </a:moveTo>
                <a:lnTo>
                  <a:pt x="5397256" y="1196253"/>
                </a:lnTo>
                <a:lnTo>
                  <a:pt x="5397627" y="1197207"/>
                </a:lnTo>
                <a:lnTo>
                  <a:pt x="5415355" y="1202266"/>
                </a:lnTo>
                <a:close/>
                <a:moveTo>
                  <a:pt x="7885218" y="1193500"/>
                </a:moveTo>
                <a:cubicBezTo>
                  <a:pt x="7885218" y="1203088"/>
                  <a:pt x="7879622" y="1207880"/>
                  <a:pt x="7868425" y="1207880"/>
                </a:cubicBezTo>
                <a:lnTo>
                  <a:pt x="7868425" y="1218159"/>
                </a:lnTo>
                <a:lnTo>
                  <a:pt x="7872840" y="1219671"/>
                </a:lnTo>
                <a:lnTo>
                  <a:pt x="7877466" y="1218257"/>
                </a:lnTo>
                <a:lnTo>
                  <a:pt x="7880599" y="1216869"/>
                </a:lnTo>
                <a:cubicBezTo>
                  <a:pt x="7884796" y="1213274"/>
                  <a:pt x="7889134" y="1207882"/>
                  <a:pt x="7893612" y="1200692"/>
                </a:cubicBezTo>
                <a:lnTo>
                  <a:pt x="7893612" y="1193500"/>
                </a:lnTo>
                <a:close/>
                <a:moveTo>
                  <a:pt x="3823257" y="1186311"/>
                </a:moveTo>
                <a:lnTo>
                  <a:pt x="3823257" y="1193500"/>
                </a:lnTo>
                <a:cubicBezTo>
                  <a:pt x="3825493" y="1203088"/>
                  <a:pt x="3831094" y="1207880"/>
                  <a:pt x="3840050" y="1207880"/>
                </a:cubicBezTo>
                <a:lnTo>
                  <a:pt x="3848444" y="1207880"/>
                </a:lnTo>
                <a:cubicBezTo>
                  <a:pt x="3842848" y="1198296"/>
                  <a:pt x="3840050" y="1191104"/>
                  <a:pt x="3840050" y="1186311"/>
                </a:cubicBezTo>
                <a:close/>
                <a:moveTo>
                  <a:pt x="3453835" y="1186311"/>
                </a:moveTo>
                <a:cubicBezTo>
                  <a:pt x="3456072" y="1195896"/>
                  <a:pt x="3461672" y="1200692"/>
                  <a:pt x="3470628" y="1200692"/>
                </a:cubicBezTo>
                <a:lnTo>
                  <a:pt x="3479023" y="1200692"/>
                </a:lnTo>
                <a:cubicBezTo>
                  <a:pt x="3479023" y="1191104"/>
                  <a:pt x="3473426" y="1186311"/>
                  <a:pt x="3462230" y="1186311"/>
                </a:cubicBezTo>
                <a:close/>
                <a:moveTo>
                  <a:pt x="9940545" y="1179123"/>
                </a:moveTo>
                <a:cubicBezTo>
                  <a:pt x="9918155" y="1185834"/>
                  <a:pt x="9906963" y="1193022"/>
                  <a:pt x="9906963" y="1200692"/>
                </a:cubicBezTo>
                <a:lnTo>
                  <a:pt x="9915357" y="1200692"/>
                </a:lnTo>
                <a:cubicBezTo>
                  <a:pt x="9925434" y="1195896"/>
                  <a:pt x="9936626" y="1193500"/>
                  <a:pt x="9948939" y="1193500"/>
                </a:cubicBezTo>
                <a:close/>
                <a:moveTo>
                  <a:pt x="9596310" y="1179123"/>
                </a:moveTo>
                <a:cubicBezTo>
                  <a:pt x="9596310" y="1183915"/>
                  <a:pt x="9593512" y="1191104"/>
                  <a:pt x="9587916" y="1200692"/>
                </a:cubicBezTo>
                <a:lnTo>
                  <a:pt x="9604708" y="1200692"/>
                </a:lnTo>
                <a:lnTo>
                  <a:pt x="9604708" y="1179123"/>
                </a:lnTo>
                <a:close/>
                <a:moveTo>
                  <a:pt x="3201955" y="1171931"/>
                </a:moveTo>
                <a:lnTo>
                  <a:pt x="3218748" y="1171931"/>
                </a:lnTo>
                <a:lnTo>
                  <a:pt x="3218748" y="1200692"/>
                </a:lnTo>
                <a:lnTo>
                  <a:pt x="3201955" y="1200692"/>
                </a:lnTo>
                <a:close/>
                <a:moveTo>
                  <a:pt x="3756090" y="1157551"/>
                </a:moveTo>
                <a:lnTo>
                  <a:pt x="3756090" y="1171931"/>
                </a:lnTo>
                <a:lnTo>
                  <a:pt x="3772879" y="1171931"/>
                </a:lnTo>
                <a:lnTo>
                  <a:pt x="3764484" y="1207880"/>
                </a:lnTo>
                <a:lnTo>
                  <a:pt x="3781277" y="1215072"/>
                </a:lnTo>
                <a:cubicBezTo>
                  <a:pt x="3792470" y="1215072"/>
                  <a:pt x="3798070" y="1210276"/>
                  <a:pt x="3798070" y="1200692"/>
                </a:cubicBezTo>
                <a:lnTo>
                  <a:pt x="3781277" y="1179123"/>
                </a:lnTo>
                <a:lnTo>
                  <a:pt x="3789672" y="1164743"/>
                </a:lnTo>
                <a:lnTo>
                  <a:pt x="3772879" y="1157551"/>
                </a:lnTo>
                <a:close/>
                <a:moveTo>
                  <a:pt x="3168373" y="1150363"/>
                </a:moveTo>
                <a:lnTo>
                  <a:pt x="3168373" y="1164743"/>
                </a:lnTo>
                <a:cubicBezTo>
                  <a:pt x="3168373" y="1174327"/>
                  <a:pt x="3162773" y="1179123"/>
                  <a:pt x="3151581" y="1179123"/>
                </a:cubicBezTo>
                <a:cubicBezTo>
                  <a:pt x="3151581" y="1173368"/>
                  <a:pt x="3148783" y="1166180"/>
                  <a:pt x="3143183" y="1157551"/>
                </a:cubicBezTo>
                <a:cubicBezTo>
                  <a:pt x="3149903" y="1157551"/>
                  <a:pt x="3158297" y="1155155"/>
                  <a:pt x="3168373" y="1150363"/>
                </a:cubicBezTo>
                <a:close/>
                <a:moveTo>
                  <a:pt x="9915357" y="1143174"/>
                </a:moveTo>
                <a:lnTo>
                  <a:pt x="9915357" y="1150363"/>
                </a:lnTo>
                <a:lnTo>
                  <a:pt x="9932150" y="1157551"/>
                </a:lnTo>
                <a:lnTo>
                  <a:pt x="9940545" y="1157551"/>
                </a:lnTo>
                <a:lnTo>
                  <a:pt x="9940545" y="1150363"/>
                </a:lnTo>
                <a:cubicBezTo>
                  <a:pt x="9934948" y="1150363"/>
                  <a:pt x="9926550" y="1147966"/>
                  <a:pt x="9915357" y="1143174"/>
                </a:cubicBezTo>
                <a:close/>
                <a:moveTo>
                  <a:pt x="8586530" y="1139373"/>
                </a:moveTo>
                <a:lnTo>
                  <a:pt x="8586407" y="1139689"/>
                </a:lnTo>
                <a:lnTo>
                  <a:pt x="8587122" y="1140098"/>
                </a:lnTo>
                <a:close/>
                <a:moveTo>
                  <a:pt x="3831651" y="1135982"/>
                </a:moveTo>
                <a:cubicBezTo>
                  <a:pt x="3831651" y="1155155"/>
                  <a:pt x="3826055" y="1164743"/>
                  <a:pt x="3814859" y="1164743"/>
                </a:cubicBezTo>
                <a:lnTo>
                  <a:pt x="3814859" y="1150363"/>
                </a:lnTo>
                <a:lnTo>
                  <a:pt x="3798070" y="1150363"/>
                </a:lnTo>
                <a:lnTo>
                  <a:pt x="3798070" y="1179123"/>
                </a:lnTo>
                <a:lnTo>
                  <a:pt x="3806464" y="1179123"/>
                </a:lnTo>
                <a:cubicBezTo>
                  <a:pt x="3834450" y="1166661"/>
                  <a:pt x="3848444" y="1157073"/>
                  <a:pt x="3848444" y="1150363"/>
                </a:cubicBezTo>
                <a:cubicBezTo>
                  <a:pt x="3848444" y="1140778"/>
                  <a:pt x="3842848" y="1135982"/>
                  <a:pt x="3831651" y="1135982"/>
                </a:cubicBezTo>
                <a:close/>
                <a:moveTo>
                  <a:pt x="9579517" y="1128794"/>
                </a:moveTo>
                <a:lnTo>
                  <a:pt x="9579517" y="1150363"/>
                </a:lnTo>
                <a:lnTo>
                  <a:pt x="9596310" y="1150363"/>
                </a:lnTo>
                <a:lnTo>
                  <a:pt x="9596310" y="1128794"/>
                </a:lnTo>
                <a:close/>
                <a:moveTo>
                  <a:pt x="4983836" y="1114636"/>
                </a:moveTo>
                <a:lnTo>
                  <a:pt x="4992230" y="1114636"/>
                </a:lnTo>
                <a:cubicBezTo>
                  <a:pt x="4986634" y="1124224"/>
                  <a:pt x="4983836" y="1131412"/>
                  <a:pt x="4983836" y="1136204"/>
                </a:cubicBezTo>
                <a:cubicBezTo>
                  <a:pt x="4972639" y="1136204"/>
                  <a:pt x="4967043" y="1131412"/>
                  <a:pt x="4967043" y="1121828"/>
                </a:cubicBezTo>
                <a:close/>
                <a:moveTo>
                  <a:pt x="5767050" y="1103740"/>
                </a:moveTo>
                <a:cubicBezTo>
                  <a:pt x="5767050" y="1113328"/>
                  <a:pt x="5758651" y="1118120"/>
                  <a:pt x="5741859" y="1118120"/>
                </a:cubicBezTo>
                <a:lnTo>
                  <a:pt x="5741859" y="1125309"/>
                </a:lnTo>
                <a:lnTo>
                  <a:pt x="5783839" y="1132501"/>
                </a:lnTo>
                <a:lnTo>
                  <a:pt x="5783839" y="1103740"/>
                </a:lnTo>
                <a:close/>
                <a:moveTo>
                  <a:pt x="5502702" y="1103137"/>
                </a:moveTo>
                <a:lnTo>
                  <a:pt x="5495986" y="1114636"/>
                </a:lnTo>
                <a:lnTo>
                  <a:pt x="5498930" y="1115896"/>
                </a:lnTo>
                <a:close/>
                <a:moveTo>
                  <a:pt x="5191797" y="1100033"/>
                </a:moveTo>
                <a:cubicBezTo>
                  <a:pt x="5202989" y="1100992"/>
                  <a:pt x="5208589" y="1105784"/>
                  <a:pt x="5208589" y="1114413"/>
                </a:cubicBezTo>
                <a:lnTo>
                  <a:pt x="5208589" y="1121605"/>
                </a:lnTo>
                <a:cubicBezTo>
                  <a:pt x="5197393" y="1121605"/>
                  <a:pt x="5191797" y="1116810"/>
                  <a:pt x="5191797" y="1107225"/>
                </a:cubicBezTo>
                <a:close/>
                <a:moveTo>
                  <a:pt x="3613357" y="1092845"/>
                </a:moveTo>
                <a:lnTo>
                  <a:pt x="3613357" y="1114413"/>
                </a:lnTo>
                <a:lnTo>
                  <a:pt x="3621755" y="1114413"/>
                </a:lnTo>
                <a:cubicBezTo>
                  <a:pt x="3621755" y="1108662"/>
                  <a:pt x="3624554" y="1101474"/>
                  <a:pt x="3630150" y="1092845"/>
                </a:cubicBezTo>
                <a:close/>
                <a:moveTo>
                  <a:pt x="3319501" y="1092845"/>
                </a:moveTo>
                <a:lnTo>
                  <a:pt x="3319501" y="1100033"/>
                </a:lnTo>
                <a:cubicBezTo>
                  <a:pt x="3319501" y="1109621"/>
                  <a:pt x="3313901" y="1114413"/>
                  <a:pt x="3302708" y="1114413"/>
                </a:cubicBezTo>
                <a:lnTo>
                  <a:pt x="3294310" y="1114413"/>
                </a:lnTo>
                <a:lnTo>
                  <a:pt x="3294310" y="1100033"/>
                </a:lnTo>
                <a:cubicBezTo>
                  <a:pt x="3301030" y="1100033"/>
                  <a:pt x="3309424" y="1097637"/>
                  <a:pt x="3319501" y="1092845"/>
                </a:cubicBezTo>
                <a:close/>
                <a:moveTo>
                  <a:pt x="4247382" y="1089360"/>
                </a:moveTo>
                <a:lnTo>
                  <a:pt x="4259846" y="1100033"/>
                </a:lnTo>
                <a:lnTo>
                  <a:pt x="4259846" y="1089360"/>
                </a:lnTo>
                <a:close/>
                <a:moveTo>
                  <a:pt x="5027692" y="1079771"/>
                </a:moveTo>
                <a:lnTo>
                  <a:pt x="5032271" y="1085653"/>
                </a:lnTo>
                <a:lnTo>
                  <a:pt x="5032271" y="1092845"/>
                </a:lnTo>
                <a:lnTo>
                  <a:pt x="5007084" y="1092845"/>
                </a:lnTo>
                <a:lnTo>
                  <a:pt x="5007084" y="1085656"/>
                </a:lnTo>
                <a:close/>
                <a:moveTo>
                  <a:pt x="3890424" y="1078464"/>
                </a:moveTo>
                <a:lnTo>
                  <a:pt x="3898819" y="1078464"/>
                </a:lnTo>
                <a:lnTo>
                  <a:pt x="3898819" y="1085656"/>
                </a:lnTo>
                <a:cubicBezTo>
                  <a:pt x="3898819" y="1095241"/>
                  <a:pt x="3893223" y="1100033"/>
                  <a:pt x="3882030" y="1100033"/>
                </a:cubicBezTo>
                <a:lnTo>
                  <a:pt x="3873632" y="1085656"/>
                </a:lnTo>
                <a:close/>
                <a:moveTo>
                  <a:pt x="9218494" y="1071276"/>
                </a:moveTo>
                <a:cubicBezTo>
                  <a:pt x="9207297" y="1072235"/>
                  <a:pt x="9201701" y="1077027"/>
                  <a:pt x="9201701" y="1085656"/>
                </a:cubicBezTo>
                <a:lnTo>
                  <a:pt x="9226888" y="1085656"/>
                </a:lnTo>
                <a:lnTo>
                  <a:pt x="9226888" y="1071276"/>
                </a:lnTo>
                <a:close/>
                <a:moveTo>
                  <a:pt x="3529397" y="1064084"/>
                </a:moveTo>
                <a:lnTo>
                  <a:pt x="3537795" y="1064084"/>
                </a:lnTo>
                <a:lnTo>
                  <a:pt x="3537795" y="1085656"/>
                </a:lnTo>
                <a:lnTo>
                  <a:pt x="3521002" y="1085656"/>
                </a:lnTo>
                <a:cubicBezTo>
                  <a:pt x="3526598" y="1076068"/>
                  <a:pt x="3529397" y="1068880"/>
                  <a:pt x="3529397" y="1064084"/>
                </a:cubicBezTo>
                <a:close/>
                <a:moveTo>
                  <a:pt x="4402575" y="1049707"/>
                </a:moveTo>
                <a:cubicBezTo>
                  <a:pt x="4413771" y="1050663"/>
                  <a:pt x="4419367" y="1055459"/>
                  <a:pt x="4419367" y="1064084"/>
                </a:cubicBezTo>
                <a:lnTo>
                  <a:pt x="4419367" y="1071276"/>
                </a:lnTo>
                <a:cubicBezTo>
                  <a:pt x="4408175" y="1071276"/>
                  <a:pt x="4402575" y="1066484"/>
                  <a:pt x="4402575" y="1056896"/>
                </a:cubicBezTo>
                <a:close/>
                <a:moveTo>
                  <a:pt x="5300944" y="1042515"/>
                </a:moveTo>
                <a:lnTo>
                  <a:pt x="5300944" y="1064084"/>
                </a:lnTo>
                <a:cubicBezTo>
                  <a:pt x="5302064" y="1073672"/>
                  <a:pt x="5307660" y="1078464"/>
                  <a:pt x="5317737" y="1078464"/>
                </a:cubicBezTo>
                <a:lnTo>
                  <a:pt x="5334525" y="1078464"/>
                </a:lnTo>
                <a:cubicBezTo>
                  <a:pt x="5334525" y="1068880"/>
                  <a:pt x="5326131" y="1064084"/>
                  <a:pt x="5309338" y="1064084"/>
                </a:cubicBezTo>
                <a:lnTo>
                  <a:pt x="5317737" y="1049707"/>
                </a:lnTo>
                <a:lnTo>
                  <a:pt x="5317737" y="1042515"/>
                </a:lnTo>
                <a:close/>
                <a:moveTo>
                  <a:pt x="3932404" y="1042515"/>
                </a:moveTo>
                <a:lnTo>
                  <a:pt x="3949197" y="1049707"/>
                </a:lnTo>
                <a:cubicBezTo>
                  <a:pt x="3943597" y="1058333"/>
                  <a:pt x="3940799" y="1065524"/>
                  <a:pt x="3940799" y="1071276"/>
                </a:cubicBezTo>
                <a:lnTo>
                  <a:pt x="3932404" y="1071276"/>
                </a:lnTo>
                <a:close/>
                <a:moveTo>
                  <a:pt x="3789672" y="1042515"/>
                </a:moveTo>
                <a:lnTo>
                  <a:pt x="3789672" y="1056896"/>
                </a:lnTo>
                <a:lnTo>
                  <a:pt x="3798070" y="1056896"/>
                </a:lnTo>
                <a:cubicBezTo>
                  <a:pt x="3809262" y="1056896"/>
                  <a:pt x="3814859" y="1052103"/>
                  <a:pt x="3814859" y="1042515"/>
                </a:cubicBezTo>
                <a:close/>
                <a:moveTo>
                  <a:pt x="4318619" y="1028135"/>
                </a:moveTo>
                <a:lnTo>
                  <a:pt x="4327013" y="1028135"/>
                </a:lnTo>
                <a:cubicBezTo>
                  <a:pt x="4321417" y="1036764"/>
                  <a:pt x="4318619" y="1043956"/>
                  <a:pt x="4318619" y="1049707"/>
                </a:cubicBezTo>
                <a:cubicBezTo>
                  <a:pt x="4307422" y="1049707"/>
                  <a:pt x="4301826" y="1044912"/>
                  <a:pt x="4301826" y="1035327"/>
                </a:cubicBezTo>
                <a:close/>
                <a:moveTo>
                  <a:pt x="5326131" y="1020947"/>
                </a:moveTo>
                <a:lnTo>
                  <a:pt x="5334525" y="1035327"/>
                </a:lnTo>
                <a:cubicBezTo>
                  <a:pt x="5328929" y="1035327"/>
                  <a:pt x="5326131" y="1037723"/>
                  <a:pt x="5326131" y="1042515"/>
                </a:cubicBezTo>
                <a:lnTo>
                  <a:pt x="5359713" y="1064084"/>
                </a:lnTo>
                <a:lnTo>
                  <a:pt x="5351318" y="1049707"/>
                </a:lnTo>
                <a:lnTo>
                  <a:pt x="5359713" y="1035327"/>
                </a:lnTo>
                <a:lnTo>
                  <a:pt x="5334525" y="1020947"/>
                </a:lnTo>
                <a:close/>
                <a:moveTo>
                  <a:pt x="4410973" y="1013758"/>
                </a:moveTo>
                <a:cubicBezTo>
                  <a:pt x="4422165" y="1014717"/>
                  <a:pt x="4427766" y="1019510"/>
                  <a:pt x="4427766" y="1028135"/>
                </a:cubicBezTo>
                <a:lnTo>
                  <a:pt x="4427766" y="1035327"/>
                </a:lnTo>
                <a:lnTo>
                  <a:pt x="4410973" y="1035327"/>
                </a:lnTo>
                <a:close/>
                <a:moveTo>
                  <a:pt x="3579776" y="1013758"/>
                </a:moveTo>
                <a:lnTo>
                  <a:pt x="3588170" y="1028135"/>
                </a:lnTo>
                <a:cubicBezTo>
                  <a:pt x="3576973" y="1028135"/>
                  <a:pt x="3571377" y="1030535"/>
                  <a:pt x="3571377" y="1035327"/>
                </a:cubicBezTo>
                <a:cubicBezTo>
                  <a:pt x="3561305" y="1030535"/>
                  <a:pt x="3552906" y="1028135"/>
                  <a:pt x="3546190" y="1028135"/>
                </a:cubicBezTo>
                <a:lnTo>
                  <a:pt x="3546190" y="1020947"/>
                </a:lnTo>
                <a:cubicBezTo>
                  <a:pt x="3549550" y="1020947"/>
                  <a:pt x="3560742" y="1018550"/>
                  <a:pt x="3579776" y="1013758"/>
                </a:cubicBezTo>
                <a:close/>
                <a:moveTo>
                  <a:pt x="4931522" y="999378"/>
                </a:moveTo>
                <a:lnTo>
                  <a:pt x="4939916" y="999378"/>
                </a:lnTo>
                <a:cubicBezTo>
                  <a:pt x="4953349" y="1008962"/>
                  <a:pt x="4967344" y="1013758"/>
                  <a:pt x="4981896" y="1013758"/>
                </a:cubicBezTo>
                <a:lnTo>
                  <a:pt x="4981896" y="1035327"/>
                </a:lnTo>
                <a:lnTo>
                  <a:pt x="4973502" y="1035327"/>
                </a:lnTo>
                <a:cubicBezTo>
                  <a:pt x="4958949" y="1035327"/>
                  <a:pt x="4944955" y="1023343"/>
                  <a:pt x="4931522" y="999378"/>
                </a:cubicBezTo>
                <a:close/>
                <a:moveTo>
                  <a:pt x="3781277" y="999378"/>
                </a:moveTo>
                <a:cubicBezTo>
                  <a:pt x="3783517" y="1008962"/>
                  <a:pt x="3789114" y="1013758"/>
                  <a:pt x="3798070" y="1013758"/>
                </a:cubicBezTo>
                <a:lnTo>
                  <a:pt x="3806464" y="1013758"/>
                </a:lnTo>
                <a:lnTo>
                  <a:pt x="3806464" y="999378"/>
                </a:lnTo>
                <a:close/>
                <a:moveTo>
                  <a:pt x="9487163" y="992190"/>
                </a:moveTo>
                <a:cubicBezTo>
                  <a:pt x="9475971" y="993145"/>
                  <a:pt x="9470370" y="997941"/>
                  <a:pt x="9470370" y="1006566"/>
                </a:cubicBezTo>
                <a:lnTo>
                  <a:pt x="9478769" y="1006566"/>
                </a:lnTo>
                <a:cubicBezTo>
                  <a:pt x="9489961" y="1006566"/>
                  <a:pt x="9495561" y="1001774"/>
                  <a:pt x="9495561" y="992190"/>
                </a:cubicBezTo>
                <a:close/>
                <a:moveTo>
                  <a:pt x="3705711" y="992190"/>
                </a:moveTo>
                <a:cubicBezTo>
                  <a:pt x="3695639" y="996982"/>
                  <a:pt x="3684442" y="999378"/>
                  <a:pt x="3672129" y="999378"/>
                </a:cubicBezTo>
                <a:cubicBezTo>
                  <a:pt x="3672129" y="1006089"/>
                  <a:pt x="3680524" y="1013277"/>
                  <a:pt x="3697317" y="1020947"/>
                </a:cubicBezTo>
                <a:lnTo>
                  <a:pt x="3705711" y="1020947"/>
                </a:lnTo>
                <a:lnTo>
                  <a:pt x="3714110" y="992190"/>
                </a:lnTo>
                <a:close/>
                <a:moveTo>
                  <a:pt x="8457196" y="984998"/>
                </a:moveTo>
                <a:lnTo>
                  <a:pt x="8458697" y="989998"/>
                </a:lnTo>
                <a:lnTo>
                  <a:pt x="8464535" y="984998"/>
                </a:lnTo>
                <a:close/>
                <a:moveTo>
                  <a:pt x="9352829" y="977809"/>
                </a:moveTo>
                <a:lnTo>
                  <a:pt x="9352829" y="984998"/>
                </a:lnTo>
                <a:lnTo>
                  <a:pt x="9361223" y="984998"/>
                </a:lnTo>
                <a:lnTo>
                  <a:pt x="9352829" y="999378"/>
                </a:lnTo>
                <a:lnTo>
                  <a:pt x="9369621" y="1020947"/>
                </a:lnTo>
                <a:cubicBezTo>
                  <a:pt x="9352829" y="1020947"/>
                  <a:pt x="9344434" y="1028135"/>
                  <a:pt x="9344434" y="1042515"/>
                </a:cubicBezTo>
                <a:lnTo>
                  <a:pt x="9319243" y="1085656"/>
                </a:lnTo>
                <a:cubicBezTo>
                  <a:pt x="9324843" y="1085656"/>
                  <a:pt x="9327641" y="1088052"/>
                  <a:pt x="9327641" y="1092845"/>
                </a:cubicBezTo>
                <a:lnTo>
                  <a:pt x="9310849" y="1092845"/>
                </a:lnTo>
                <a:cubicBezTo>
                  <a:pt x="9310849" y="1107225"/>
                  <a:pt x="9316445" y="1126398"/>
                  <a:pt x="9327641" y="1150363"/>
                </a:cubicBezTo>
                <a:lnTo>
                  <a:pt x="9319243" y="1150363"/>
                </a:lnTo>
                <a:cubicBezTo>
                  <a:pt x="9319243" y="1155155"/>
                  <a:pt x="9322045" y="1157551"/>
                  <a:pt x="9327641" y="1157551"/>
                </a:cubicBezTo>
                <a:cubicBezTo>
                  <a:pt x="9327641" y="1173850"/>
                  <a:pt x="9319243" y="1193022"/>
                  <a:pt x="9302454" y="1215072"/>
                </a:cubicBezTo>
                <a:lnTo>
                  <a:pt x="9310849" y="1251018"/>
                </a:lnTo>
                <a:lnTo>
                  <a:pt x="9294055" y="1251018"/>
                </a:lnTo>
                <a:cubicBezTo>
                  <a:pt x="9294055" y="1256291"/>
                  <a:pt x="9300352" y="1260725"/>
                  <a:pt x="9312946" y="1264320"/>
                </a:cubicBezTo>
                <a:lnTo>
                  <a:pt x="9336946" y="1267822"/>
                </a:lnTo>
                <a:lnTo>
                  <a:pt x="9350438" y="1233156"/>
                </a:lnTo>
                <a:lnTo>
                  <a:pt x="9384023" y="1233156"/>
                </a:lnTo>
                <a:cubicBezTo>
                  <a:pt x="9384023" y="1242744"/>
                  <a:pt x="9386821" y="1247536"/>
                  <a:pt x="9392418" y="1247536"/>
                </a:cubicBezTo>
                <a:lnTo>
                  <a:pt x="9384023" y="1261917"/>
                </a:lnTo>
                <a:lnTo>
                  <a:pt x="9392418" y="1276293"/>
                </a:lnTo>
                <a:lnTo>
                  <a:pt x="9384023" y="1290674"/>
                </a:lnTo>
                <a:cubicBezTo>
                  <a:pt x="9389620" y="1298343"/>
                  <a:pt x="9392418" y="1307928"/>
                  <a:pt x="9392418" y="1319434"/>
                </a:cubicBezTo>
                <a:lnTo>
                  <a:pt x="9381294" y="1321339"/>
                </a:lnTo>
                <a:lnTo>
                  <a:pt x="9388512" y="1333701"/>
                </a:lnTo>
                <a:cubicBezTo>
                  <a:pt x="9401105" y="1340890"/>
                  <a:pt x="9419996" y="1344485"/>
                  <a:pt x="9445183" y="1344485"/>
                </a:cubicBezTo>
                <a:lnTo>
                  <a:pt x="9445183" y="1337296"/>
                </a:lnTo>
                <a:lnTo>
                  <a:pt x="9436789" y="1322916"/>
                </a:lnTo>
                <a:cubicBezTo>
                  <a:pt x="9442385" y="1308539"/>
                  <a:pt x="9447981" y="1301347"/>
                  <a:pt x="9453581" y="1301347"/>
                </a:cubicBezTo>
                <a:lnTo>
                  <a:pt x="9445183" y="1286967"/>
                </a:lnTo>
                <a:lnTo>
                  <a:pt x="9445183" y="1272590"/>
                </a:lnTo>
                <a:lnTo>
                  <a:pt x="9461975" y="1272590"/>
                </a:lnTo>
                <a:cubicBezTo>
                  <a:pt x="9456379" y="1258210"/>
                  <a:pt x="9450783" y="1251018"/>
                  <a:pt x="9445183" y="1251018"/>
                </a:cubicBezTo>
                <a:lnTo>
                  <a:pt x="9453581" y="1236641"/>
                </a:lnTo>
                <a:lnTo>
                  <a:pt x="9445183" y="1222260"/>
                </a:lnTo>
                <a:cubicBezTo>
                  <a:pt x="9461975" y="1200210"/>
                  <a:pt x="9470370" y="1185834"/>
                  <a:pt x="9470370" y="1179123"/>
                </a:cubicBezTo>
                <a:lnTo>
                  <a:pt x="9495561" y="1179123"/>
                </a:lnTo>
                <a:lnTo>
                  <a:pt x="9495561" y="1200692"/>
                </a:lnTo>
                <a:lnTo>
                  <a:pt x="9478769" y="1200692"/>
                </a:lnTo>
                <a:lnTo>
                  <a:pt x="9478769" y="1207880"/>
                </a:lnTo>
                <a:cubicBezTo>
                  <a:pt x="9478769" y="1214591"/>
                  <a:pt x="9487163" y="1221779"/>
                  <a:pt x="9503955" y="1229449"/>
                </a:cubicBezTo>
                <a:lnTo>
                  <a:pt x="9503955" y="1200692"/>
                </a:lnTo>
                <a:lnTo>
                  <a:pt x="9554330" y="1200692"/>
                </a:lnTo>
                <a:cubicBezTo>
                  <a:pt x="9554330" y="1176724"/>
                  <a:pt x="9562728" y="1164743"/>
                  <a:pt x="9579517" y="1164743"/>
                </a:cubicBezTo>
                <a:lnTo>
                  <a:pt x="9579517" y="1157551"/>
                </a:lnTo>
                <a:lnTo>
                  <a:pt x="9562728" y="1157551"/>
                </a:lnTo>
                <a:lnTo>
                  <a:pt x="9562728" y="1114413"/>
                </a:lnTo>
                <a:cubicBezTo>
                  <a:pt x="9562728" y="1100992"/>
                  <a:pt x="9557128" y="1086612"/>
                  <a:pt x="9545936" y="1071276"/>
                </a:cubicBezTo>
                <a:cubicBezTo>
                  <a:pt x="9551532" y="1062647"/>
                  <a:pt x="9554330" y="1053063"/>
                  <a:pt x="9554330" y="1042515"/>
                </a:cubicBezTo>
                <a:cubicBezTo>
                  <a:pt x="9543137" y="1042515"/>
                  <a:pt x="9537541" y="1037723"/>
                  <a:pt x="9537541" y="1028135"/>
                </a:cubicBezTo>
                <a:lnTo>
                  <a:pt x="9529143" y="1028135"/>
                </a:lnTo>
                <a:lnTo>
                  <a:pt x="9529143" y="1078464"/>
                </a:lnTo>
                <a:lnTo>
                  <a:pt x="9520749" y="1078464"/>
                </a:lnTo>
                <a:lnTo>
                  <a:pt x="9520749" y="1049707"/>
                </a:lnTo>
                <a:lnTo>
                  <a:pt x="9512350" y="1049707"/>
                </a:lnTo>
                <a:cubicBezTo>
                  <a:pt x="9512350" y="1069839"/>
                  <a:pt x="9503955" y="1084216"/>
                  <a:pt x="9487163" y="1092845"/>
                </a:cubicBezTo>
                <a:lnTo>
                  <a:pt x="9495561" y="1107225"/>
                </a:lnTo>
                <a:lnTo>
                  <a:pt x="9495561" y="1121605"/>
                </a:lnTo>
                <a:lnTo>
                  <a:pt x="9478769" y="1114413"/>
                </a:lnTo>
                <a:lnTo>
                  <a:pt x="9461975" y="1135982"/>
                </a:lnTo>
                <a:cubicBezTo>
                  <a:pt x="9470932" y="1135982"/>
                  <a:pt x="9479327" y="1143174"/>
                  <a:pt x="9487163" y="1157551"/>
                </a:cubicBezTo>
                <a:lnTo>
                  <a:pt x="9487163" y="1164743"/>
                </a:lnTo>
                <a:cubicBezTo>
                  <a:pt x="9479327" y="1164743"/>
                  <a:pt x="9468134" y="1169535"/>
                  <a:pt x="9453581" y="1179123"/>
                </a:cubicBezTo>
                <a:cubicBezTo>
                  <a:pt x="9445745" y="1159951"/>
                  <a:pt x="9431750" y="1150363"/>
                  <a:pt x="9411601" y="1150363"/>
                </a:cubicBezTo>
                <a:lnTo>
                  <a:pt x="9411601" y="1135982"/>
                </a:lnTo>
                <a:lnTo>
                  <a:pt x="9436789" y="1135982"/>
                </a:lnTo>
                <a:cubicBezTo>
                  <a:pt x="9436789" y="1126398"/>
                  <a:pt x="9428390" y="1121605"/>
                  <a:pt x="9411601" y="1121605"/>
                </a:cubicBezTo>
                <a:lnTo>
                  <a:pt x="9419995" y="1071276"/>
                </a:lnTo>
                <a:lnTo>
                  <a:pt x="9378015" y="1078464"/>
                </a:lnTo>
                <a:lnTo>
                  <a:pt x="9369621" y="1064084"/>
                </a:lnTo>
                <a:lnTo>
                  <a:pt x="9403203" y="1056896"/>
                </a:lnTo>
                <a:cubicBezTo>
                  <a:pt x="9403203" y="1061688"/>
                  <a:pt x="9406001" y="1064084"/>
                  <a:pt x="9411601" y="1064084"/>
                </a:cubicBezTo>
                <a:cubicBezTo>
                  <a:pt x="9400405" y="1027657"/>
                  <a:pt x="9394809" y="1008485"/>
                  <a:pt x="9394809" y="1006566"/>
                </a:cubicBezTo>
                <a:cubicBezTo>
                  <a:pt x="9400405" y="1006566"/>
                  <a:pt x="9403203" y="1004170"/>
                  <a:pt x="9403203" y="999378"/>
                </a:cubicBezTo>
                <a:cubicBezTo>
                  <a:pt x="9392010" y="999378"/>
                  <a:pt x="9375217" y="992190"/>
                  <a:pt x="9352829" y="977809"/>
                </a:cubicBezTo>
                <a:close/>
                <a:moveTo>
                  <a:pt x="3562983" y="977809"/>
                </a:moveTo>
                <a:lnTo>
                  <a:pt x="3596564" y="977809"/>
                </a:lnTo>
                <a:lnTo>
                  <a:pt x="3596564" y="992190"/>
                </a:lnTo>
                <a:lnTo>
                  <a:pt x="3588170" y="992190"/>
                </a:lnTo>
                <a:cubicBezTo>
                  <a:pt x="3578093" y="987394"/>
                  <a:pt x="3569699" y="984998"/>
                  <a:pt x="3562983" y="984998"/>
                </a:cubicBezTo>
                <a:close/>
                <a:moveTo>
                  <a:pt x="5689987" y="974965"/>
                </a:moveTo>
                <a:lnTo>
                  <a:pt x="5685887" y="976720"/>
                </a:lnTo>
                <a:lnTo>
                  <a:pt x="5695553" y="984998"/>
                </a:lnTo>
                <a:lnTo>
                  <a:pt x="5680925" y="997524"/>
                </a:lnTo>
                <a:lnTo>
                  <a:pt x="5683090" y="1003085"/>
                </a:lnTo>
                <a:lnTo>
                  <a:pt x="5674691" y="1003085"/>
                </a:lnTo>
                <a:lnTo>
                  <a:pt x="5653573" y="998562"/>
                </a:lnTo>
                <a:lnTo>
                  <a:pt x="5653573" y="1006566"/>
                </a:lnTo>
                <a:lnTo>
                  <a:pt x="5641114" y="995900"/>
                </a:lnTo>
                <a:lnTo>
                  <a:pt x="5649504" y="1010273"/>
                </a:lnTo>
                <a:cubicBezTo>
                  <a:pt x="5643908" y="1010273"/>
                  <a:pt x="5635514" y="1012670"/>
                  <a:pt x="5624317" y="1017462"/>
                </a:cubicBezTo>
                <a:lnTo>
                  <a:pt x="5612407" y="1012363"/>
                </a:lnTo>
                <a:lnTo>
                  <a:pt x="5611593" y="1013758"/>
                </a:lnTo>
                <a:cubicBezTo>
                  <a:pt x="5617189" y="1013758"/>
                  <a:pt x="5619987" y="1016154"/>
                  <a:pt x="5619987" y="1020947"/>
                </a:cubicBezTo>
                <a:lnTo>
                  <a:pt x="5611593" y="1020947"/>
                </a:lnTo>
                <a:lnTo>
                  <a:pt x="5586406" y="1006566"/>
                </a:lnTo>
                <a:lnTo>
                  <a:pt x="5569613" y="1006566"/>
                </a:lnTo>
                <a:cubicBezTo>
                  <a:pt x="5556740" y="1009922"/>
                  <a:pt x="5544707" y="1016392"/>
                  <a:pt x="5533512" y="1025979"/>
                </a:cubicBezTo>
                <a:lnTo>
                  <a:pt x="5511147" y="1053411"/>
                </a:lnTo>
                <a:lnTo>
                  <a:pt x="5523564" y="1053411"/>
                </a:lnTo>
                <a:cubicBezTo>
                  <a:pt x="5523564" y="1062999"/>
                  <a:pt x="5517968" y="1067791"/>
                  <a:pt x="5506775" y="1067791"/>
                </a:cubicBezTo>
                <a:lnTo>
                  <a:pt x="5498377" y="1067791"/>
                </a:lnTo>
                <a:lnTo>
                  <a:pt x="5498377" y="1064955"/>
                </a:lnTo>
                <a:lnTo>
                  <a:pt x="5450391" y="1075230"/>
                </a:lnTo>
                <a:lnTo>
                  <a:pt x="5434333" y="1083408"/>
                </a:lnTo>
                <a:lnTo>
                  <a:pt x="5437218" y="1085878"/>
                </a:lnTo>
                <a:lnTo>
                  <a:pt x="5423878" y="1088734"/>
                </a:lnTo>
                <a:lnTo>
                  <a:pt x="5401693" y="1100033"/>
                </a:lnTo>
                <a:cubicBezTo>
                  <a:pt x="5401693" y="1092367"/>
                  <a:pt x="5396096" y="1082779"/>
                  <a:pt x="5384904" y="1071276"/>
                </a:cubicBezTo>
                <a:lnTo>
                  <a:pt x="5393298" y="1056896"/>
                </a:lnTo>
                <a:lnTo>
                  <a:pt x="5384904" y="1056896"/>
                </a:lnTo>
                <a:cubicBezTo>
                  <a:pt x="5382664" y="1064565"/>
                  <a:pt x="5357477" y="1078946"/>
                  <a:pt x="5309338" y="1100033"/>
                </a:cubicBezTo>
                <a:lnTo>
                  <a:pt x="5309338" y="1092845"/>
                </a:lnTo>
                <a:cubicBezTo>
                  <a:pt x="5286949" y="1096678"/>
                  <a:pt x="5275757" y="1101474"/>
                  <a:pt x="5275757" y="1107225"/>
                </a:cubicBezTo>
                <a:cubicBezTo>
                  <a:pt x="5269039" y="1104827"/>
                  <a:pt x="5253785" y="1101831"/>
                  <a:pt x="5229997" y="1098236"/>
                </a:cubicBezTo>
                <a:lnTo>
                  <a:pt x="5149475" y="1087790"/>
                </a:lnTo>
                <a:lnTo>
                  <a:pt x="5160150" y="1100255"/>
                </a:lnTo>
                <a:cubicBezTo>
                  <a:pt x="5171347" y="1105051"/>
                  <a:pt x="5179741" y="1107447"/>
                  <a:pt x="5185337" y="1107447"/>
                </a:cubicBezTo>
                <a:lnTo>
                  <a:pt x="5168545" y="1129016"/>
                </a:lnTo>
                <a:lnTo>
                  <a:pt x="5168545" y="1136204"/>
                </a:lnTo>
                <a:lnTo>
                  <a:pt x="5176943" y="1150585"/>
                </a:lnTo>
                <a:lnTo>
                  <a:pt x="5143357" y="1164965"/>
                </a:lnTo>
                <a:lnTo>
                  <a:pt x="5147513" y="1172080"/>
                </a:lnTo>
                <a:lnTo>
                  <a:pt x="5155824" y="1175638"/>
                </a:lnTo>
                <a:lnTo>
                  <a:pt x="5172613" y="1175638"/>
                </a:lnTo>
                <a:lnTo>
                  <a:pt x="5172613" y="1161258"/>
                </a:lnTo>
                <a:lnTo>
                  <a:pt x="5197800" y="1175638"/>
                </a:lnTo>
                <a:lnTo>
                  <a:pt x="5214593" y="1175638"/>
                </a:lnTo>
                <a:lnTo>
                  <a:pt x="5214593" y="1161258"/>
                </a:lnTo>
                <a:lnTo>
                  <a:pt x="5248179" y="1161258"/>
                </a:lnTo>
                <a:lnTo>
                  <a:pt x="5248179" y="1168450"/>
                </a:lnTo>
                <a:lnTo>
                  <a:pt x="5239780" y="1182827"/>
                </a:lnTo>
                <a:lnTo>
                  <a:pt x="5256573" y="1190019"/>
                </a:lnTo>
                <a:cubicBezTo>
                  <a:pt x="5256573" y="1185223"/>
                  <a:pt x="5259371" y="1182827"/>
                  <a:pt x="5264972" y="1182827"/>
                </a:cubicBezTo>
                <a:cubicBezTo>
                  <a:pt x="5270568" y="1191456"/>
                  <a:pt x="5273366" y="1198644"/>
                  <a:pt x="5273366" y="1204395"/>
                </a:cubicBezTo>
                <a:lnTo>
                  <a:pt x="5290159" y="1204395"/>
                </a:lnTo>
                <a:lnTo>
                  <a:pt x="5290159" y="1190019"/>
                </a:lnTo>
                <a:cubicBezTo>
                  <a:pt x="5273366" y="1190019"/>
                  <a:pt x="5264972" y="1185223"/>
                  <a:pt x="5264972" y="1175638"/>
                </a:cubicBezTo>
                <a:lnTo>
                  <a:pt x="5264972" y="1161258"/>
                </a:lnTo>
                <a:lnTo>
                  <a:pt x="5298553" y="1161258"/>
                </a:lnTo>
                <a:lnTo>
                  <a:pt x="5298553" y="1168450"/>
                </a:lnTo>
                <a:lnTo>
                  <a:pt x="5290159" y="1182827"/>
                </a:lnTo>
                <a:lnTo>
                  <a:pt x="5298553" y="1182827"/>
                </a:lnTo>
                <a:cubicBezTo>
                  <a:pt x="5298553" y="1178034"/>
                  <a:pt x="5300793" y="1175638"/>
                  <a:pt x="5305270" y="1175638"/>
                </a:cubicBezTo>
                <a:lnTo>
                  <a:pt x="5305270" y="1182827"/>
                </a:lnTo>
                <a:lnTo>
                  <a:pt x="5322062" y="1175638"/>
                </a:lnTo>
                <a:lnTo>
                  <a:pt x="5347250" y="1175638"/>
                </a:lnTo>
                <a:lnTo>
                  <a:pt x="5347250" y="1186534"/>
                </a:lnTo>
                <a:lnTo>
                  <a:pt x="5353257" y="1186534"/>
                </a:lnTo>
                <a:lnTo>
                  <a:pt x="5353257" y="1190019"/>
                </a:lnTo>
                <a:lnTo>
                  <a:pt x="5364042" y="1190019"/>
                </a:lnTo>
                <a:lnTo>
                  <a:pt x="5364042" y="1175638"/>
                </a:lnTo>
                <a:lnTo>
                  <a:pt x="5384127" y="1175638"/>
                </a:lnTo>
                <a:lnTo>
                  <a:pt x="5386839" y="1172153"/>
                </a:lnTo>
                <a:lnTo>
                  <a:pt x="5336465" y="1164965"/>
                </a:lnTo>
                <a:lnTo>
                  <a:pt x="5336465" y="1157777"/>
                </a:lnTo>
                <a:cubicBezTo>
                  <a:pt x="5386839" y="1157777"/>
                  <a:pt x="5412030" y="1138600"/>
                  <a:pt x="5412030" y="1100255"/>
                </a:cubicBezTo>
                <a:lnTo>
                  <a:pt x="5503554" y="1100255"/>
                </a:lnTo>
                <a:lnTo>
                  <a:pt x="5506775" y="1089360"/>
                </a:lnTo>
                <a:lnTo>
                  <a:pt x="5540357" y="1103740"/>
                </a:lnTo>
                <a:cubicBezTo>
                  <a:pt x="5540357" y="1079775"/>
                  <a:pt x="5551553" y="1067791"/>
                  <a:pt x="5573943" y="1067791"/>
                </a:cubicBezTo>
                <a:lnTo>
                  <a:pt x="5573943" y="1082172"/>
                </a:lnTo>
                <a:cubicBezTo>
                  <a:pt x="5591851" y="1058207"/>
                  <a:pt x="5608644" y="1046222"/>
                  <a:pt x="5624317" y="1046222"/>
                </a:cubicBezTo>
                <a:cubicBezTo>
                  <a:pt x="5624317" y="1042389"/>
                  <a:pt x="5646706" y="1030405"/>
                  <a:pt x="5691484" y="1010273"/>
                </a:cubicBezTo>
                <a:lnTo>
                  <a:pt x="5708277" y="1017462"/>
                </a:lnTo>
                <a:lnTo>
                  <a:pt x="5708277" y="1003085"/>
                </a:lnTo>
                <a:lnTo>
                  <a:pt x="5716671" y="1003085"/>
                </a:lnTo>
                <a:cubicBezTo>
                  <a:pt x="5716671" y="1009796"/>
                  <a:pt x="5727868" y="1021776"/>
                  <a:pt x="5750257" y="1039034"/>
                </a:cubicBezTo>
                <a:lnTo>
                  <a:pt x="5750257" y="1046222"/>
                </a:lnTo>
                <a:lnTo>
                  <a:pt x="5733464" y="1039034"/>
                </a:lnTo>
                <a:lnTo>
                  <a:pt x="5733464" y="1046222"/>
                </a:lnTo>
                <a:cubicBezTo>
                  <a:pt x="5739060" y="1046222"/>
                  <a:pt x="5741859" y="1048619"/>
                  <a:pt x="5741859" y="1053411"/>
                </a:cubicBezTo>
                <a:lnTo>
                  <a:pt x="5733464" y="1053411"/>
                </a:lnTo>
                <a:cubicBezTo>
                  <a:pt x="5723388" y="1048619"/>
                  <a:pt x="5714993" y="1046222"/>
                  <a:pt x="5708277" y="1046222"/>
                </a:cubicBezTo>
                <a:lnTo>
                  <a:pt x="5708277" y="1053411"/>
                </a:lnTo>
                <a:cubicBezTo>
                  <a:pt x="5719469" y="1063958"/>
                  <a:pt x="5725070" y="1080735"/>
                  <a:pt x="5725070" y="1103740"/>
                </a:cubicBezTo>
                <a:lnTo>
                  <a:pt x="5758651" y="1103740"/>
                </a:lnTo>
                <a:lnTo>
                  <a:pt x="5750257" y="1089360"/>
                </a:lnTo>
                <a:lnTo>
                  <a:pt x="5750257" y="1082172"/>
                </a:lnTo>
                <a:cubicBezTo>
                  <a:pt x="5767050" y="1086964"/>
                  <a:pt x="5775444" y="1091756"/>
                  <a:pt x="5775444" y="1096552"/>
                </a:cubicBezTo>
                <a:lnTo>
                  <a:pt x="5779513" y="1094809"/>
                </a:lnTo>
                <a:lnTo>
                  <a:pt x="5779513" y="1092845"/>
                </a:lnTo>
                <a:lnTo>
                  <a:pt x="5787907" y="1078464"/>
                </a:lnTo>
                <a:lnTo>
                  <a:pt x="5771114" y="1078464"/>
                </a:lnTo>
                <a:lnTo>
                  <a:pt x="5771114" y="1071276"/>
                </a:lnTo>
                <a:lnTo>
                  <a:pt x="5779513" y="1056896"/>
                </a:lnTo>
                <a:lnTo>
                  <a:pt x="5771114" y="1056896"/>
                </a:lnTo>
                <a:lnTo>
                  <a:pt x="5754326" y="1064084"/>
                </a:lnTo>
                <a:lnTo>
                  <a:pt x="5754326" y="1042515"/>
                </a:lnTo>
                <a:lnTo>
                  <a:pt x="5762720" y="1028135"/>
                </a:lnTo>
                <a:cubicBezTo>
                  <a:pt x="5751523" y="1028135"/>
                  <a:pt x="5745927" y="1018550"/>
                  <a:pt x="5745927" y="999378"/>
                </a:cubicBezTo>
                <a:lnTo>
                  <a:pt x="5737533" y="999378"/>
                </a:lnTo>
                <a:lnTo>
                  <a:pt x="5720740" y="1006566"/>
                </a:lnTo>
                <a:close/>
                <a:moveTo>
                  <a:pt x="3764484" y="970617"/>
                </a:moveTo>
                <a:cubicBezTo>
                  <a:pt x="3749931" y="984998"/>
                  <a:pt x="3735937" y="992190"/>
                  <a:pt x="3722504" y="992190"/>
                </a:cubicBezTo>
                <a:cubicBezTo>
                  <a:pt x="3724745" y="1001774"/>
                  <a:pt x="3730341" y="1006566"/>
                  <a:pt x="3739297" y="1006566"/>
                </a:cubicBezTo>
                <a:lnTo>
                  <a:pt x="3747692" y="1006566"/>
                </a:lnTo>
                <a:cubicBezTo>
                  <a:pt x="3747692" y="996982"/>
                  <a:pt x="3753292" y="992190"/>
                  <a:pt x="3764484" y="992190"/>
                </a:cubicBezTo>
                <a:close/>
                <a:moveTo>
                  <a:pt x="3604963" y="956240"/>
                </a:moveTo>
                <a:cubicBezTo>
                  <a:pt x="3612799" y="956240"/>
                  <a:pt x="3621194" y="963429"/>
                  <a:pt x="3630150" y="977809"/>
                </a:cubicBezTo>
                <a:lnTo>
                  <a:pt x="3630150" y="984998"/>
                </a:lnTo>
                <a:lnTo>
                  <a:pt x="3613357" y="984998"/>
                </a:lnTo>
                <a:close/>
                <a:moveTo>
                  <a:pt x="8336209" y="955310"/>
                </a:moveTo>
                <a:lnTo>
                  <a:pt x="8336209" y="958930"/>
                </a:lnTo>
                <a:lnTo>
                  <a:pt x="8338599" y="956240"/>
                </a:lnTo>
                <a:close/>
                <a:moveTo>
                  <a:pt x="5015482" y="941860"/>
                </a:moveTo>
                <a:lnTo>
                  <a:pt x="5015482" y="970617"/>
                </a:lnTo>
                <a:lnTo>
                  <a:pt x="5032271" y="970617"/>
                </a:lnTo>
                <a:cubicBezTo>
                  <a:pt x="5040107" y="970617"/>
                  <a:pt x="5048506" y="963429"/>
                  <a:pt x="5057462" y="949048"/>
                </a:cubicBezTo>
                <a:lnTo>
                  <a:pt x="5040669" y="941860"/>
                </a:lnTo>
                <a:close/>
                <a:moveTo>
                  <a:pt x="4251447" y="941860"/>
                </a:moveTo>
                <a:cubicBezTo>
                  <a:pt x="4262644" y="942819"/>
                  <a:pt x="4268240" y="947612"/>
                  <a:pt x="4268240" y="956240"/>
                </a:cubicBezTo>
                <a:lnTo>
                  <a:pt x="4268240" y="970617"/>
                </a:lnTo>
                <a:lnTo>
                  <a:pt x="4251447" y="970617"/>
                </a:lnTo>
                <a:close/>
                <a:moveTo>
                  <a:pt x="4864355" y="934668"/>
                </a:moveTo>
                <a:lnTo>
                  <a:pt x="4881144" y="934668"/>
                </a:lnTo>
                <a:lnTo>
                  <a:pt x="4881144" y="956240"/>
                </a:lnTo>
                <a:cubicBezTo>
                  <a:pt x="4869951" y="956240"/>
                  <a:pt x="4864355" y="951445"/>
                  <a:pt x="4864355" y="941860"/>
                </a:cubicBezTo>
                <a:close/>
                <a:moveTo>
                  <a:pt x="5116231" y="927480"/>
                </a:moveTo>
                <a:lnTo>
                  <a:pt x="5116231" y="941860"/>
                </a:lnTo>
                <a:cubicBezTo>
                  <a:pt x="5117351" y="951445"/>
                  <a:pt x="5122947" y="956240"/>
                  <a:pt x="5133024" y="956240"/>
                </a:cubicBezTo>
                <a:lnTo>
                  <a:pt x="5133024" y="949048"/>
                </a:lnTo>
                <a:lnTo>
                  <a:pt x="5149816" y="956240"/>
                </a:lnTo>
                <a:cubicBezTo>
                  <a:pt x="5161009" y="956240"/>
                  <a:pt x="5166609" y="951445"/>
                  <a:pt x="5166609" y="941860"/>
                </a:cubicBezTo>
                <a:cubicBezTo>
                  <a:pt x="5145336" y="941860"/>
                  <a:pt x="5128547" y="937068"/>
                  <a:pt x="5116231" y="927480"/>
                </a:cubicBezTo>
                <a:close/>
                <a:moveTo>
                  <a:pt x="7289946" y="923166"/>
                </a:moveTo>
                <a:lnTo>
                  <a:pt x="7287692" y="933779"/>
                </a:lnTo>
                <a:lnTo>
                  <a:pt x="7297502" y="927480"/>
                </a:lnTo>
                <a:close/>
                <a:moveTo>
                  <a:pt x="5611593" y="920291"/>
                </a:moveTo>
                <a:cubicBezTo>
                  <a:pt x="5611593" y="929876"/>
                  <a:pt x="5603198" y="934668"/>
                  <a:pt x="5586406" y="934668"/>
                </a:cubicBezTo>
                <a:lnTo>
                  <a:pt x="5592769" y="945567"/>
                </a:lnTo>
                <a:lnTo>
                  <a:pt x="5624317" y="945567"/>
                </a:lnTo>
                <a:lnTo>
                  <a:pt x="5624317" y="938375"/>
                </a:lnTo>
                <a:cubicBezTo>
                  <a:pt x="5637190" y="938375"/>
                  <a:pt x="5649224" y="941371"/>
                  <a:pt x="5660419" y="947363"/>
                </a:cubicBezTo>
                <a:lnTo>
                  <a:pt x="5670366" y="955995"/>
                </a:lnTo>
                <a:lnTo>
                  <a:pt x="5670366" y="941860"/>
                </a:lnTo>
                <a:cubicBezTo>
                  <a:pt x="5679322" y="937068"/>
                  <a:pt x="5690515" y="934668"/>
                  <a:pt x="5703947" y="934668"/>
                </a:cubicBezTo>
                <a:lnTo>
                  <a:pt x="5703947" y="927480"/>
                </a:lnTo>
                <a:cubicBezTo>
                  <a:pt x="5697231" y="927480"/>
                  <a:pt x="5688837" y="925084"/>
                  <a:pt x="5678760" y="920291"/>
                </a:cubicBezTo>
                <a:cubicBezTo>
                  <a:pt x="5678760" y="925084"/>
                  <a:pt x="5675962" y="927480"/>
                  <a:pt x="5670366" y="927480"/>
                </a:cubicBezTo>
                <a:lnTo>
                  <a:pt x="5670366" y="920291"/>
                </a:lnTo>
                <a:lnTo>
                  <a:pt x="5653573" y="927480"/>
                </a:lnTo>
                <a:lnTo>
                  <a:pt x="5628386" y="927480"/>
                </a:lnTo>
                <a:close/>
                <a:moveTo>
                  <a:pt x="5771114" y="913099"/>
                </a:moveTo>
                <a:lnTo>
                  <a:pt x="5771114" y="920291"/>
                </a:lnTo>
                <a:lnTo>
                  <a:pt x="5787907" y="927480"/>
                </a:lnTo>
                <a:lnTo>
                  <a:pt x="5804700" y="927480"/>
                </a:lnTo>
                <a:lnTo>
                  <a:pt x="5804700" y="920291"/>
                </a:lnTo>
                <a:cubicBezTo>
                  <a:pt x="5791267" y="920291"/>
                  <a:pt x="5780071" y="917895"/>
                  <a:pt x="5771114" y="913099"/>
                </a:cubicBezTo>
                <a:close/>
                <a:moveTo>
                  <a:pt x="4629267" y="913099"/>
                </a:moveTo>
                <a:lnTo>
                  <a:pt x="4637662" y="913099"/>
                </a:lnTo>
                <a:cubicBezTo>
                  <a:pt x="4637662" y="927480"/>
                  <a:pt x="4643258" y="934668"/>
                  <a:pt x="4654455" y="934668"/>
                </a:cubicBezTo>
                <a:lnTo>
                  <a:pt x="4654455" y="941860"/>
                </a:lnTo>
                <a:cubicBezTo>
                  <a:pt x="4654455" y="948571"/>
                  <a:pt x="4646060" y="955759"/>
                  <a:pt x="4629267" y="963429"/>
                </a:cubicBezTo>
                <a:close/>
                <a:moveTo>
                  <a:pt x="4142304" y="905911"/>
                </a:moveTo>
                <a:lnTo>
                  <a:pt x="4150698" y="905911"/>
                </a:lnTo>
                <a:cubicBezTo>
                  <a:pt x="4161891" y="906870"/>
                  <a:pt x="4167491" y="911662"/>
                  <a:pt x="4167491" y="920291"/>
                </a:cubicBezTo>
                <a:lnTo>
                  <a:pt x="4159093" y="920291"/>
                </a:lnTo>
                <a:cubicBezTo>
                  <a:pt x="4147900" y="920291"/>
                  <a:pt x="4142304" y="915496"/>
                  <a:pt x="4142304" y="905911"/>
                </a:cubicBezTo>
                <a:close/>
                <a:moveTo>
                  <a:pt x="6575447" y="898723"/>
                </a:moveTo>
                <a:lnTo>
                  <a:pt x="6560257" y="902962"/>
                </a:lnTo>
                <a:lnTo>
                  <a:pt x="6564662" y="909618"/>
                </a:lnTo>
                <a:lnTo>
                  <a:pt x="6556268" y="923995"/>
                </a:lnTo>
                <a:lnTo>
                  <a:pt x="6563912" y="940360"/>
                </a:lnTo>
                <a:lnTo>
                  <a:pt x="6580721" y="935560"/>
                </a:lnTo>
                <a:lnTo>
                  <a:pt x="6573061" y="931187"/>
                </a:lnTo>
                <a:lnTo>
                  <a:pt x="6573061" y="916807"/>
                </a:lnTo>
                <a:lnTo>
                  <a:pt x="6579672" y="916807"/>
                </a:lnTo>
                <a:close/>
                <a:moveTo>
                  <a:pt x="5703947" y="898723"/>
                </a:moveTo>
                <a:cubicBezTo>
                  <a:pt x="5709548" y="906389"/>
                  <a:pt x="5712346" y="918373"/>
                  <a:pt x="5712346" y="934668"/>
                </a:cubicBezTo>
                <a:lnTo>
                  <a:pt x="5720740" y="934668"/>
                </a:lnTo>
                <a:lnTo>
                  <a:pt x="5729138" y="905911"/>
                </a:lnTo>
                <a:lnTo>
                  <a:pt x="5712346" y="898723"/>
                </a:lnTo>
                <a:close/>
                <a:moveTo>
                  <a:pt x="4007966" y="898723"/>
                </a:moveTo>
                <a:lnTo>
                  <a:pt x="4024758" y="898723"/>
                </a:lnTo>
                <a:lnTo>
                  <a:pt x="4024758" y="905911"/>
                </a:lnTo>
                <a:cubicBezTo>
                  <a:pt x="4024758" y="915496"/>
                  <a:pt x="4019162" y="920291"/>
                  <a:pt x="4007966" y="920291"/>
                </a:cubicBezTo>
                <a:close/>
                <a:moveTo>
                  <a:pt x="9210095" y="891531"/>
                </a:moveTo>
                <a:lnTo>
                  <a:pt x="9193307" y="898723"/>
                </a:lnTo>
                <a:cubicBezTo>
                  <a:pt x="9200023" y="937068"/>
                  <a:pt x="9211215" y="956240"/>
                  <a:pt x="9226888" y="956240"/>
                </a:cubicBezTo>
                <a:lnTo>
                  <a:pt x="9226888" y="949048"/>
                </a:lnTo>
                <a:cubicBezTo>
                  <a:pt x="9219052" y="949048"/>
                  <a:pt x="9210657" y="937068"/>
                  <a:pt x="9201701" y="913099"/>
                </a:cubicBezTo>
                <a:lnTo>
                  <a:pt x="9210095" y="898723"/>
                </a:lnTo>
                <a:close/>
                <a:moveTo>
                  <a:pt x="7115307" y="885061"/>
                </a:moveTo>
                <a:lnTo>
                  <a:pt x="7125102" y="893449"/>
                </a:lnTo>
                <a:lnTo>
                  <a:pt x="7127191" y="892554"/>
                </a:lnTo>
                <a:lnTo>
                  <a:pt x="7127191" y="888453"/>
                </a:lnTo>
                <a:close/>
                <a:moveTo>
                  <a:pt x="8959897" y="884342"/>
                </a:moveTo>
                <a:lnTo>
                  <a:pt x="8959897" y="898723"/>
                </a:lnTo>
                <a:cubicBezTo>
                  <a:pt x="8965493" y="898723"/>
                  <a:pt x="8973892" y="901119"/>
                  <a:pt x="8985085" y="905911"/>
                </a:cubicBezTo>
                <a:cubicBezTo>
                  <a:pt x="8979489" y="896323"/>
                  <a:pt x="8976690" y="889135"/>
                  <a:pt x="8976690" y="884342"/>
                </a:cubicBezTo>
                <a:close/>
                <a:moveTo>
                  <a:pt x="4578893" y="884342"/>
                </a:moveTo>
                <a:lnTo>
                  <a:pt x="4578893" y="905911"/>
                </a:lnTo>
                <a:lnTo>
                  <a:pt x="4562100" y="905911"/>
                </a:lnTo>
                <a:lnTo>
                  <a:pt x="4562100" y="898723"/>
                </a:lnTo>
                <a:cubicBezTo>
                  <a:pt x="4563220" y="889135"/>
                  <a:pt x="4568817" y="884342"/>
                  <a:pt x="4578893" y="884342"/>
                </a:cubicBezTo>
                <a:close/>
                <a:moveTo>
                  <a:pt x="2305268" y="884342"/>
                </a:moveTo>
                <a:cubicBezTo>
                  <a:pt x="2355643" y="890094"/>
                  <a:pt x="2380834" y="899678"/>
                  <a:pt x="2380834" y="913099"/>
                </a:cubicBezTo>
                <a:lnTo>
                  <a:pt x="2364041" y="913099"/>
                </a:lnTo>
                <a:lnTo>
                  <a:pt x="2364041" y="920291"/>
                </a:lnTo>
                <a:lnTo>
                  <a:pt x="2380834" y="941860"/>
                </a:lnTo>
                <a:lnTo>
                  <a:pt x="2338854" y="949048"/>
                </a:lnTo>
                <a:lnTo>
                  <a:pt x="2313663" y="949048"/>
                </a:lnTo>
                <a:lnTo>
                  <a:pt x="2330456" y="927480"/>
                </a:lnTo>
                <a:cubicBezTo>
                  <a:pt x="2325979" y="927480"/>
                  <a:pt x="2309187" y="925084"/>
                  <a:pt x="2280081" y="920291"/>
                </a:cubicBezTo>
                <a:lnTo>
                  <a:pt x="2280081" y="905911"/>
                </a:lnTo>
                <a:cubicBezTo>
                  <a:pt x="2281201" y="896323"/>
                  <a:pt x="2286797" y="891531"/>
                  <a:pt x="2296874" y="891531"/>
                </a:cubicBezTo>
                <a:lnTo>
                  <a:pt x="2305268" y="891531"/>
                </a:lnTo>
                <a:lnTo>
                  <a:pt x="2305268" y="905911"/>
                </a:lnTo>
                <a:lnTo>
                  <a:pt x="2313663" y="905911"/>
                </a:lnTo>
                <a:lnTo>
                  <a:pt x="2313663" y="891531"/>
                </a:lnTo>
                <a:cubicBezTo>
                  <a:pt x="2308066" y="891531"/>
                  <a:pt x="2305268" y="889135"/>
                  <a:pt x="2305268" y="884342"/>
                </a:cubicBezTo>
                <a:close/>
                <a:moveTo>
                  <a:pt x="6544894" y="879745"/>
                </a:moveTo>
                <a:lnTo>
                  <a:pt x="6550260" y="887854"/>
                </a:lnTo>
                <a:lnTo>
                  <a:pt x="6550260" y="884342"/>
                </a:lnTo>
                <a:close/>
                <a:moveTo>
                  <a:pt x="6669391" y="877829"/>
                </a:moveTo>
                <a:lnTo>
                  <a:pt x="6665415" y="888046"/>
                </a:lnTo>
                <a:lnTo>
                  <a:pt x="6682208" y="888046"/>
                </a:lnTo>
                <a:lnTo>
                  <a:pt x="6683331" y="883801"/>
                </a:lnTo>
                <a:close/>
                <a:moveTo>
                  <a:pt x="8682830" y="862774"/>
                </a:moveTo>
                <a:cubicBezTo>
                  <a:pt x="8671637" y="863729"/>
                  <a:pt x="8666041" y="868525"/>
                  <a:pt x="8666041" y="877150"/>
                </a:cubicBezTo>
                <a:lnTo>
                  <a:pt x="8682830" y="877150"/>
                </a:lnTo>
                <a:lnTo>
                  <a:pt x="8682830" y="898723"/>
                </a:lnTo>
                <a:lnTo>
                  <a:pt x="8632455" y="877150"/>
                </a:lnTo>
                <a:cubicBezTo>
                  <a:pt x="8632455" y="896323"/>
                  <a:pt x="8626859" y="905911"/>
                  <a:pt x="8615663" y="905911"/>
                </a:cubicBezTo>
                <a:cubicBezTo>
                  <a:pt x="8615663" y="901119"/>
                  <a:pt x="8612865" y="898723"/>
                  <a:pt x="8607269" y="898723"/>
                </a:cubicBezTo>
                <a:lnTo>
                  <a:pt x="8582081" y="927480"/>
                </a:lnTo>
                <a:lnTo>
                  <a:pt x="8598874" y="920291"/>
                </a:lnTo>
                <a:lnTo>
                  <a:pt x="8607269" y="920291"/>
                </a:lnTo>
                <a:lnTo>
                  <a:pt x="8615663" y="963429"/>
                </a:lnTo>
                <a:lnTo>
                  <a:pt x="8607269" y="977809"/>
                </a:lnTo>
                <a:lnTo>
                  <a:pt x="8615663" y="992190"/>
                </a:lnTo>
                <a:cubicBezTo>
                  <a:pt x="8610067" y="1000815"/>
                  <a:pt x="8607269" y="1008007"/>
                  <a:pt x="8607269" y="1013758"/>
                </a:cubicBezTo>
                <a:lnTo>
                  <a:pt x="8615663" y="1013758"/>
                </a:lnTo>
                <a:cubicBezTo>
                  <a:pt x="8624619" y="1008962"/>
                  <a:pt x="8635816" y="1006566"/>
                  <a:pt x="8649249" y="1006566"/>
                </a:cubicBezTo>
                <a:lnTo>
                  <a:pt x="8657643" y="1006566"/>
                </a:lnTo>
                <a:cubicBezTo>
                  <a:pt x="8657643" y="1013756"/>
                  <a:pt x="8659043" y="1019149"/>
                  <a:pt x="8661842" y="1022743"/>
                </a:cubicBezTo>
                <a:lnTo>
                  <a:pt x="8663416" y="1023417"/>
                </a:lnTo>
                <a:lnTo>
                  <a:pt x="8672401" y="1015721"/>
                </a:lnTo>
                <a:lnTo>
                  <a:pt x="8666041" y="999378"/>
                </a:lnTo>
                <a:lnTo>
                  <a:pt x="8688942" y="1012452"/>
                </a:lnTo>
                <a:lnTo>
                  <a:pt x="8692500" y="1013214"/>
                </a:lnTo>
                <a:lnTo>
                  <a:pt x="8708021" y="1006566"/>
                </a:lnTo>
                <a:lnTo>
                  <a:pt x="8716415" y="1006566"/>
                </a:lnTo>
                <a:lnTo>
                  <a:pt x="8716415" y="1016765"/>
                </a:lnTo>
                <a:lnTo>
                  <a:pt x="8724810" y="1015328"/>
                </a:lnTo>
                <a:lnTo>
                  <a:pt x="8724810" y="1013758"/>
                </a:lnTo>
                <a:lnTo>
                  <a:pt x="8733209" y="1013758"/>
                </a:lnTo>
                <a:lnTo>
                  <a:pt x="8733386" y="1013859"/>
                </a:lnTo>
                <a:lnTo>
                  <a:pt x="8754327" y="1010273"/>
                </a:lnTo>
                <a:lnTo>
                  <a:pt x="8758777" y="1011798"/>
                </a:lnTo>
                <a:lnTo>
                  <a:pt x="8741603" y="992190"/>
                </a:lnTo>
                <a:cubicBezTo>
                  <a:pt x="8752799" y="992190"/>
                  <a:pt x="8758396" y="987394"/>
                  <a:pt x="8758396" y="977809"/>
                </a:cubicBezTo>
                <a:cubicBezTo>
                  <a:pt x="8752799" y="977809"/>
                  <a:pt x="8750001" y="975413"/>
                  <a:pt x="8750001" y="970617"/>
                </a:cubicBezTo>
                <a:cubicBezTo>
                  <a:pt x="8761194" y="970617"/>
                  <a:pt x="8766790" y="965825"/>
                  <a:pt x="8766790" y="956240"/>
                </a:cubicBezTo>
                <a:cubicBezTo>
                  <a:pt x="8734329" y="922688"/>
                  <a:pt x="8714737" y="905911"/>
                  <a:pt x="8708021" y="905911"/>
                </a:cubicBezTo>
                <a:lnTo>
                  <a:pt x="8708021" y="898723"/>
                </a:lnTo>
                <a:lnTo>
                  <a:pt x="8716415" y="884342"/>
                </a:lnTo>
                <a:cubicBezTo>
                  <a:pt x="8699623" y="884342"/>
                  <a:pt x="8691229" y="877150"/>
                  <a:pt x="8691229" y="862774"/>
                </a:cubicBezTo>
                <a:close/>
                <a:moveTo>
                  <a:pt x="4629267" y="862774"/>
                </a:moveTo>
                <a:lnTo>
                  <a:pt x="4662849" y="862774"/>
                </a:lnTo>
                <a:cubicBezTo>
                  <a:pt x="4674046" y="863729"/>
                  <a:pt x="4679642" y="868525"/>
                  <a:pt x="4679642" y="877150"/>
                </a:cubicBezTo>
                <a:lnTo>
                  <a:pt x="4679642" y="884342"/>
                </a:lnTo>
                <a:lnTo>
                  <a:pt x="4629267" y="877150"/>
                </a:lnTo>
                <a:close/>
                <a:moveTo>
                  <a:pt x="7373063" y="855582"/>
                </a:moveTo>
                <a:cubicBezTo>
                  <a:pt x="7361867" y="856541"/>
                  <a:pt x="7356271" y="861333"/>
                  <a:pt x="7356271" y="869962"/>
                </a:cubicBezTo>
                <a:cubicBezTo>
                  <a:pt x="7361867" y="869962"/>
                  <a:pt x="7364669" y="872358"/>
                  <a:pt x="7364669" y="877150"/>
                </a:cubicBezTo>
                <a:lnTo>
                  <a:pt x="7322689" y="877150"/>
                </a:lnTo>
                <a:cubicBezTo>
                  <a:pt x="7322689" y="867566"/>
                  <a:pt x="7317093" y="862774"/>
                  <a:pt x="7305896" y="862774"/>
                </a:cubicBezTo>
                <a:lnTo>
                  <a:pt x="7305896" y="884342"/>
                </a:lnTo>
                <a:lnTo>
                  <a:pt x="7322689" y="884342"/>
                </a:lnTo>
                <a:lnTo>
                  <a:pt x="7322689" y="891531"/>
                </a:lnTo>
                <a:lnTo>
                  <a:pt x="7314291" y="905911"/>
                </a:lnTo>
                <a:lnTo>
                  <a:pt x="7347876" y="920291"/>
                </a:lnTo>
                <a:lnTo>
                  <a:pt x="7364669" y="913099"/>
                </a:lnTo>
                <a:lnTo>
                  <a:pt x="7387919" y="918079"/>
                </a:lnTo>
                <a:lnTo>
                  <a:pt x="7404710" y="903702"/>
                </a:lnTo>
                <a:lnTo>
                  <a:pt x="7406649" y="898723"/>
                </a:lnTo>
                <a:lnTo>
                  <a:pt x="7381458" y="884342"/>
                </a:lnTo>
                <a:lnTo>
                  <a:pt x="7381458" y="898723"/>
                </a:lnTo>
                <a:lnTo>
                  <a:pt x="7356271" y="898723"/>
                </a:lnTo>
                <a:lnTo>
                  <a:pt x="7364669" y="877150"/>
                </a:lnTo>
                <a:close/>
                <a:moveTo>
                  <a:pt x="8875937" y="848393"/>
                </a:moveTo>
                <a:cubicBezTo>
                  <a:pt x="8864745" y="849353"/>
                  <a:pt x="8859149" y="854145"/>
                  <a:pt x="8859149" y="862774"/>
                </a:cubicBezTo>
                <a:lnTo>
                  <a:pt x="8867543" y="862774"/>
                </a:lnTo>
                <a:cubicBezTo>
                  <a:pt x="8878735" y="862774"/>
                  <a:pt x="8884336" y="857978"/>
                  <a:pt x="8884336" y="848393"/>
                </a:cubicBezTo>
                <a:close/>
                <a:moveTo>
                  <a:pt x="6852514" y="848393"/>
                </a:moveTo>
                <a:cubicBezTo>
                  <a:pt x="6854755" y="857978"/>
                  <a:pt x="6860351" y="862774"/>
                  <a:pt x="6869307" y="862774"/>
                </a:cubicBezTo>
                <a:lnTo>
                  <a:pt x="6877702" y="848393"/>
                </a:lnTo>
                <a:close/>
                <a:moveTo>
                  <a:pt x="6581455" y="839837"/>
                </a:moveTo>
                <a:lnTo>
                  <a:pt x="6581455" y="845295"/>
                </a:lnTo>
                <a:lnTo>
                  <a:pt x="6583846" y="841201"/>
                </a:lnTo>
                <a:close/>
                <a:moveTo>
                  <a:pt x="9923752" y="834013"/>
                </a:moveTo>
                <a:lnTo>
                  <a:pt x="9957337" y="834013"/>
                </a:lnTo>
                <a:cubicBezTo>
                  <a:pt x="9957337" y="843601"/>
                  <a:pt x="9960135" y="848393"/>
                  <a:pt x="9965732" y="848393"/>
                </a:cubicBezTo>
                <a:lnTo>
                  <a:pt x="9957337" y="862774"/>
                </a:lnTo>
                <a:lnTo>
                  <a:pt x="9965732" y="877150"/>
                </a:lnTo>
                <a:lnTo>
                  <a:pt x="9957337" y="891531"/>
                </a:lnTo>
                <a:cubicBezTo>
                  <a:pt x="9962934" y="899201"/>
                  <a:pt x="9965732" y="908785"/>
                  <a:pt x="9965732" y="920291"/>
                </a:cubicBezTo>
                <a:lnTo>
                  <a:pt x="9923752" y="927480"/>
                </a:lnTo>
                <a:lnTo>
                  <a:pt x="9915357" y="913099"/>
                </a:lnTo>
                <a:cubicBezTo>
                  <a:pt x="9920954" y="913099"/>
                  <a:pt x="9923752" y="910703"/>
                  <a:pt x="9923752" y="905911"/>
                </a:cubicBezTo>
                <a:lnTo>
                  <a:pt x="9906963" y="905911"/>
                </a:lnTo>
                <a:lnTo>
                  <a:pt x="9906963" y="877150"/>
                </a:lnTo>
                <a:cubicBezTo>
                  <a:pt x="9918155" y="865648"/>
                  <a:pt x="9923752" y="851267"/>
                  <a:pt x="9923752" y="834013"/>
                </a:cubicBezTo>
                <a:close/>
                <a:moveTo>
                  <a:pt x="6659407" y="834013"/>
                </a:moveTo>
                <a:lnTo>
                  <a:pt x="6649496" y="839672"/>
                </a:lnTo>
                <a:lnTo>
                  <a:pt x="6648622" y="844908"/>
                </a:lnTo>
                <a:lnTo>
                  <a:pt x="6640324" y="844908"/>
                </a:lnTo>
                <a:lnTo>
                  <a:pt x="6640234" y="844959"/>
                </a:lnTo>
                <a:lnTo>
                  <a:pt x="6642326" y="861085"/>
                </a:lnTo>
                <a:lnTo>
                  <a:pt x="6647654" y="865648"/>
                </a:lnTo>
                <a:lnTo>
                  <a:pt x="6651013" y="862774"/>
                </a:lnTo>
                <a:lnTo>
                  <a:pt x="6668314" y="866477"/>
                </a:lnTo>
                <a:lnTo>
                  <a:pt x="6673809" y="866477"/>
                </a:lnTo>
                <a:lnTo>
                  <a:pt x="6673387" y="867563"/>
                </a:lnTo>
                <a:lnTo>
                  <a:pt x="6684594" y="869962"/>
                </a:lnTo>
                <a:lnTo>
                  <a:pt x="6684594" y="879030"/>
                </a:lnTo>
                <a:lnTo>
                  <a:pt x="6689297" y="861265"/>
                </a:lnTo>
                <a:lnTo>
                  <a:pt x="6676556" y="852100"/>
                </a:lnTo>
                <a:lnTo>
                  <a:pt x="6665415" y="852100"/>
                </a:lnTo>
                <a:lnTo>
                  <a:pt x="6670501" y="847745"/>
                </a:lnTo>
                <a:lnTo>
                  <a:pt x="6669903" y="847314"/>
                </a:lnTo>
                <a:cubicBezTo>
                  <a:pt x="6662906" y="841323"/>
                  <a:pt x="6659407" y="836889"/>
                  <a:pt x="6659407" y="834013"/>
                </a:cubicBezTo>
                <a:close/>
                <a:moveTo>
                  <a:pt x="8976690" y="826825"/>
                </a:moveTo>
                <a:cubicBezTo>
                  <a:pt x="8965493" y="831617"/>
                  <a:pt x="8957099" y="834013"/>
                  <a:pt x="8951503" y="834013"/>
                </a:cubicBezTo>
                <a:lnTo>
                  <a:pt x="8951503" y="841201"/>
                </a:lnTo>
                <a:cubicBezTo>
                  <a:pt x="8985085" y="841201"/>
                  <a:pt x="9001877" y="850789"/>
                  <a:pt x="9001877" y="869962"/>
                </a:cubicBezTo>
                <a:cubicBezTo>
                  <a:pt x="9013074" y="869962"/>
                  <a:pt x="9018671" y="865170"/>
                  <a:pt x="9018671" y="855582"/>
                </a:cubicBezTo>
                <a:cubicBezTo>
                  <a:pt x="9005237" y="855582"/>
                  <a:pt x="8991243" y="845997"/>
                  <a:pt x="8976690" y="826825"/>
                </a:cubicBezTo>
                <a:close/>
                <a:moveTo>
                  <a:pt x="6609033" y="826825"/>
                </a:moveTo>
                <a:cubicBezTo>
                  <a:pt x="6600076" y="855582"/>
                  <a:pt x="6583283" y="869962"/>
                  <a:pt x="6558658" y="869962"/>
                </a:cubicBezTo>
                <a:lnTo>
                  <a:pt x="6558658" y="873669"/>
                </a:lnTo>
                <a:lnTo>
                  <a:pt x="6581455" y="873669"/>
                </a:lnTo>
                <a:lnTo>
                  <a:pt x="6581872" y="875278"/>
                </a:lnTo>
                <a:lnTo>
                  <a:pt x="6621284" y="851171"/>
                </a:lnTo>
                <a:lnTo>
                  <a:pt x="6623435" y="844908"/>
                </a:lnTo>
                <a:lnTo>
                  <a:pt x="6630150" y="844908"/>
                </a:lnTo>
                <a:close/>
                <a:moveTo>
                  <a:pt x="5903771" y="826825"/>
                </a:moveTo>
                <a:lnTo>
                  <a:pt x="5903771" y="834013"/>
                </a:lnTo>
                <a:cubicBezTo>
                  <a:pt x="5906011" y="843601"/>
                  <a:pt x="5911607" y="848393"/>
                  <a:pt x="5920564" y="848393"/>
                </a:cubicBezTo>
                <a:lnTo>
                  <a:pt x="5920564" y="841201"/>
                </a:lnTo>
                <a:cubicBezTo>
                  <a:pt x="5920564" y="831617"/>
                  <a:pt x="5914967" y="826825"/>
                  <a:pt x="5903771" y="826825"/>
                </a:cubicBezTo>
                <a:close/>
                <a:moveTo>
                  <a:pt x="5422815" y="824858"/>
                </a:moveTo>
                <a:lnTo>
                  <a:pt x="5410091" y="841201"/>
                </a:lnTo>
                <a:cubicBezTo>
                  <a:pt x="5418488" y="841201"/>
                  <a:pt x="5424784" y="839404"/>
                  <a:pt x="5428982" y="835810"/>
                </a:cubicBezTo>
                <a:lnTo>
                  <a:pt x="5431038" y="830528"/>
                </a:lnTo>
                <a:lnTo>
                  <a:pt x="5422815" y="830528"/>
                </a:lnTo>
                <a:close/>
                <a:moveTo>
                  <a:pt x="5460466" y="823414"/>
                </a:moveTo>
                <a:lnTo>
                  <a:pt x="5454491" y="826825"/>
                </a:lnTo>
                <a:lnTo>
                  <a:pt x="5460466" y="826825"/>
                </a:lnTo>
                <a:close/>
                <a:moveTo>
                  <a:pt x="6521018" y="820426"/>
                </a:moveTo>
                <a:lnTo>
                  <a:pt x="6516386" y="832327"/>
                </a:lnTo>
                <a:cubicBezTo>
                  <a:pt x="6512188" y="835922"/>
                  <a:pt x="6505891" y="837720"/>
                  <a:pt x="6497495" y="837720"/>
                </a:cubicBezTo>
                <a:lnTo>
                  <a:pt x="6497495" y="852100"/>
                </a:lnTo>
                <a:cubicBezTo>
                  <a:pt x="6512047" y="852100"/>
                  <a:pt x="6524921" y="856894"/>
                  <a:pt x="6536116" y="866480"/>
                </a:cubicBezTo>
                <a:lnTo>
                  <a:pt x="6542267" y="875776"/>
                </a:lnTo>
                <a:lnTo>
                  <a:pt x="6550260" y="848393"/>
                </a:lnTo>
                <a:lnTo>
                  <a:pt x="6558658" y="848393"/>
                </a:lnTo>
                <a:lnTo>
                  <a:pt x="6560244" y="849072"/>
                </a:lnTo>
                <a:lnTo>
                  <a:pt x="6564662" y="837720"/>
                </a:lnTo>
                <a:lnTo>
                  <a:pt x="6577747" y="837720"/>
                </a:lnTo>
                <a:lnTo>
                  <a:pt x="6558658" y="826825"/>
                </a:lnTo>
                <a:lnTo>
                  <a:pt x="6558658" y="841201"/>
                </a:lnTo>
                <a:cubicBezTo>
                  <a:pt x="6556418" y="841201"/>
                  <a:pt x="6551100" y="838805"/>
                  <a:pt x="6542704" y="834013"/>
                </a:cubicBezTo>
                <a:close/>
                <a:moveTo>
                  <a:pt x="9075761" y="819633"/>
                </a:moveTo>
                <a:lnTo>
                  <a:pt x="9075761" y="834013"/>
                </a:lnTo>
                <a:lnTo>
                  <a:pt x="9092554" y="855582"/>
                </a:lnTo>
                <a:cubicBezTo>
                  <a:pt x="9075761" y="855582"/>
                  <a:pt x="9067367" y="860374"/>
                  <a:pt x="9067367" y="869962"/>
                </a:cubicBezTo>
                <a:lnTo>
                  <a:pt x="9050574" y="869962"/>
                </a:lnTo>
                <a:lnTo>
                  <a:pt x="9025387" y="826825"/>
                </a:lnTo>
                <a:lnTo>
                  <a:pt x="9018671" y="826825"/>
                </a:lnTo>
                <a:lnTo>
                  <a:pt x="9018671" y="848393"/>
                </a:lnTo>
                <a:cubicBezTo>
                  <a:pt x="9033223" y="867566"/>
                  <a:pt x="9046655" y="877150"/>
                  <a:pt x="9058972" y="877150"/>
                </a:cubicBezTo>
                <a:cubicBezTo>
                  <a:pt x="9078001" y="886738"/>
                  <a:pt x="9091996" y="891531"/>
                  <a:pt x="9100948" y="891531"/>
                </a:cubicBezTo>
                <a:cubicBezTo>
                  <a:pt x="9100948" y="886738"/>
                  <a:pt x="9103751" y="884342"/>
                  <a:pt x="9109347" y="884342"/>
                </a:cubicBezTo>
                <a:cubicBezTo>
                  <a:pt x="9109347" y="898723"/>
                  <a:pt x="9114943" y="905911"/>
                  <a:pt x="9126139" y="905911"/>
                </a:cubicBezTo>
                <a:lnTo>
                  <a:pt x="9176514" y="869962"/>
                </a:lnTo>
                <a:lnTo>
                  <a:pt x="9176514" y="862774"/>
                </a:lnTo>
                <a:lnTo>
                  <a:pt x="9126139" y="834013"/>
                </a:lnTo>
                <a:cubicBezTo>
                  <a:pt x="9116063" y="838805"/>
                  <a:pt x="9107669" y="841201"/>
                  <a:pt x="9100948" y="841201"/>
                </a:cubicBezTo>
                <a:cubicBezTo>
                  <a:pt x="9100948" y="834491"/>
                  <a:pt x="9092554" y="827302"/>
                  <a:pt x="9075761" y="819633"/>
                </a:cubicBezTo>
                <a:close/>
                <a:moveTo>
                  <a:pt x="7121183" y="819633"/>
                </a:moveTo>
                <a:cubicBezTo>
                  <a:pt x="7121183" y="834013"/>
                  <a:pt x="7112789" y="841201"/>
                  <a:pt x="7095996" y="841201"/>
                </a:cubicBezTo>
                <a:lnTo>
                  <a:pt x="7095996" y="848393"/>
                </a:lnTo>
                <a:lnTo>
                  <a:pt x="7103843" y="881980"/>
                </a:lnTo>
                <a:lnTo>
                  <a:pt x="7110398" y="880857"/>
                </a:lnTo>
                <a:lnTo>
                  <a:pt x="7112789" y="882905"/>
                </a:lnTo>
                <a:lnTo>
                  <a:pt x="7112789" y="877150"/>
                </a:lnTo>
                <a:lnTo>
                  <a:pt x="7114547" y="873638"/>
                </a:lnTo>
                <a:lnTo>
                  <a:pt x="7102004" y="866477"/>
                </a:lnTo>
                <a:lnTo>
                  <a:pt x="7102004" y="844908"/>
                </a:lnTo>
                <a:lnTo>
                  <a:pt x="7118797" y="844908"/>
                </a:lnTo>
                <a:lnTo>
                  <a:pt x="7126674" y="849406"/>
                </a:lnTo>
                <a:lnTo>
                  <a:pt x="7137976" y="826825"/>
                </a:lnTo>
                <a:close/>
                <a:moveTo>
                  <a:pt x="6837337" y="812721"/>
                </a:moveTo>
                <a:lnTo>
                  <a:pt x="6824937" y="823340"/>
                </a:lnTo>
                <a:lnTo>
                  <a:pt x="6828636" y="832351"/>
                </a:lnTo>
                <a:lnTo>
                  <a:pt x="6860909" y="826825"/>
                </a:lnTo>
                <a:lnTo>
                  <a:pt x="6860909" y="834013"/>
                </a:lnTo>
                <a:cubicBezTo>
                  <a:pt x="6872105" y="834013"/>
                  <a:pt x="6877702" y="829221"/>
                  <a:pt x="6877702" y="819633"/>
                </a:cubicBezTo>
                <a:close/>
                <a:moveTo>
                  <a:pt x="6466300" y="812444"/>
                </a:moveTo>
                <a:lnTo>
                  <a:pt x="6443483" y="816351"/>
                </a:lnTo>
                <a:lnTo>
                  <a:pt x="6459295" y="832326"/>
                </a:lnTo>
                <a:cubicBezTo>
                  <a:pt x="6469090" y="840714"/>
                  <a:pt x="6476226" y="844908"/>
                  <a:pt x="6480702" y="844908"/>
                </a:cubicBezTo>
                <a:lnTo>
                  <a:pt x="6489101" y="844908"/>
                </a:lnTo>
                <a:cubicBezTo>
                  <a:pt x="6489101" y="840116"/>
                  <a:pt x="6491899" y="832924"/>
                  <a:pt x="6497495" y="823340"/>
                </a:cubicBezTo>
                <a:lnTo>
                  <a:pt x="6495556" y="823340"/>
                </a:lnTo>
                <a:lnTo>
                  <a:pt x="6474698" y="841201"/>
                </a:lnTo>
                <a:cubicBezTo>
                  <a:pt x="6463502" y="841201"/>
                  <a:pt x="6457905" y="836409"/>
                  <a:pt x="6457905" y="826825"/>
                </a:cubicBezTo>
                <a:lnTo>
                  <a:pt x="6483093" y="826825"/>
                </a:lnTo>
                <a:lnTo>
                  <a:pt x="6483093" y="823340"/>
                </a:lnTo>
                <a:lnTo>
                  <a:pt x="6480702" y="823340"/>
                </a:lnTo>
                <a:lnTo>
                  <a:pt x="6483093" y="820269"/>
                </a:lnTo>
                <a:lnTo>
                  <a:pt x="6483093" y="812444"/>
                </a:lnTo>
                <a:close/>
                <a:moveTo>
                  <a:pt x="4839168" y="812444"/>
                </a:moveTo>
                <a:cubicBezTo>
                  <a:pt x="4850360" y="817237"/>
                  <a:pt x="4858759" y="819633"/>
                  <a:pt x="4864355" y="819633"/>
                </a:cubicBezTo>
                <a:lnTo>
                  <a:pt x="4864355" y="834013"/>
                </a:lnTo>
                <a:lnTo>
                  <a:pt x="4839168" y="834013"/>
                </a:lnTo>
                <a:close/>
                <a:moveTo>
                  <a:pt x="7074784" y="798064"/>
                </a:moveTo>
                <a:lnTo>
                  <a:pt x="7056469" y="829432"/>
                </a:lnTo>
                <a:lnTo>
                  <a:pt x="7063673" y="825026"/>
                </a:lnTo>
                <a:cubicBezTo>
                  <a:pt x="7070669" y="821431"/>
                  <a:pt x="7075847" y="819633"/>
                  <a:pt x="7079207" y="819633"/>
                </a:cubicBezTo>
                <a:lnTo>
                  <a:pt x="7079207" y="798064"/>
                </a:lnTo>
                <a:close/>
                <a:moveTo>
                  <a:pt x="5985344" y="794579"/>
                </a:moveTo>
                <a:lnTo>
                  <a:pt x="5970569" y="797110"/>
                </a:lnTo>
                <a:lnTo>
                  <a:pt x="5970941" y="798064"/>
                </a:lnTo>
                <a:lnTo>
                  <a:pt x="5988669" y="803123"/>
                </a:lnTo>
                <a:close/>
                <a:moveTo>
                  <a:pt x="4839168" y="783684"/>
                </a:moveTo>
                <a:lnTo>
                  <a:pt x="4847562" y="798064"/>
                </a:lnTo>
                <a:lnTo>
                  <a:pt x="4822375" y="798064"/>
                </a:lnTo>
                <a:cubicBezTo>
                  <a:pt x="4823495" y="788479"/>
                  <a:pt x="4829091" y="783684"/>
                  <a:pt x="4839168" y="783684"/>
                </a:cubicBezTo>
                <a:close/>
                <a:moveTo>
                  <a:pt x="4939916" y="776495"/>
                </a:moveTo>
                <a:lnTo>
                  <a:pt x="4965104" y="776495"/>
                </a:lnTo>
                <a:lnTo>
                  <a:pt x="4956709" y="790876"/>
                </a:lnTo>
                <a:lnTo>
                  <a:pt x="4998689" y="783684"/>
                </a:lnTo>
                <a:lnTo>
                  <a:pt x="5007084" y="783684"/>
                </a:lnTo>
                <a:lnTo>
                  <a:pt x="5007084" y="790876"/>
                </a:lnTo>
                <a:cubicBezTo>
                  <a:pt x="5007084" y="797586"/>
                  <a:pt x="4998689" y="804775"/>
                  <a:pt x="4981896" y="812444"/>
                </a:cubicBezTo>
                <a:lnTo>
                  <a:pt x="4973502" y="812444"/>
                </a:lnTo>
                <a:cubicBezTo>
                  <a:pt x="4964546" y="812444"/>
                  <a:pt x="4953349" y="802856"/>
                  <a:pt x="4939916" y="783684"/>
                </a:cubicBezTo>
                <a:close/>
                <a:moveTo>
                  <a:pt x="8011154" y="762115"/>
                </a:moveTo>
                <a:lnTo>
                  <a:pt x="8011154" y="769254"/>
                </a:lnTo>
                <a:lnTo>
                  <a:pt x="8017665" y="762115"/>
                </a:lnTo>
                <a:close/>
                <a:moveTo>
                  <a:pt x="5456397" y="758634"/>
                </a:moveTo>
                <a:lnTo>
                  <a:pt x="5481584" y="758634"/>
                </a:lnTo>
                <a:lnTo>
                  <a:pt x="5481584" y="773011"/>
                </a:lnTo>
                <a:lnTo>
                  <a:pt x="5464795" y="765822"/>
                </a:lnTo>
                <a:cubicBezTo>
                  <a:pt x="5464795" y="770614"/>
                  <a:pt x="5461993" y="773011"/>
                  <a:pt x="5456397" y="773011"/>
                </a:cubicBezTo>
                <a:close/>
                <a:moveTo>
                  <a:pt x="7851632" y="754927"/>
                </a:moveTo>
                <a:lnTo>
                  <a:pt x="7847891" y="757062"/>
                </a:lnTo>
                <a:lnTo>
                  <a:pt x="7862812" y="768968"/>
                </a:lnTo>
                <a:close/>
                <a:moveTo>
                  <a:pt x="8017162" y="737061"/>
                </a:moveTo>
                <a:lnTo>
                  <a:pt x="8013094" y="740546"/>
                </a:lnTo>
                <a:lnTo>
                  <a:pt x="8019553" y="740546"/>
                </a:lnTo>
                <a:lnTo>
                  <a:pt x="8022426" y="739316"/>
                </a:lnTo>
                <a:close/>
                <a:moveTo>
                  <a:pt x="5498377" y="729873"/>
                </a:moveTo>
                <a:cubicBezTo>
                  <a:pt x="5509573" y="734665"/>
                  <a:pt x="5517968" y="737061"/>
                  <a:pt x="5523564" y="737061"/>
                </a:cubicBezTo>
                <a:cubicBezTo>
                  <a:pt x="5517968" y="746649"/>
                  <a:pt x="5515170" y="753838"/>
                  <a:pt x="5515170" y="758634"/>
                </a:cubicBezTo>
                <a:lnTo>
                  <a:pt x="5506775" y="758634"/>
                </a:lnTo>
                <a:lnTo>
                  <a:pt x="5489983" y="751442"/>
                </a:lnTo>
                <a:cubicBezTo>
                  <a:pt x="5495579" y="741857"/>
                  <a:pt x="5498377" y="734665"/>
                  <a:pt x="5498377" y="729873"/>
                </a:cubicBezTo>
                <a:close/>
                <a:moveTo>
                  <a:pt x="7599756" y="726166"/>
                </a:moveTo>
                <a:lnTo>
                  <a:pt x="7599756" y="740546"/>
                </a:lnTo>
                <a:lnTo>
                  <a:pt x="7608151" y="740546"/>
                </a:lnTo>
                <a:lnTo>
                  <a:pt x="7608453" y="740417"/>
                </a:lnTo>
                <a:lnTo>
                  <a:pt x="7602114" y="726166"/>
                </a:lnTo>
                <a:close/>
                <a:moveTo>
                  <a:pt x="9201701" y="718977"/>
                </a:moveTo>
                <a:cubicBezTo>
                  <a:pt x="9201701" y="724729"/>
                  <a:pt x="9218494" y="734313"/>
                  <a:pt x="9252075" y="747735"/>
                </a:cubicBezTo>
                <a:cubicBezTo>
                  <a:pt x="9244243" y="728562"/>
                  <a:pt x="9235845" y="718977"/>
                  <a:pt x="9226888" y="718977"/>
                </a:cubicBezTo>
                <a:close/>
                <a:moveTo>
                  <a:pt x="9168119" y="718977"/>
                </a:moveTo>
                <a:cubicBezTo>
                  <a:pt x="9168119" y="723770"/>
                  <a:pt x="9165317" y="730962"/>
                  <a:pt x="9159721" y="740546"/>
                </a:cubicBezTo>
                <a:cubicBezTo>
                  <a:pt x="9176514" y="740546"/>
                  <a:pt x="9184908" y="745338"/>
                  <a:pt x="9184908" y="754927"/>
                </a:cubicBezTo>
                <a:lnTo>
                  <a:pt x="9193307" y="754927"/>
                </a:lnTo>
                <a:lnTo>
                  <a:pt x="9193307" y="740546"/>
                </a:lnTo>
                <a:cubicBezTo>
                  <a:pt x="9187707" y="730962"/>
                  <a:pt x="9184908" y="723770"/>
                  <a:pt x="9184908" y="718977"/>
                </a:cubicBezTo>
                <a:close/>
                <a:moveTo>
                  <a:pt x="7792860" y="718977"/>
                </a:moveTo>
                <a:lnTo>
                  <a:pt x="7785137" y="732204"/>
                </a:lnTo>
                <a:lnTo>
                  <a:pt x="7813585" y="756837"/>
                </a:lnTo>
                <a:lnTo>
                  <a:pt x="7813852" y="756723"/>
                </a:lnTo>
                <a:cubicBezTo>
                  <a:pt x="7816651" y="753129"/>
                  <a:pt x="7818051" y="747736"/>
                  <a:pt x="7818051" y="740546"/>
                </a:cubicBezTo>
                <a:lnTo>
                  <a:pt x="7826445" y="740546"/>
                </a:lnTo>
                <a:lnTo>
                  <a:pt x="7826445" y="754015"/>
                </a:lnTo>
                <a:lnTo>
                  <a:pt x="7832453" y="751442"/>
                </a:lnTo>
                <a:lnTo>
                  <a:pt x="7838650" y="751442"/>
                </a:lnTo>
                <a:lnTo>
                  <a:pt x="7851632" y="747735"/>
                </a:lnTo>
                <a:lnTo>
                  <a:pt x="7851632" y="733358"/>
                </a:lnTo>
                <a:lnTo>
                  <a:pt x="7843238" y="733358"/>
                </a:lnTo>
                <a:lnTo>
                  <a:pt x="7826445" y="740546"/>
                </a:lnTo>
                <a:cubicBezTo>
                  <a:pt x="7826445" y="732876"/>
                  <a:pt x="7815249" y="725688"/>
                  <a:pt x="7792860" y="718977"/>
                </a:cubicBezTo>
                <a:close/>
                <a:moveTo>
                  <a:pt x="8403376" y="715493"/>
                </a:moveTo>
                <a:cubicBezTo>
                  <a:pt x="8414569" y="717411"/>
                  <a:pt x="8420169" y="722203"/>
                  <a:pt x="8420169" y="729873"/>
                </a:cubicBezTo>
                <a:lnTo>
                  <a:pt x="8403376" y="758634"/>
                </a:lnTo>
                <a:lnTo>
                  <a:pt x="8420169" y="758634"/>
                </a:lnTo>
                <a:lnTo>
                  <a:pt x="8411771" y="773011"/>
                </a:lnTo>
                <a:cubicBezTo>
                  <a:pt x="8417371" y="782598"/>
                  <a:pt x="8420169" y="789787"/>
                  <a:pt x="8420169" y="794579"/>
                </a:cubicBezTo>
                <a:lnTo>
                  <a:pt x="8403376" y="801771"/>
                </a:lnTo>
                <a:cubicBezTo>
                  <a:pt x="8403376" y="787391"/>
                  <a:pt x="8394982" y="780202"/>
                  <a:pt x="8378189" y="780202"/>
                </a:cubicBezTo>
                <a:lnTo>
                  <a:pt x="8369791" y="780202"/>
                </a:lnTo>
                <a:cubicBezTo>
                  <a:pt x="8369791" y="770614"/>
                  <a:pt x="8380987" y="751442"/>
                  <a:pt x="8403376" y="722684"/>
                </a:cubicBezTo>
                <a:close/>
                <a:moveTo>
                  <a:pt x="5557150" y="715493"/>
                </a:moveTo>
                <a:lnTo>
                  <a:pt x="5565544" y="715493"/>
                </a:lnTo>
                <a:cubicBezTo>
                  <a:pt x="5559948" y="725081"/>
                  <a:pt x="5557150" y="732269"/>
                  <a:pt x="5557150" y="737061"/>
                </a:cubicBezTo>
                <a:cubicBezTo>
                  <a:pt x="5545953" y="737061"/>
                  <a:pt x="5540357" y="732269"/>
                  <a:pt x="5540357" y="722684"/>
                </a:cubicBezTo>
                <a:close/>
                <a:moveTo>
                  <a:pt x="7650131" y="704597"/>
                </a:moveTo>
                <a:lnTo>
                  <a:pt x="7633338" y="711786"/>
                </a:lnTo>
                <a:lnTo>
                  <a:pt x="7624944" y="711786"/>
                </a:lnTo>
                <a:lnTo>
                  <a:pt x="7623672" y="710697"/>
                </a:lnTo>
                <a:lnTo>
                  <a:pt x="7622553" y="715493"/>
                </a:lnTo>
                <a:lnTo>
                  <a:pt x="7635017" y="726166"/>
                </a:lnTo>
                <a:lnTo>
                  <a:pt x="7641732" y="726166"/>
                </a:lnTo>
                <a:lnTo>
                  <a:pt x="7641732" y="729873"/>
                </a:lnTo>
                <a:lnTo>
                  <a:pt x="7653246" y="729873"/>
                </a:lnTo>
                <a:lnTo>
                  <a:pt x="7658525" y="711786"/>
                </a:lnTo>
                <a:cubicBezTo>
                  <a:pt x="7652929" y="711786"/>
                  <a:pt x="7650131" y="709389"/>
                  <a:pt x="7650131" y="704597"/>
                </a:cubicBezTo>
                <a:close/>
                <a:moveTo>
                  <a:pt x="6340364" y="704597"/>
                </a:moveTo>
                <a:cubicBezTo>
                  <a:pt x="6340364" y="714185"/>
                  <a:pt x="6331965" y="718977"/>
                  <a:pt x="6315173" y="718977"/>
                </a:cubicBezTo>
                <a:lnTo>
                  <a:pt x="6315173" y="726166"/>
                </a:lnTo>
                <a:lnTo>
                  <a:pt x="6357153" y="733358"/>
                </a:lnTo>
                <a:lnTo>
                  <a:pt x="6357153" y="704597"/>
                </a:lnTo>
                <a:close/>
                <a:moveTo>
                  <a:pt x="4755208" y="704597"/>
                </a:moveTo>
                <a:cubicBezTo>
                  <a:pt x="4763044" y="704597"/>
                  <a:pt x="4771438" y="711786"/>
                  <a:pt x="4780395" y="726166"/>
                </a:cubicBezTo>
                <a:lnTo>
                  <a:pt x="4755208" y="740546"/>
                </a:lnTo>
                <a:cubicBezTo>
                  <a:pt x="4755208" y="732876"/>
                  <a:pt x="4749607" y="723292"/>
                  <a:pt x="4738415" y="711786"/>
                </a:cubicBezTo>
                <a:close/>
                <a:moveTo>
                  <a:pt x="6076016" y="703993"/>
                </a:moveTo>
                <a:lnTo>
                  <a:pt x="6069300" y="715493"/>
                </a:lnTo>
                <a:lnTo>
                  <a:pt x="6072244" y="716753"/>
                </a:lnTo>
                <a:close/>
                <a:moveTo>
                  <a:pt x="8439349" y="697409"/>
                </a:moveTo>
                <a:cubicBezTo>
                  <a:pt x="8439349" y="706993"/>
                  <a:pt x="8433752" y="711786"/>
                  <a:pt x="8422555" y="711786"/>
                </a:cubicBezTo>
                <a:lnTo>
                  <a:pt x="8405767" y="711786"/>
                </a:lnTo>
                <a:lnTo>
                  <a:pt x="8404240" y="701985"/>
                </a:lnTo>
                <a:lnTo>
                  <a:pt x="8344603" y="765822"/>
                </a:lnTo>
                <a:lnTo>
                  <a:pt x="8340048" y="777527"/>
                </a:lnTo>
                <a:lnTo>
                  <a:pt x="8351207" y="780971"/>
                </a:lnTo>
                <a:lnTo>
                  <a:pt x="8353002" y="780202"/>
                </a:lnTo>
                <a:lnTo>
                  <a:pt x="8361396" y="780202"/>
                </a:lnTo>
                <a:lnTo>
                  <a:pt x="8361396" y="784644"/>
                </a:lnTo>
                <a:lnTo>
                  <a:pt x="8408093" y="816850"/>
                </a:lnTo>
                <a:lnTo>
                  <a:pt x="8428563" y="801771"/>
                </a:lnTo>
                <a:lnTo>
                  <a:pt x="8436958" y="801771"/>
                </a:lnTo>
                <a:lnTo>
                  <a:pt x="8429365" y="814777"/>
                </a:lnTo>
                <a:lnTo>
                  <a:pt x="8446154" y="820528"/>
                </a:lnTo>
                <a:lnTo>
                  <a:pt x="8460467" y="816151"/>
                </a:lnTo>
                <a:lnTo>
                  <a:pt x="8464535" y="826599"/>
                </a:lnTo>
                <a:lnTo>
                  <a:pt x="8464535" y="819633"/>
                </a:lnTo>
                <a:lnTo>
                  <a:pt x="8481329" y="826825"/>
                </a:lnTo>
                <a:lnTo>
                  <a:pt x="8506515" y="826825"/>
                </a:lnTo>
                <a:lnTo>
                  <a:pt x="8506515" y="819633"/>
                </a:lnTo>
                <a:lnTo>
                  <a:pt x="8489727" y="819633"/>
                </a:lnTo>
                <a:lnTo>
                  <a:pt x="8489727" y="812444"/>
                </a:lnTo>
                <a:lnTo>
                  <a:pt x="8538620" y="798486"/>
                </a:lnTo>
                <a:lnTo>
                  <a:pt x="8548495" y="805252"/>
                </a:lnTo>
                <a:cubicBezTo>
                  <a:pt x="8542899" y="805252"/>
                  <a:pt x="8540101" y="802856"/>
                  <a:pt x="8540101" y="798064"/>
                </a:cubicBezTo>
                <a:lnTo>
                  <a:pt x="8538620" y="798486"/>
                </a:lnTo>
                <a:lnTo>
                  <a:pt x="8506515" y="776495"/>
                </a:lnTo>
                <a:cubicBezTo>
                  <a:pt x="8506515" y="781288"/>
                  <a:pt x="8503717" y="783684"/>
                  <a:pt x="8498121" y="783684"/>
                </a:cubicBezTo>
                <a:lnTo>
                  <a:pt x="8498121" y="754927"/>
                </a:lnTo>
                <a:lnTo>
                  <a:pt x="8481329" y="762115"/>
                </a:lnTo>
                <a:lnTo>
                  <a:pt x="8464535" y="762115"/>
                </a:lnTo>
                <a:lnTo>
                  <a:pt x="8464535" y="747735"/>
                </a:lnTo>
                <a:lnTo>
                  <a:pt x="8472934" y="733358"/>
                </a:lnTo>
                <a:cubicBezTo>
                  <a:pt x="8450545" y="733358"/>
                  <a:pt x="8439349" y="726166"/>
                  <a:pt x="8439349" y="711786"/>
                </a:cubicBezTo>
                <a:lnTo>
                  <a:pt x="8447747" y="697409"/>
                </a:lnTo>
                <a:close/>
                <a:moveTo>
                  <a:pt x="8170680" y="690217"/>
                </a:moveTo>
                <a:lnTo>
                  <a:pt x="8168289" y="692264"/>
                </a:lnTo>
                <a:lnTo>
                  <a:pt x="8168289" y="693924"/>
                </a:lnTo>
                <a:lnTo>
                  <a:pt x="8186578" y="703320"/>
                </a:lnTo>
                <a:lnTo>
                  <a:pt x="8186213" y="702799"/>
                </a:lnTo>
                <a:cubicBezTo>
                  <a:pt x="8179216" y="694411"/>
                  <a:pt x="8174038" y="690217"/>
                  <a:pt x="8170680" y="690217"/>
                </a:cubicBezTo>
                <a:close/>
                <a:moveTo>
                  <a:pt x="8285835" y="679544"/>
                </a:moveTo>
                <a:cubicBezTo>
                  <a:pt x="8302623" y="691046"/>
                  <a:pt x="8311022" y="700634"/>
                  <a:pt x="8311022" y="708304"/>
                </a:cubicBezTo>
                <a:lnTo>
                  <a:pt x="8336209" y="693924"/>
                </a:lnTo>
                <a:lnTo>
                  <a:pt x="8353002" y="701112"/>
                </a:lnTo>
                <a:lnTo>
                  <a:pt x="8353002" y="693924"/>
                </a:lnTo>
                <a:cubicBezTo>
                  <a:pt x="8347401" y="693924"/>
                  <a:pt x="8344603" y="691528"/>
                  <a:pt x="8344603" y="686736"/>
                </a:cubicBezTo>
                <a:cubicBezTo>
                  <a:pt x="8350203" y="686736"/>
                  <a:pt x="8353002" y="684339"/>
                  <a:pt x="8353002" y="679544"/>
                </a:cubicBezTo>
                <a:lnTo>
                  <a:pt x="8311022" y="686736"/>
                </a:lnTo>
                <a:cubicBezTo>
                  <a:pt x="8299825" y="681940"/>
                  <a:pt x="8291431" y="679544"/>
                  <a:pt x="8285835" y="679544"/>
                </a:cubicBezTo>
                <a:close/>
                <a:moveTo>
                  <a:pt x="9268869" y="675840"/>
                </a:moveTo>
                <a:cubicBezTo>
                  <a:pt x="9255435" y="685425"/>
                  <a:pt x="9244243" y="690217"/>
                  <a:pt x="9235287" y="690217"/>
                </a:cubicBezTo>
                <a:lnTo>
                  <a:pt x="9235287" y="697409"/>
                </a:lnTo>
                <a:cubicBezTo>
                  <a:pt x="9248719" y="697409"/>
                  <a:pt x="9259912" y="699805"/>
                  <a:pt x="9268869" y="704597"/>
                </a:cubicBezTo>
                <a:close/>
                <a:moveTo>
                  <a:pt x="8384550" y="675840"/>
                </a:moveTo>
                <a:lnTo>
                  <a:pt x="8378189" y="686736"/>
                </a:lnTo>
                <a:lnTo>
                  <a:pt x="8402682" y="691978"/>
                </a:lnTo>
                <a:lnTo>
                  <a:pt x="8401568" y="684826"/>
                </a:lnTo>
                <a:cubicBezTo>
                  <a:pt x="8398769" y="678835"/>
                  <a:pt x="8394571" y="675840"/>
                  <a:pt x="8388974" y="675840"/>
                </a:cubicBezTo>
                <a:close/>
                <a:moveTo>
                  <a:pt x="4830769" y="675840"/>
                </a:moveTo>
                <a:lnTo>
                  <a:pt x="4839168" y="675840"/>
                </a:lnTo>
                <a:lnTo>
                  <a:pt x="4839168" y="690217"/>
                </a:lnTo>
                <a:lnTo>
                  <a:pt x="4813976" y="690217"/>
                </a:lnTo>
                <a:cubicBezTo>
                  <a:pt x="4815096" y="680632"/>
                  <a:pt x="4820693" y="675840"/>
                  <a:pt x="4830769" y="675840"/>
                </a:cubicBezTo>
                <a:close/>
                <a:moveTo>
                  <a:pt x="5993739" y="672355"/>
                </a:moveTo>
                <a:cubicBezTo>
                  <a:pt x="6004935" y="674273"/>
                  <a:pt x="6010532" y="679066"/>
                  <a:pt x="6010532" y="686736"/>
                </a:cubicBezTo>
                <a:cubicBezTo>
                  <a:pt x="5991499" y="691528"/>
                  <a:pt x="5980306" y="693924"/>
                  <a:pt x="5976946" y="693924"/>
                </a:cubicBezTo>
                <a:lnTo>
                  <a:pt x="5976946" y="686736"/>
                </a:lnTo>
                <a:cubicBezTo>
                  <a:pt x="5979186" y="677147"/>
                  <a:pt x="5984782" y="672355"/>
                  <a:pt x="5993739" y="672355"/>
                </a:cubicBezTo>
                <a:close/>
                <a:moveTo>
                  <a:pt x="9058972" y="668648"/>
                </a:moveTo>
                <a:lnTo>
                  <a:pt x="9033781" y="697409"/>
                </a:lnTo>
                <a:lnTo>
                  <a:pt x="9050574" y="697409"/>
                </a:lnTo>
                <a:cubicBezTo>
                  <a:pt x="9059530" y="697409"/>
                  <a:pt x="9067925" y="690217"/>
                  <a:pt x="9075761" y="675840"/>
                </a:cubicBezTo>
                <a:close/>
                <a:moveTo>
                  <a:pt x="6071691" y="654268"/>
                </a:moveTo>
                <a:lnTo>
                  <a:pt x="6096878" y="654268"/>
                </a:lnTo>
                <a:cubicBezTo>
                  <a:pt x="6096878" y="663856"/>
                  <a:pt x="6091282" y="668648"/>
                  <a:pt x="6080089" y="668648"/>
                </a:cubicBezTo>
                <a:lnTo>
                  <a:pt x="6071691" y="668648"/>
                </a:lnTo>
                <a:close/>
                <a:moveTo>
                  <a:pt x="9193307" y="647079"/>
                </a:moveTo>
                <a:lnTo>
                  <a:pt x="9210095" y="647079"/>
                </a:lnTo>
                <a:lnTo>
                  <a:pt x="9210095" y="668648"/>
                </a:lnTo>
                <a:lnTo>
                  <a:pt x="9201701" y="668648"/>
                </a:lnTo>
                <a:cubicBezTo>
                  <a:pt x="9201701" y="663856"/>
                  <a:pt x="9198903" y="656664"/>
                  <a:pt x="9193307" y="647079"/>
                </a:cubicBezTo>
                <a:close/>
                <a:moveTo>
                  <a:pt x="8128700" y="647079"/>
                </a:moveTo>
                <a:lnTo>
                  <a:pt x="8145493" y="647079"/>
                </a:lnTo>
                <a:lnTo>
                  <a:pt x="8145493" y="668648"/>
                </a:lnTo>
                <a:lnTo>
                  <a:pt x="8137094" y="668648"/>
                </a:lnTo>
                <a:cubicBezTo>
                  <a:pt x="8137094" y="663856"/>
                  <a:pt x="8134296" y="656664"/>
                  <a:pt x="8128700" y="647079"/>
                </a:cubicBezTo>
                <a:close/>
                <a:moveTo>
                  <a:pt x="7981897" y="643594"/>
                </a:moveTo>
                <a:lnTo>
                  <a:pt x="7983580" y="645036"/>
                </a:lnTo>
                <a:lnTo>
                  <a:pt x="7983580" y="643594"/>
                </a:lnTo>
                <a:close/>
                <a:moveTo>
                  <a:pt x="6860909" y="639891"/>
                </a:moveTo>
                <a:lnTo>
                  <a:pt x="6852514" y="675840"/>
                </a:lnTo>
                <a:lnTo>
                  <a:pt x="6869307" y="675840"/>
                </a:lnTo>
                <a:cubicBezTo>
                  <a:pt x="6869307" y="661460"/>
                  <a:pt x="6874903" y="654268"/>
                  <a:pt x="6886100" y="654268"/>
                </a:cubicBezTo>
                <a:lnTo>
                  <a:pt x="6886100" y="675840"/>
                </a:lnTo>
                <a:lnTo>
                  <a:pt x="6894494" y="675840"/>
                </a:lnTo>
                <a:cubicBezTo>
                  <a:pt x="6905691" y="675840"/>
                  <a:pt x="6911287" y="671044"/>
                  <a:pt x="6911287" y="661460"/>
                </a:cubicBezTo>
                <a:lnTo>
                  <a:pt x="6911287" y="654268"/>
                </a:lnTo>
                <a:cubicBezTo>
                  <a:pt x="6902331" y="654268"/>
                  <a:pt x="6891134" y="649475"/>
                  <a:pt x="6877702" y="639891"/>
                </a:cubicBezTo>
                <a:close/>
                <a:moveTo>
                  <a:pt x="4688040" y="639891"/>
                </a:moveTo>
                <a:cubicBezTo>
                  <a:pt x="4699233" y="644683"/>
                  <a:pt x="4707631" y="647079"/>
                  <a:pt x="4713228" y="647079"/>
                </a:cubicBezTo>
                <a:lnTo>
                  <a:pt x="4713228" y="654268"/>
                </a:lnTo>
                <a:cubicBezTo>
                  <a:pt x="4713228" y="660019"/>
                  <a:pt x="4696435" y="672003"/>
                  <a:pt x="4662849" y="690217"/>
                </a:cubicBezTo>
                <a:lnTo>
                  <a:pt x="4654455" y="675840"/>
                </a:lnTo>
                <a:cubicBezTo>
                  <a:pt x="4671247" y="675840"/>
                  <a:pt x="4679642" y="671044"/>
                  <a:pt x="4679642" y="661460"/>
                </a:cubicBezTo>
                <a:lnTo>
                  <a:pt x="4654455" y="661460"/>
                </a:lnTo>
                <a:lnTo>
                  <a:pt x="4637662" y="668648"/>
                </a:lnTo>
                <a:lnTo>
                  <a:pt x="4637662" y="661460"/>
                </a:lnTo>
                <a:cubicBezTo>
                  <a:pt x="4637662" y="652831"/>
                  <a:pt x="4654455" y="645642"/>
                  <a:pt x="4688040" y="639891"/>
                </a:cubicBezTo>
                <a:close/>
                <a:moveTo>
                  <a:pt x="7943987" y="632699"/>
                </a:moveTo>
                <a:lnTo>
                  <a:pt x="7943987" y="636406"/>
                </a:lnTo>
                <a:lnTo>
                  <a:pt x="7958389" y="636406"/>
                </a:lnTo>
                <a:lnTo>
                  <a:pt x="7958389" y="635271"/>
                </a:lnTo>
                <a:lnTo>
                  <a:pt x="7952385" y="632699"/>
                </a:lnTo>
                <a:close/>
                <a:moveTo>
                  <a:pt x="7574565" y="618319"/>
                </a:moveTo>
                <a:lnTo>
                  <a:pt x="7576656" y="620109"/>
                </a:lnTo>
                <a:lnTo>
                  <a:pt x="7578328" y="619393"/>
                </a:lnTo>
                <a:close/>
                <a:moveTo>
                  <a:pt x="8302623" y="607646"/>
                </a:moveTo>
                <a:lnTo>
                  <a:pt x="8294229" y="636406"/>
                </a:lnTo>
                <a:lnTo>
                  <a:pt x="8311022" y="643594"/>
                </a:lnTo>
                <a:lnTo>
                  <a:pt x="8319416" y="629218"/>
                </a:lnTo>
                <a:cubicBezTo>
                  <a:pt x="8313820" y="619630"/>
                  <a:pt x="8311022" y="612441"/>
                  <a:pt x="8311022" y="607646"/>
                </a:cubicBezTo>
                <a:close/>
                <a:moveTo>
                  <a:pt x="8319416" y="600135"/>
                </a:moveTo>
                <a:lnTo>
                  <a:pt x="8319416" y="607646"/>
                </a:lnTo>
                <a:lnTo>
                  <a:pt x="8324274" y="608686"/>
                </a:lnTo>
                <a:close/>
                <a:moveTo>
                  <a:pt x="7616545" y="596750"/>
                </a:moveTo>
                <a:lnTo>
                  <a:pt x="7616545" y="611130"/>
                </a:lnTo>
                <a:lnTo>
                  <a:pt x="7599756" y="603942"/>
                </a:lnTo>
                <a:lnTo>
                  <a:pt x="7591358" y="603942"/>
                </a:lnTo>
                <a:lnTo>
                  <a:pt x="7608151" y="625511"/>
                </a:lnTo>
                <a:lnTo>
                  <a:pt x="7599756" y="625511"/>
                </a:lnTo>
                <a:lnTo>
                  <a:pt x="7597366" y="624828"/>
                </a:lnTo>
                <a:lnTo>
                  <a:pt x="7597366" y="629218"/>
                </a:lnTo>
                <a:lnTo>
                  <a:pt x="7580799" y="629218"/>
                </a:lnTo>
                <a:lnTo>
                  <a:pt x="7580686" y="629411"/>
                </a:lnTo>
                <a:lnTo>
                  <a:pt x="7588967" y="643594"/>
                </a:lnTo>
                <a:lnTo>
                  <a:pt x="7588967" y="650786"/>
                </a:lnTo>
                <a:lnTo>
                  <a:pt x="7574565" y="650786"/>
                </a:lnTo>
                <a:lnTo>
                  <a:pt x="7574565" y="654268"/>
                </a:lnTo>
                <a:lnTo>
                  <a:pt x="7580840" y="665011"/>
                </a:lnTo>
                <a:lnTo>
                  <a:pt x="7605760" y="650786"/>
                </a:lnTo>
                <a:lnTo>
                  <a:pt x="7631203" y="658047"/>
                </a:lnTo>
                <a:lnTo>
                  <a:pt x="7633338" y="647079"/>
                </a:lnTo>
                <a:cubicBezTo>
                  <a:pt x="7622141" y="642287"/>
                  <a:pt x="7613747" y="639891"/>
                  <a:pt x="7608151" y="639891"/>
                </a:cubicBezTo>
                <a:lnTo>
                  <a:pt x="7608151" y="632699"/>
                </a:lnTo>
                <a:cubicBezTo>
                  <a:pt x="7630540" y="632699"/>
                  <a:pt x="7641732" y="627907"/>
                  <a:pt x="7641732" y="618319"/>
                </a:cubicBezTo>
                <a:cubicBezTo>
                  <a:pt x="7636136" y="608734"/>
                  <a:pt x="7633338" y="601546"/>
                  <a:pt x="7633338" y="596750"/>
                </a:cubicBezTo>
                <a:close/>
                <a:moveTo>
                  <a:pt x="6692993" y="596750"/>
                </a:moveTo>
                <a:cubicBezTo>
                  <a:pt x="6692993" y="601546"/>
                  <a:pt x="6690195" y="608734"/>
                  <a:pt x="6684594" y="618319"/>
                </a:cubicBezTo>
                <a:lnTo>
                  <a:pt x="6692993" y="618319"/>
                </a:lnTo>
                <a:lnTo>
                  <a:pt x="6701387" y="603942"/>
                </a:lnTo>
                <a:lnTo>
                  <a:pt x="6701387" y="596750"/>
                </a:lnTo>
                <a:close/>
                <a:moveTo>
                  <a:pt x="7935592" y="593269"/>
                </a:moveTo>
                <a:lnTo>
                  <a:pt x="7935592" y="603942"/>
                </a:lnTo>
                <a:lnTo>
                  <a:pt x="7941600" y="601369"/>
                </a:lnTo>
                <a:lnTo>
                  <a:pt x="7941600" y="593269"/>
                </a:lnTo>
                <a:close/>
                <a:moveTo>
                  <a:pt x="9730644" y="582370"/>
                </a:moveTo>
                <a:lnTo>
                  <a:pt x="9764230" y="611130"/>
                </a:lnTo>
                <a:lnTo>
                  <a:pt x="9764230" y="618319"/>
                </a:lnTo>
                <a:lnTo>
                  <a:pt x="9747437" y="618319"/>
                </a:lnTo>
                <a:lnTo>
                  <a:pt x="9747437" y="603942"/>
                </a:lnTo>
                <a:lnTo>
                  <a:pt x="9739043" y="603942"/>
                </a:lnTo>
                <a:lnTo>
                  <a:pt x="9722250" y="611130"/>
                </a:lnTo>
                <a:cubicBezTo>
                  <a:pt x="9711058" y="598668"/>
                  <a:pt x="9705457" y="591480"/>
                  <a:pt x="9705457" y="589562"/>
                </a:cubicBezTo>
                <a:cubicBezTo>
                  <a:pt x="9712174" y="589562"/>
                  <a:pt x="9720572" y="587165"/>
                  <a:pt x="9730644" y="582370"/>
                </a:cubicBezTo>
                <a:close/>
                <a:moveTo>
                  <a:pt x="9117741" y="560801"/>
                </a:moveTo>
                <a:lnTo>
                  <a:pt x="9117741" y="582370"/>
                </a:lnTo>
                <a:lnTo>
                  <a:pt x="9100948" y="582370"/>
                </a:lnTo>
                <a:lnTo>
                  <a:pt x="9100948" y="575181"/>
                </a:lnTo>
                <a:cubicBezTo>
                  <a:pt x="9103189" y="565597"/>
                  <a:pt x="9108785" y="560801"/>
                  <a:pt x="9117741" y="560801"/>
                </a:cubicBezTo>
                <a:close/>
                <a:moveTo>
                  <a:pt x="7566171" y="560801"/>
                </a:moveTo>
                <a:lnTo>
                  <a:pt x="7566171" y="589562"/>
                </a:lnTo>
                <a:lnTo>
                  <a:pt x="7582964" y="589562"/>
                </a:lnTo>
                <a:lnTo>
                  <a:pt x="7582964" y="575181"/>
                </a:lnTo>
                <a:cubicBezTo>
                  <a:pt x="7582964" y="565597"/>
                  <a:pt x="7577367" y="560801"/>
                  <a:pt x="7566171" y="560801"/>
                </a:cubicBezTo>
                <a:close/>
                <a:moveTo>
                  <a:pt x="6802140" y="553613"/>
                </a:moveTo>
                <a:cubicBezTo>
                  <a:pt x="6824529" y="585247"/>
                  <a:pt x="6835722" y="604420"/>
                  <a:pt x="6835722" y="611130"/>
                </a:cubicBezTo>
                <a:lnTo>
                  <a:pt x="6827327" y="611130"/>
                </a:lnTo>
                <a:lnTo>
                  <a:pt x="6760160" y="589562"/>
                </a:lnTo>
                <a:lnTo>
                  <a:pt x="6718180" y="596750"/>
                </a:lnTo>
                <a:lnTo>
                  <a:pt x="6718180" y="611130"/>
                </a:lnTo>
                <a:lnTo>
                  <a:pt x="6726574" y="611130"/>
                </a:lnTo>
                <a:cubicBezTo>
                  <a:pt x="6737771" y="611130"/>
                  <a:pt x="6743367" y="606338"/>
                  <a:pt x="6743367" y="596750"/>
                </a:cubicBezTo>
                <a:lnTo>
                  <a:pt x="6760160" y="603942"/>
                </a:lnTo>
                <a:lnTo>
                  <a:pt x="6776953" y="596750"/>
                </a:lnTo>
                <a:lnTo>
                  <a:pt x="6776953" y="611130"/>
                </a:lnTo>
                <a:cubicBezTo>
                  <a:pt x="6771352" y="620718"/>
                  <a:pt x="6768554" y="627907"/>
                  <a:pt x="6768554" y="632699"/>
                </a:cubicBezTo>
                <a:lnTo>
                  <a:pt x="6785347" y="625511"/>
                </a:lnTo>
                <a:lnTo>
                  <a:pt x="6810534" y="625511"/>
                </a:lnTo>
                <a:lnTo>
                  <a:pt x="6810534" y="639891"/>
                </a:lnTo>
                <a:lnTo>
                  <a:pt x="6793742" y="632699"/>
                </a:lnTo>
                <a:lnTo>
                  <a:pt x="6793742" y="654268"/>
                </a:lnTo>
                <a:lnTo>
                  <a:pt x="6818933" y="654268"/>
                </a:lnTo>
                <a:cubicBezTo>
                  <a:pt x="6833486" y="635095"/>
                  <a:pt x="6847476" y="625511"/>
                  <a:pt x="6860909" y="625511"/>
                </a:cubicBezTo>
                <a:cubicBezTo>
                  <a:pt x="6872105" y="625511"/>
                  <a:pt x="6877702" y="620718"/>
                  <a:pt x="6877702" y="611130"/>
                </a:cubicBezTo>
                <a:cubicBezTo>
                  <a:pt x="6855313" y="611130"/>
                  <a:pt x="6841318" y="596750"/>
                  <a:pt x="6835722" y="567993"/>
                </a:cubicBezTo>
                <a:lnTo>
                  <a:pt x="6810534" y="553613"/>
                </a:lnTo>
                <a:close/>
                <a:moveTo>
                  <a:pt x="6785347" y="553613"/>
                </a:moveTo>
                <a:cubicBezTo>
                  <a:pt x="6777511" y="553613"/>
                  <a:pt x="6769116" y="560801"/>
                  <a:pt x="6760160" y="575181"/>
                </a:cubicBezTo>
                <a:lnTo>
                  <a:pt x="6760160" y="582370"/>
                </a:lnTo>
                <a:lnTo>
                  <a:pt x="6776953" y="582370"/>
                </a:lnTo>
                <a:close/>
                <a:moveTo>
                  <a:pt x="6659407" y="539232"/>
                </a:moveTo>
                <a:lnTo>
                  <a:pt x="6625826" y="567993"/>
                </a:lnTo>
                <a:lnTo>
                  <a:pt x="6642614" y="575181"/>
                </a:lnTo>
                <a:lnTo>
                  <a:pt x="6651013" y="575181"/>
                </a:lnTo>
                <a:cubicBezTo>
                  <a:pt x="6662205" y="575181"/>
                  <a:pt x="6667806" y="570389"/>
                  <a:pt x="6667806" y="560801"/>
                </a:cubicBezTo>
                <a:lnTo>
                  <a:pt x="6659407" y="546424"/>
                </a:lnTo>
                <a:cubicBezTo>
                  <a:pt x="6665003" y="546424"/>
                  <a:pt x="6667806" y="544025"/>
                  <a:pt x="6667806" y="539232"/>
                </a:cubicBezTo>
                <a:close/>
                <a:moveTo>
                  <a:pt x="6197631" y="539232"/>
                </a:moveTo>
                <a:cubicBezTo>
                  <a:pt x="6223376" y="539232"/>
                  <a:pt x="6245769" y="551216"/>
                  <a:pt x="6264798" y="575181"/>
                </a:cubicBezTo>
                <a:cubicBezTo>
                  <a:pt x="6253602" y="575181"/>
                  <a:pt x="6248005" y="577577"/>
                  <a:pt x="6248005" y="582370"/>
                </a:cubicBezTo>
                <a:cubicBezTo>
                  <a:pt x="6253602" y="591958"/>
                  <a:pt x="6256404" y="599146"/>
                  <a:pt x="6256404" y="603942"/>
                </a:cubicBezTo>
                <a:lnTo>
                  <a:pt x="6248005" y="603942"/>
                </a:lnTo>
                <a:lnTo>
                  <a:pt x="6214424" y="596750"/>
                </a:lnTo>
                <a:lnTo>
                  <a:pt x="6222818" y="611130"/>
                </a:lnTo>
                <a:cubicBezTo>
                  <a:pt x="6217222" y="611130"/>
                  <a:pt x="6208828" y="613526"/>
                  <a:pt x="6197631" y="618319"/>
                </a:cubicBezTo>
                <a:cubicBezTo>
                  <a:pt x="6175242" y="614486"/>
                  <a:pt x="6164045" y="609693"/>
                  <a:pt x="6164045" y="603942"/>
                </a:cubicBezTo>
                <a:cubicBezTo>
                  <a:pt x="6169646" y="594354"/>
                  <a:pt x="6172444" y="587165"/>
                  <a:pt x="6172444" y="582370"/>
                </a:cubicBezTo>
                <a:cubicBezTo>
                  <a:pt x="6161247" y="582370"/>
                  <a:pt x="6155651" y="577577"/>
                  <a:pt x="6155651" y="567993"/>
                </a:cubicBezTo>
                <a:lnTo>
                  <a:pt x="6172444" y="567993"/>
                </a:lnTo>
                <a:lnTo>
                  <a:pt x="6164045" y="553613"/>
                </a:lnTo>
                <a:lnTo>
                  <a:pt x="6164045" y="546424"/>
                </a:lnTo>
                <a:lnTo>
                  <a:pt x="6197631" y="546424"/>
                </a:lnTo>
                <a:close/>
                <a:moveTo>
                  <a:pt x="8296619" y="532044"/>
                </a:moveTo>
                <a:cubicBezTo>
                  <a:pt x="8285423" y="533003"/>
                  <a:pt x="8279827" y="537795"/>
                  <a:pt x="8279827" y="546424"/>
                </a:cubicBezTo>
                <a:lnTo>
                  <a:pt x="8279827" y="553613"/>
                </a:lnTo>
                <a:cubicBezTo>
                  <a:pt x="8291019" y="553613"/>
                  <a:pt x="8296619" y="548820"/>
                  <a:pt x="8296619" y="539232"/>
                </a:cubicBezTo>
                <a:close/>
                <a:moveTo>
                  <a:pt x="7624944" y="532044"/>
                </a:moveTo>
                <a:lnTo>
                  <a:pt x="7624944" y="539232"/>
                </a:lnTo>
                <a:cubicBezTo>
                  <a:pt x="7636136" y="540191"/>
                  <a:pt x="7641732" y="544984"/>
                  <a:pt x="7641732" y="553613"/>
                </a:cubicBezTo>
                <a:lnTo>
                  <a:pt x="7641732" y="567993"/>
                </a:lnTo>
                <a:lnTo>
                  <a:pt x="7624944" y="567993"/>
                </a:lnTo>
                <a:cubicBezTo>
                  <a:pt x="7624944" y="548820"/>
                  <a:pt x="7619347" y="539232"/>
                  <a:pt x="7608151" y="539232"/>
                </a:cubicBezTo>
                <a:lnTo>
                  <a:pt x="7599756" y="539232"/>
                </a:lnTo>
                <a:lnTo>
                  <a:pt x="7599756" y="546424"/>
                </a:lnTo>
                <a:lnTo>
                  <a:pt x="7608151" y="560801"/>
                </a:lnTo>
                <a:lnTo>
                  <a:pt x="7591358" y="589562"/>
                </a:lnTo>
                <a:lnTo>
                  <a:pt x="7608151" y="589562"/>
                </a:lnTo>
                <a:cubicBezTo>
                  <a:pt x="7613747" y="589562"/>
                  <a:pt x="7616545" y="587165"/>
                  <a:pt x="7616545" y="582370"/>
                </a:cubicBezTo>
                <a:lnTo>
                  <a:pt x="7633338" y="589562"/>
                </a:lnTo>
                <a:lnTo>
                  <a:pt x="7641732" y="589562"/>
                </a:lnTo>
                <a:cubicBezTo>
                  <a:pt x="7641732" y="580933"/>
                  <a:pt x="7647333" y="566552"/>
                  <a:pt x="7658525" y="546424"/>
                </a:cubicBezTo>
                <a:cubicBezTo>
                  <a:pt x="7649573" y="546424"/>
                  <a:pt x="7638376" y="541628"/>
                  <a:pt x="7624944" y="532044"/>
                </a:cubicBezTo>
                <a:close/>
                <a:moveTo>
                  <a:pt x="6760160" y="524852"/>
                </a:moveTo>
                <a:lnTo>
                  <a:pt x="6743367" y="560801"/>
                </a:lnTo>
                <a:lnTo>
                  <a:pt x="6726574" y="553613"/>
                </a:lnTo>
                <a:lnTo>
                  <a:pt x="6726574" y="560801"/>
                </a:lnTo>
                <a:cubicBezTo>
                  <a:pt x="6728814" y="570389"/>
                  <a:pt x="6734411" y="575181"/>
                  <a:pt x="6743367" y="575181"/>
                </a:cubicBezTo>
                <a:lnTo>
                  <a:pt x="6776953" y="524852"/>
                </a:lnTo>
                <a:close/>
                <a:moveTo>
                  <a:pt x="6634220" y="524852"/>
                </a:moveTo>
                <a:cubicBezTo>
                  <a:pt x="6634220" y="529648"/>
                  <a:pt x="6631422" y="536836"/>
                  <a:pt x="6625826" y="546424"/>
                </a:cubicBezTo>
                <a:lnTo>
                  <a:pt x="6634220" y="546424"/>
                </a:lnTo>
                <a:lnTo>
                  <a:pt x="6642614" y="532044"/>
                </a:lnTo>
                <a:lnTo>
                  <a:pt x="6642614" y="524852"/>
                </a:lnTo>
                <a:close/>
                <a:moveTo>
                  <a:pt x="8926316" y="517664"/>
                </a:moveTo>
                <a:lnTo>
                  <a:pt x="8926316" y="524852"/>
                </a:lnTo>
                <a:lnTo>
                  <a:pt x="8934710" y="539232"/>
                </a:lnTo>
                <a:cubicBezTo>
                  <a:pt x="8923517" y="544025"/>
                  <a:pt x="8915119" y="546424"/>
                  <a:pt x="8909523" y="546424"/>
                </a:cubicBezTo>
                <a:lnTo>
                  <a:pt x="8909523" y="567993"/>
                </a:lnTo>
                <a:lnTo>
                  <a:pt x="8951503" y="560801"/>
                </a:lnTo>
                <a:lnTo>
                  <a:pt x="8951503" y="575181"/>
                </a:lnTo>
                <a:lnTo>
                  <a:pt x="8968296" y="575181"/>
                </a:lnTo>
                <a:lnTo>
                  <a:pt x="8968296" y="539232"/>
                </a:lnTo>
                <a:lnTo>
                  <a:pt x="8943105" y="517664"/>
                </a:lnTo>
                <a:close/>
                <a:moveTo>
                  <a:pt x="7991975" y="514179"/>
                </a:moveTo>
                <a:cubicBezTo>
                  <a:pt x="7993095" y="523767"/>
                  <a:pt x="7998691" y="528559"/>
                  <a:pt x="8008768" y="528559"/>
                </a:cubicBezTo>
                <a:lnTo>
                  <a:pt x="8017162" y="528559"/>
                </a:lnTo>
                <a:lnTo>
                  <a:pt x="8017162" y="514179"/>
                </a:lnTo>
                <a:close/>
                <a:moveTo>
                  <a:pt x="7499003" y="488903"/>
                </a:moveTo>
                <a:cubicBezTo>
                  <a:pt x="7499003" y="493699"/>
                  <a:pt x="7496205" y="500887"/>
                  <a:pt x="7490605" y="510475"/>
                </a:cubicBezTo>
                <a:lnTo>
                  <a:pt x="7499003" y="510475"/>
                </a:lnTo>
                <a:lnTo>
                  <a:pt x="7507398" y="496095"/>
                </a:lnTo>
                <a:lnTo>
                  <a:pt x="7507398" y="488903"/>
                </a:lnTo>
                <a:close/>
                <a:moveTo>
                  <a:pt x="6080089" y="488903"/>
                </a:moveTo>
                <a:cubicBezTo>
                  <a:pt x="6121507" y="522456"/>
                  <a:pt x="6146694" y="539232"/>
                  <a:pt x="6155651" y="539232"/>
                </a:cubicBezTo>
                <a:lnTo>
                  <a:pt x="6155651" y="553613"/>
                </a:lnTo>
                <a:lnTo>
                  <a:pt x="6130464" y="553613"/>
                </a:lnTo>
                <a:lnTo>
                  <a:pt x="6130464" y="532044"/>
                </a:lnTo>
                <a:lnTo>
                  <a:pt x="6096878" y="560801"/>
                </a:lnTo>
                <a:lnTo>
                  <a:pt x="6088484" y="560801"/>
                </a:lnTo>
                <a:lnTo>
                  <a:pt x="6088484" y="553613"/>
                </a:lnTo>
                <a:lnTo>
                  <a:pt x="6096878" y="539232"/>
                </a:lnTo>
                <a:lnTo>
                  <a:pt x="6080089" y="546424"/>
                </a:lnTo>
                <a:lnTo>
                  <a:pt x="6071691" y="546424"/>
                </a:lnTo>
                <a:cubicBezTo>
                  <a:pt x="6060498" y="546424"/>
                  <a:pt x="6054898" y="541628"/>
                  <a:pt x="6054898" y="532044"/>
                </a:cubicBezTo>
                <a:lnTo>
                  <a:pt x="6054898" y="524852"/>
                </a:lnTo>
                <a:lnTo>
                  <a:pt x="6063297" y="524852"/>
                </a:lnTo>
                <a:cubicBezTo>
                  <a:pt x="6074489" y="529648"/>
                  <a:pt x="6082887" y="532044"/>
                  <a:pt x="6088484" y="532044"/>
                </a:cubicBezTo>
                <a:lnTo>
                  <a:pt x="6088484" y="524852"/>
                </a:lnTo>
                <a:cubicBezTo>
                  <a:pt x="6082887" y="516227"/>
                  <a:pt x="6080089" y="506639"/>
                  <a:pt x="6080089" y="496095"/>
                </a:cubicBezTo>
                <a:close/>
                <a:moveTo>
                  <a:pt x="6709786" y="481715"/>
                </a:moveTo>
                <a:lnTo>
                  <a:pt x="6701387" y="496095"/>
                </a:lnTo>
                <a:lnTo>
                  <a:pt x="6726574" y="496095"/>
                </a:lnTo>
                <a:cubicBezTo>
                  <a:pt x="6726574" y="486507"/>
                  <a:pt x="6720978" y="481715"/>
                  <a:pt x="6709786" y="481715"/>
                </a:cubicBezTo>
                <a:close/>
                <a:moveTo>
                  <a:pt x="6550260" y="481715"/>
                </a:moveTo>
                <a:lnTo>
                  <a:pt x="6558658" y="481715"/>
                </a:lnTo>
                <a:lnTo>
                  <a:pt x="6558658" y="503283"/>
                </a:lnTo>
                <a:lnTo>
                  <a:pt x="6533467" y="503283"/>
                </a:lnTo>
                <a:lnTo>
                  <a:pt x="6533467" y="496095"/>
                </a:lnTo>
                <a:cubicBezTo>
                  <a:pt x="6535707" y="486507"/>
                  <a:pt x="6541303" y="481715"/>
                  <a:pt x="6550260" y="481715"/>
                </a:cubicBezTo>
                <a:close/>
                <a:moveTo>
                  <a:pt x="6206025" y="481715"/>
                </a:moveTo>
                <a:lnTo>
                  <a:pt x="6206025" y="503283"/>
                </a:lnTo>
                <a:lnTo>
                  <a:pt x="6189237" y="503283"/>
                </a:lnTo>
                <a:lnTo>
                  <a:pt x="6189237" y="496095"/>
                </a:lnTo>
                <a:cubicBezTo>
                  <a:pt x="6191473" y="486507"/>
                  <a:pt x="6197073" y="481715"/>
                  <a:pt x="6206025" y="481715"/>
                </a:cubicBezTo>
                <a:close/>
                <a:moveTo>
                  <a:pt x="5920564" y="467334"/>
                </a:moveTo>
                <a:lnTo>
                  <a:pt x="5945751" y="467334"/>
                </a:lnTo>
                <a:cubicBezTo>
                  <a:pt x="5937914" y="486507"/>
                  <a:pt x="5929520" y="496095"/>
                  <a:pt x="5920564" y="496095"/>
                </a:cubicBezTo>
                <a:lnTo>
                  <a:pt x="5912169" y="496095"/>
                </a:lnTo>
                <a:cubicBezTo>
                  <a:pt x="5917765" y="487466"/>
                  <a:pt x="5920564" y="477881"/>
                  <a:pt x="5920564" y="467334"/>
                </a:cubicBezTo>
                <a:close/>
                <a:moveTo>
                  <a:pt x="8279827" y="460146"/>
                </a:moveTo>
                <a:lnTo>
                  <a:pt x="8279827" y="488903"/>
                </a:lnTo>
                <a:cubicBezTo>
                  <a:pt x="8280947" y="498491"/>
                  <a:pt x="8286543" y="503283"/>
                  <a:pt x="8296619" y="503283"/>
                </a:cubicBezTo>
                <a:cubicBezTo>
                  <a:pt x="8296619" y="488903"/>
                  <a:pt x="8302216" y="481715"/>
                  <a:pt x="8313409" y="481715"/>
                </a:cubicBezTo>
                <a:lnTo>
                  <a:pt x="8313409" y="474526"/>
                </a:lnTo>
                <a:cubicBezTo>
                  <a:pt x="8313409" y="464938"/>
                  <a:pt x="8307812" y="460146"/>
                  <a:pt x="8296619" y="460146"/>
                </a:cubicBezTo>
                <a:close/>
                <a:moveTo>
                  <a:pt x="6558658" y="445765"/>
                </a:moveTo>
                <a:lnTo>
                  <a:pt x="6567053" y="460146"/>
                </a:lnTo>
                <a:cubicBezTo>
                  <a:pt x="6558096" y="460146"/>
                  <a:pt x="6546904" y="464938"/>
                  <a:pt x="6533467" y="474526"/>
                </a:cubicBezTo>
                <a:lnTo>
                  <a:pt x="6533467" y="467334"/>
                </a:lnTo>
                <a:cubicBezTo>
                  <a:pt x="6533467" y="460624"/>
                  <a:pt x="6541866" y="453435"/>
                  <a:pt x="6558658" y="445765"/>
                </a:cubicBezTo>
                <a:close/>
                <a:moveTo>
                  <a:pt x="7826445" y="438577"/>
                </a:moveTo>
                <a:cubicBezTo>
                  <a:pt x="7813013" y="448162"/>
                  <a:pt x="7801816" y="452958"/>
                  <a:pt x="7792860" y="452958"/>
                </a:cubicBezTo>
                <a:lnTo>
                  <a:pt x="7792860" y="460146"/>
                </a:lnTo>
                <a:lnTo>
                  <a:pt x="7826445" y="460146"/>
                </a:lnTo>
                <a:close/>
                <a:moveTo>
                  <a:pt x="7255522" y="438577"/>
                </a:moveTo>
                <a:lnTo>
                  <a:pt x="7263916" y="452958"/>
                </a:lnTo>
                <a:lnTo>
                  <a:pt x="7238729" y="452958"/>
                </a:lnTo>
                <a:cubicBezTo>
                  <a:pt x="7240969" y="443369"/>
                  <a:pt x="7246565" y="438577"/>
                  <a:pt x="7255522" y="438577"/>
                </a:cubicBezTo>
                <a:close/>
                <a:moveTo>
                  <a:pt x="7137976" y="438577"/>
                </a:moveTo>
                <a:lnTo>
                  <a:pt x="7154769" y="438577"/>
                </a:lnTo>
                <a:lnTo>
                  <a:pt x="7154769" y="460146"/>
                </a:lnTo>
                <a:lnTo>
                  <a:pt x="7129582" y="460146"/>
                </a:lnTo>
                <a:cubicBezTo>
                  <a:pt x="7135178" y="450558"/>
                  <a:pt x="7137976" y="443369"/>
                  <a:pt x="7137976" y="438577"/>
                </a:cubicBezTo>
                <a:close/>
                <a:moveTo>
                  <a:pt x="7658525" y="424197"/>
                </a:moveTo>
                <a:lnTo>
                  <a:pt x="7658525" y="438577"/>
                </a:lnTo>
                <a:lnTo>
                  <a:pt x="7633338" y="438577"/>
                </a:lnTo>
                <a:lnTo>
                  <a:pt x="7633338" y="431385"/>
                </a:lnTo>
                <a:cubicBezTo>
                  <a:pt x="7638934" y="431385"/>
                  <a:pt x="7647333" y="428989"/>
                  <a:pt x="7658525" y="424197"/>
                </a:cubicBezTo>
                <a:close/>
                <a:moveTo>
                  <a:pt x="7540984" y="424197"/>
                </a:moveTo>
                <a:cubicBezTo>
                  <a:pt x="7529787" y="425156"/>
                  <a:pt x="7524191" y="429948"/>
                  <a:pt x="7524191" y="438577"/>
                </a:cubicBezTo>
                <a:lnTo>
                  <a:pt x="7549378" y="438577"/>
                </a:lnTo>
                <a:lnTo>
                  <a:pt x="7549378" y="424197"/>
                </a:lnTo>
                <a:close/>
                <a:moveTo>
                  <a:pt x="6441113" y="424197"/>
                </a:moveTo>
                <a:lnTo>
                  <a:pt x="6449511" y="424197"/>
                </a:lnTo>
                <a:cubicBezTo>
                  <a:pt x="6449511" y="433781"/>
                  <a:pt x="6443911" y="438577"/>
                  <a:pt x="6432718" y="438577"/>
                </a:cubicBezTo>
                <a:lnTo>
                  <a:pt x="6424320" y="438577"/>
                </a:lnTo>
                <a:cubicBezTo>
                  <a:pt x="6426560" y="428989"/>
                  <a:pt x="6432156" y="424197"/>
                  <a:pt x="6441113" y="424197"/>
                </a:cubicBezTo>
                <a:close/>
                <a:moveTo>
                  <a:pt x="7163163" y="409816"/>
                </a:moveTo>
                <a:cubicBezTo>
                  <a:pt x="7174360" y="410776"/>
                  <a:pt x="7179956" y="415568"/>
                  <a:pt x="7179956" y="424197"/>
                </a:cubicBezTo>
                <a:lnTo>
                  <a:pt x="7179956" y="431385"/>
                </a:lnTo>
                <a:cubicBezTo>
                  <a:pt x="7174360" y="431385"/>
                  <a:pt x="7165966" y="433781"/>
                  <a:pt x="7154769" y="438577"/>
                </a:cubicBezTo>
                <a:lnTo>
                  <a:pt x="7154769" y="431385"/>
                </a:lnTo>
                <a:cubicBezTo>
                  <a:pt x="7160365" y="421801"/>
                  <a:pt x="7163163" y="414612"/>
                  <a:pt x="7163163" y="409816"/>
                </a:cubicBezTo>
                <a:close/>
                <a:moveTo>
                  <a:pt x="6583846" y="402628"/>
                </a:moveTo>
                <a:lnTo>
                  <a:pt x="6583846" y="417008"/>
                </a:lnTo>
                <a:lnTo>
                  <a:pt x="6592240" y="417008"/>
                </a:lnTo>
                <a:cubicBezTo>
                  <a:pt x="6603436" y="417008"/>
                  <a:pt x="6609033" y="412212"/>
                  <a:pt x="6609033" y="402628"/>
                </a:cubicBezTo>
                <a:close/>
                <a:moveTo>
                  <a:pt x="6197631" y="402628"/>
                </a:moveTo>
                <a:lnTo>
                  <a:pt x="6214424" y="402628"/>
                </a:lnTo>
                <a:lnTo>
                  <a:pt x="6214424" y="424197"/>
                </a:lnTo>
                <a:cubicBezTo>
                  <a:pt x="6203227" y="424197"/>
                  <a:pt x="6197631" y="419405"/>
                  <a:pt x="6197631" y="409816"/>
                </a:cubicBezTo>
                <a:close/>
                <a:moveTo>
                  <a:pt x="6474698" y="388248"/>
                </a:moveTo>
                <a:lnTo>
                  <a:pt x="6499885" y="388248"/>
                </a:lnTo>
                <a:lnTo>
                  <a:pt x="6499885" y="402628"/>
                </a:lnTo>
                <a:cubicBezTo>
                  <a:pt x="6489809" y="397836"/>
                  <a:pt x="6481415" y="395436"/>
                  <a:pt x="6474698" y="395436"/>
                </a:cubicBezTo>
                <a:close/>
                <a:moveTo>
                  <a:pt x="6214424" y="388248"/>
                </a:moveTo>
                <a:lnTo>
                  <a:pt x="6222818" y="388248"/>
                </a:lnTo>
                <a:lnTo>
                  <a:pt x="6256404" y="402628"/>
                </a:lnTo>
                <a:lnTo>
                  <a:pt x="6256404" y="388248"/>
                </a:lnTo>
                <a:lnTo>
                  <a:pt x="6306778" y="409816"/>
                </a:lnTo>
                <a:cubicBezTo>
                  <a:pt x="6306778" y="405024"/>
                  <a:pt x="6309576" y="402628"/>
                  <a:pt x="6315173" y="402628"/>
                </a:cubicBezTo>
                <a:lnTo>
                  <a:pt x="6315173" y="417008"/>
                </a:lnTo>
                <a:lnTo>
                  <a:pt x="6298384" y="417008"/>
                </a:lnTo>
                <a:lnTo>
                  <a:pt x="6298384" y="452958"/>
                </a:lnTo>
                <a:cubicBezTo>
                  <a:pt x="6264798" y="457750"/>
                  <a:pt x="6248005" y="474526"/>
                  <a:pt x="6248005" y="503283"/>
                </a:cubicBezTo>
                <a:lnTo>
                  <a:pt x="6231213" y="503283"/>
                </a:lnTo>
                <a:lnTo>
                  <a:pt x="6231213" y="481715"/>
                </a:lnTo>
                <a:lnTo>
                  <a:pt x="6248005" y="481715"/>
                </a:lnTo>
                <a:lnTo>
                  <a:pt x="6248005" y="467334"/>
                </a:lnTo>
                <a:lnTo>
                  <a:pt x="6206025" y="474526"/>
                </a:lnTo>
                <a:cubicBezTo>
                  <a:pt x="6206025" y="464938"/>
                  <a:pt x="6214424" y="460146"/>
                  <a:pt x="6231213" y="460146"/>
                </a:cubicBezTo>
                <a:lnTo>
                  <a:pt x="6231213" y="445765"/>
                </a:lnTo>
                <a:lnTo>
                  <a:pt x="6214424" y="445765"/>
                </a:lnTo>
                <a:lnTo>
                  <a:pt x="6214424" y="438577"/>
                </a:lnTo>
                <a:cubicBezTo>
                  <a:pt x="6214424" y="428989"/>
                  <a:pt x="6222818" y="424197"/>
                  <a:pt x="6239611" y="424197"/>
                </a:cubicBezTo>
                <a:lnTo>
                  <a:pt x="6239611" y="417008"/>
                </a:lnTo>
                <a:cubicBezTo>
                  <a:pt x="6239611" y="407420"/>
                  <a:pt x="6231213" y="402628"/>
                  <a:pt x="6214424" y="402628"/>
                </a:cubicBezTo>
                <a:close/>
                <a:moveTo>
                  <a:pt x="6046504" y="388248"/>
                </a:moveTo>
                <a:lnTo>
                  <a:pt x="6063297" y="388248"/>
                </a:lnTo>
                <a:cubicBezTo>
                  <a:pt x="6072249" y="388248"/>
                  <a:pt x="6080647" y="395436"/>
                  <a:pt x="6088484" y="409816"/>
                </a:cubicBezTo>
                <a:lnTo>
                  <a:pt x="6071691" y="417008"/>
                </a:lnTo>
                <a:lnTo>
                  <a:pt x="6054898" y="417008"/>
                </a:lnTo>
                <a:close/>
                <a:moveTo>
                  <a:pt x="7860031" y="373867"/>
                </a:moveTo>
                <a:lnTo>
                  <a:pt x="7868425" y="373867"/>
                </a:lnTo>
                <a:cubicBezTo>
                  <a:pt x="7879622" y="374826"/>
                  <a:pt x="7885218" y="379619"/>
                  <a:pt x="7885218" y="388248"/>
                </a:cubicBezTo>
                <a:lnTo>
                  <a:pt x="7885218" y="395436"/>
                </a:lnTo>
                <a:cubicBezTo>
                  <a:pt x="7877382" y="395436"/>
                  <a:pt x="7868983" y="388248"/>
                  <a:pt x="7860031" y="373867"/>
                </a:cubicBezTo>
                <a:close/>
                <a:moveTo>
                  <a:pt x="6012918" y="373867"/>
                </a:moveTo>
                <a:lnTo>
                  <a:pt x="6029711" y="373867"/>
                </a:lnTo>
                <a:cubicBezTo>
                  <a:pt x="6029711" y="392081"/>
                  <a:pt x="6035307" y="406461"/>
                  <a:pt x="6046504" y="417008"/>
                </a:cubicBezTo>
                <a:lnTo>
                  <a:pt x="6021316" y="431385"/>
                </a:lnTo>
                <a:lnTo>
                  <a:pt x="5996129" y="431385"/>
                </a:lnTo>
                <a:lnTo>
                  <a:pt x="5996129" y="424197"/>
                </a:lnTo>
                <a:lnTo>
                  <a:pt x="6012918" y="424197"/>
                </a:lnTo>
                <a:lnTo>
                  <a:pt x="6012918" y="409816"/>
                </a:lnTo>
                <a:lnTo>
                  <a:pt x="5996129" y="409816"/>
                </a:lnTo>
                <a:lnTo>
                  <a:pt x="5996129" y="388248"/>
                </a:lnTo>
                <a:cubicBezTo>
                  <a:pt x="6007322" y="388248"/>
                  <a:pt x="6012918" y="383455"/>
                  <a:pt x="6012918" y="373867"/>
                </a:cubicBezTo>
                <a:close/>
                <a:moveTo>
                  <a:pt x="7247123" y="366679"/>
                </a:moveTo>
                <a:lnTo>
                  <a:pt x="7272311" y="366679"/>
                </a:lnTo>
                <a:cubicBezTo>
                  <a:pt x="7272311" y="381059"/>
                  <a:pt x="7280709" y="388248"/>
                  <a:pt x="7297502" y="388248"/>
                </a:cubicBezTo>
                <a:lnTo>
                  <a:pt x="7297502" y="409816"/>
                </a:lnTo>
                <a:lnTo>
                  <a:pt x="7289103" y="409816"/>
                </a:lnTo>
                <a:cubicBezTo>
                  <a:pt x="7283507" y="409816"/>
                  <a:pt x="7280709" y="407420"/>
                  <a:pt x="7280709" y="402628"/>
                </a:cubicBezTo>
                <a:lnTo>
                  <a:pt x="7263916" y="409816"/>
                </a:lnTo>
                <a:lnTo>
                  <a:pt x="7238729" y="395436"/>
                </a:lnTo>
                <a:lnTo>
                  <a:pt x="7230335" y="395436"/>
                </a:lnTo>
                <a:cubicBezTo>
                  <a:pt x="7224734" y="414612"/>
                  <a:pt x="7221936" y="431385"/>
                  <a:pt x="7221936" y="445765"/>
                </a:cubicBezTo>
                <a:lnTo>
                  <a:pt x="7213542" y="445765"/>
                </a:lnTo>
                <a:cubicBezTo>
                  <a:pt x="7213542" y="437137"/>
                  <a:pt x="7207946" y="422760"/>
                  <a:pt x="7196749" y="402628"/>
                </a:cubicBezTo>
                <a:cubicBezTo>
                  <a:pt x="7207946" y="402628"/>
                  <a:pt x="7213542" y="400232"/>
                  <a:pt x="7213542" y="395436"/>
                </a:cubicBezTo>
                <a:cubicBezTo>
                  <a:pt x="7207946" y="385852"/>
                  <a:pt x="7205143" y="378663"/>
                  <a:pt x="7205143" y="373867"/>
                </a:cubicBezTo>
                <a:lnTo>
                  <a:pt x="7213542" y="373867"/>
                </a:lnTo>
                <a:cubicBezTo>
                  <a:pt x="7226974" y="373867"/>
                  <a:pt x="7243767" y="381059"/>
                  <a:pt x="7263916" y="395436"/>
                </a:cubicBezTo>
                <a:lnTo>
                  <a:pt x="7263916" y="388248"/>
                </a:lnTo>
                <a:cubicBezTo>
                  <a:pt x="7252720" y="388248"/>
                  <a:pt x="7247123" y="383455"/>
                  <a:pt x="7247123" y="373867"/>
                </a:cubicBezTo>
                <a:close/>
                <a:moveTo>
                  <a:pt x="7465418" y="359491"/>
                </a:moveTo>
                <a:lnTo>
                  <a:pt x="7482211" y="359491"/>
                </a:lnTo>
                <a:lnTo>
                  <a:pt x="7482211" y="366679"/>
                </a:lnTo>
                <a:cubicBezTo>
                  <a:pt x="7482211" y="376263"/>
                  <a:pt x="7476614" y="381059"/>
                  <a:pt x="7465418" y="381059"/>
                </a:cubicBezTo>
                <a:lnTo>
                  <a:pt x="7457023" y="381059"/>
                </a:lnTo>
                <a:cubicBezTo>
                  <a:pt x="7462620" y="371471"/>
                  <a:pt x="7465418" y="364283"/>
                  <a:pt x="7465418" y="359491"/>
                </a:cubicBezTo>
                <a:close/>
                <a:moveTo>
                  <a:pt x="6029711" y="359491"/>
                </a:moveTo>
                <a:lnTo>
                  <a:pt x="6054898" y="359491"/>
                </a:lnTo>
                <a:lnTo>
                  <a:pt x="6054898" y="373867"/>
                </a:lnTo>
                <a:lnTo>
                  <a:pt x="6038109" y="366679"/>
                </a:lnTo>
                <a:cubicBezTo>
                  <a:pt x="6038109" y="371471"/>
                  <a:pt x="6035307" y="373867"/>
                  <a:pt x="6029711" y="373867"/>
                </a:cubicBezTo>
                <a:close/>
                <a:moveTo>
                  <a:pt x="7700505" y="352299"/>
                </a:moveTo>
                <a:lnTo>
                  <a:pt x="7708904" y="366679"/>
                </a:lnTo>
                <a:cubicBezTo>
                  <a:pt x="7708904" y="376263"/>
                  <a:pt x="7703303" y="381059"/>
                  <a:pt x="7692111" y="381059"/>
                </a:cubicBezTo>
                <a:lnTo>
                  <a:pt x="7692111" y="366679"/>
                </a:lnTo>
                <a:lnTo>
                  <a:pt x="7666924" y="366679"/>
                </a:lnTo>
                <a:cubicBezTo>
                  <a:pt x="7666924" y="389685"/>
                  <a:pt x="7652929" y="413653"/>
                  <a:pt x="7624944" y="438577"/>
                </a:cubicBezTo>
                <a:lnTo>
                  <a:pt x="7633338" y="452958"/>
                </a:lnTo>
                <a:cubicBezTo>
                  <a:pt x="7616545" y="452958"/>
                  <a:pt x="7608151" y="457750"/>
                  <a:pt x="7608151" y="467334"/>
                </a:cubicBezTo>
                <a:lnTo>
                  <a:pt x="7608151" y="474526"/>
                </a:lnTo>
                <a:cubicBezTo>
                  <a:pt x="7608151" y="479318"/>
                  <a:pt x="7610949" y="481715"/>
                  <a:pt x="7616545" y="481715"/>
                </a:cubicBezTo>
                <a:lnTo>
                  <a:pt x="7608151" y="496095"/>
                </a:lnTo>
                <a:lnTo>
                  <a:pt x="7608151" y="503283"/>
                </a:lnTo>
                <a:lnTo>
                  <a:pt x="7616545" y="503283"/>
                </a:lnTo>
                <a:lnTo>
                  <a:pt x="7616545" y="488903"/>
                </a:lnTo>
                <a:cubicBezTo>
                  <a:pt x="7633338" y="488903"/>
                  <a:pt x="7641732" y="500887"/>
                  <a:pt x="7641732" y="524852"/>
                </a:cubicBezTo>
                <a:lnTo>
                  <a:pt x="7650131" y="524852"/>
                </a:lnTo>
                <a:lnTo>
                  <a:pt x="7650131" y="496095"/>
                </a:lnTo>
                <a:cubicBezTo>
                  <a:pt x="7644535" y="496095"/>
                  <a:pt x="7641732" y="493699"/>
                  <a:pt x="7641732" y="488903"/>
                </a:cubicBezTo>
                <a:lnTo>
                  <a:pt x="7683712" y="481715"/>
                </a:lnTo>
                <a:cubicBezTo>
                  <a:pt x="7684832" y="491302"/>
                  <a:pt x="7690429" y="496095"/>
                  <a:pt x="7700505" y="496095"/>
                </a:cubicBezTo>
                <a:lnTo>
                  <a:pt x="7700505" y="481715"/>
                </a:lnTo>
                <a:cubicBezTo>
                  <a:pt x="7683712" y="481715"/>
                  <a:pt x="7675318" y="476922"/>
                  <a:pt x="7675318" y="467334"/>
                </a:cubicBezTo>
                <a:lnTo>
                  <a:pt x="7675318" y="445765"/>
                </a:lnTo>
                <a:lnTo>
                  <a:pt x="7692111" y="445765"/>
                </a:lnTo>
                <a:lnTo>
                  <a:pt x="7717298" y="460146"/>
                </a:lnTo>
                <a:lnTo>
                  <a:pt x="7742485" y="460146"/>
                </a:lnTo>
                <a:lnTo>
                  <a:pt x="7750880" y="424197"/>
                </a:lnTo>
                <a:lnTo>
                  <a:pt x="7742485" y="424197"/>
                </a:lnTo>
                <a:lnTo>
                  <a:pt x="7759278" y="381059"/>
                </a:lnTo>
                <a:cubicBezTo>
                  <a:pt x="7723456" y="361887"/>
                  <a:pt x="7703865" y="352299"/>
                  <a:pt x="7700505" y="352299"/>
                </a:cubicBezTo>
                <a:close/>
                <a:moveTo>
                  <a:pt x="7767672" y="345110"/>
                </a:moveTo>
                <a:cubicBezTo>
                  <a:pt x="7756480" y="347025"/>
                  <a:pt x="7750880" y="351821"/>
                  <a:pt x="7750880" y="359491"/>
                </a:cubicBezTo>
                <a:lnTo>
                  <a:pt x="7750880" y="366679"/>
                </a:lnTo>
                <a:lnTo>
                  <a:pt x="7767672" y="366679"/>
                </a:lnTo>
                <a:close/>
                <a:moveTo>
                  <a:pt x="7305896" y="330730"/>
                </a:moveTo>
                <a:lnTo>
                  <a:pt x="7322689" y="330730"/>
                </a:lnTo>
                <a:lnTo>
                  <a:pt x="7322689" y="359491"/>
                </a:lnTo>
                <a:cubicBezTo>
                  <a:pt x="7311492" y="359491"/>
                  <a:pt x="7305896" y="354695"/>
                  <a:pt x="7305896" y="345110"/>
                </a:cubicBezTo>
                <a:close/>
                <a:moveTo>
                  <a:pt x="6071691" y="330730"/>
                </a:moveTo>
                <a:cubicBezTo>
                  <a:pt x="6082887" y="335522"/>
                  <a:pt x="6091282" y="337918"/>
                  <a:pt x="6096878" y="337918"/>
                </a:cubicBezTo>
                <a:cubicBezTo>
                  <a:pt x="6091282" y="347506"/>
                  <a:pt x="6088484" y="354695"/>
                  <a:pt x="6088484" y="359491"/>
                </a:cubicBezTo>
                <a:lnTo>
                  <a:pt x="6080089" y="359491"/>
                </a:lnTo>
                <a:lnTo>
                  <a:pt x="6063297" y="352299"/>
                </a:lnTo>
                <a:cubicBezTo>
                  <a:pt x="6068893" y="342714"/>
                  <a:pt x="6071691" y="335522"/>
                  <a:pt x="6071691" y="330730"/>
                </a:cubicBezTo>
                <a:close/>
                <a:moveTo>
                  <a:pt x="8976690" y="316350"/>
                </a:moveTo>
                <a:cubicBezTo>
                  <a:pt x="8987883" y="318268"/>
                  <a:pt x="8993483" y="323060"/>
                  <a:pt x="8993483" y="330730"/>
                </a:cubicBezTo>
                <a:lnTo>
                  <a:pt x="8976690" y="359491"/>
                </a:lnTo>
                <a:lnTo>
                  <a:pt x="8993483" y="359491"/>
                </a:lnTo>
                <a:lnTo>
                  <a:pt x="8985085" y="373867"/>
                </a:lnTo>
                <a:cubicBezTo>
                  <a:pt x="8990685" y="383455"/>
                  <a:pt x="8993483" y="390644"/>
                  <a:pt x="8993483" y="395436"/>
                </a:cubicBezTo>
                <a:lnTo>
                  <a:pt x="8976690" y="402628"/>
                </a:lnTo>
                <a:cubicBezTo>
                  <a:pt x="8976690" y="388248"/>
                  <a:pt x="8968296" y="381059"/>
                  <a:pt x="8951503" y="381059"/>
                </a:cubicBezTo>
                <a:lnTo>
                  <a:pt x="8943105" y="381059"/>
                </a:lnTo>
                <a:cubicBezTo>
                  <a:pt x="8943105" y="371471"/>
                  <a:pt x="8954301" y="352299"/>
                  <a:pt x="8976690" y="323542"/>
                </a:cubicBezTo>
                <a:close/>
                <a:moveTo>
                  <a:pt x="7465418" y="316350"/>
                </a:moveTo>
                <a:lnTo>
                  <a:pt x="7473816" y="330730"/>
                </a:lnTo>
                <a:lnTo>
                  <a:pt x="7473816" y="337918"/>
                </a:lnTo>
                <a:lnTo>
                  <a:pt x="7465418" y="337918"/>
                </a:lnTo>
                <a:cubicBezTo>
                  <a:pt x="7454225" y="337918"/>
                  <a:pt x="7448629" y="333126"/>
                  <a:pt x="7448629" y="323542"/>
                </a:cubicBezTo>
                <a:close/>
                <a:moveTo>
                  <a:pt x="6130464" y="316350"/>
                </a:moveTo>
                <a:lnTo>
                  <a:pt x="6138858" y="316350"/>
                </a:lnTo>
                <a:cubicBezTo>
                  <a:pt x="6133262" y="325938"/>
                  <a:pt x="6130464" y="333126"/>
                  <a:pt x="6130464" y="337918"/>
                </a:cubicBezTo>
                <a:cubicBezTo>
                  <a:pt x="6119267" y="337918"/>
                  <a:pt x="6113671" y="333126"/>
                  <a:pt x="6113671" y="323542"/>
                </a:cubicBezTo>
                <a:close/>
                <a:moveTo>
                  <a:pt x="7415043" y="309161"/>
                </a:moveTo>
                <a:lnTo>
                  <a:pt x="7431836" y="309161"/>
                </a:lnTo>
                <a:lnTo>
                  <a:pt x="7431836" y="323542"/>
                </a:lnTo>
                <a:lnTo>
                  <a:pt x="7423438" y="337918"/>
                </a:lnTo>
                <a:cubicBezTo>
                  <a:pt x="7434634" y="337918"/>
                  <a:pt x="7440231" y="345110"/>
                  <a:pt x="7440231" y="359491"/>
                </a:cubicBezTo>
                <a:cubicBezTo>
                  <a:pt x="7432394" y="378663"/>
                  <a:pt x="7424000" y="388248"/>
                  <a:pt x="7415043" y="388248"/>
                </a:cubicBezTo>
                <a:close/>
                <a:moveTo>
                  <a:pt x="6239611" y="309161"/>
                </a:moveTo>
                <a:lnTo>
                  <a:pt x="6248005" y="309161"/>
                </a:lnTo>
                <a:cubicBezTo>
                  <a:pt x="6259202" y="311079"/>
                  <a:pt x="6264798" y="315872"/>
                  <a:pt x="6264798" y="323542"/>
                </a:cubicBezTo>
                <a:lnTo>
                  <a:pt x="6264798" y="330730"/>
                </a:lnTo>
                <a:cubicBezTo>
                  <a:pt x="6242409" y="352780"/>
                  <a:pt x="6231213" y="367157"/>
                  <a:pt x="6231213" y="373867"/>
                </a:cubicBezTo>
                <a:cubicBezTo>
                  <a:pt x="6220020" y="373867"/>
                  <a:pt x="6214424" y="369075"/>
                  <a:pt x="6214424" y="359491"/>
                </a:cubicBezTo>
                <a:cubicBezTo>
                  <a:pt x="6231213" y="342233"/>
                  <a:pt x="6239611" y="325456"/>
                  <a:pt x="6239611" y="309161"/>
                </a:cubicBezTo>
                <a:close/>
                <a:moveTo>
                  <a:pt x="7868425" y="301969"/>
                </a:moveTo>
                <a:cubicBezTo>
                  <a:pt x="7857229" y="303888"/>
                  <a:pt x="7851632" y="308680"/>
                  <a:pt x="7851632" y="316350"/>
                </a:cubicBezTo>
                <a:lnTo>
                  <a:pt x="7851632" y="323542"/>
                </a:lnTo>
                <a:cubicBezTo>
                  <a:pt x="7862829" y="323542"/>
                  <a:pt x="7868425" y="318746"/>
                  <a:pt x="7868425" y="309161"/>
                </a:cubicBezTo>
                <a:close/>
                <a:moveTo>
                  <a:pt x="8859149" y="280401"/>
                </a:moveTo>
                <a:cubicBezTo>
                  <a:pt x="8875937" y="291903"/>
                  <a:pt x="8884336" y="301492"/>
                  <a:pt x="8884336" y="309161"/>
                </a:cubicBezTo>
                <a:lnTo>
                  <a:pt x="8909523" y="294781"/>
                </a:lnTo>
                <a:lnTo>
                  <a:pt x="8926316" y="301969"/>
                </a:lnTo>
                <a:lnTo>
                  <a:pt x="8926316" y="294781"/>
                </a:lnTo>
                <a:cubicBezTo>
                  <a:pt x="8920715" y="294781"/>
                  <a:pt x="8917917" y="292385"/>
                  <a:pt x="8917917" y="287593"/>
                </a:cubicBezTo>
                <a:cubicBezTo>
                  <a:pt x="8923517" y="287593"/>
                  <a:pt x="8926316" y="285196"/>
                  <a:pt x="8926316" y="280401"/>
                </a:cubicBezTo>
                <a:lnTo>
                  <a:pt x="8884336" y="287593"/>
                </a:lnTo>
                <a:cubicBezTo>
                  <a:pt x="8873139" y="282797"/>
                  <a:pt x="8864745" y="280401"/>
                  <a:pt x="8859149" y="280401"/>
                </a:cubicBezTo>
                <a:close/>
                <a:moveTo>
                  <a:pt x="6567053" y="273212"/>
                </a:moveTo>
                <a:cubicBezTo>
                  <a:pt x="6578249" y="275131"/>
                  <a:pt x="6583846" y="279923"/>
                  <a:pt x="6583846" y="287593"/>
                </a:cubicBezTo>
                <a:cubicBezTo>
                  <a:pt x="6564813" y="292385"/>
                  <a:pt x="6553620" y="294781"/>
                  <a:pt x="6550260" y="294781"/>
                </a:cubicBezTo>
                <a:lnTo>
                  <a:pt x="6550260" y="287593"/>
                </a:lnTo>
                <a:cubicBezTo>
                  <a:pt x="6552500" y="278004"/>
                  <a:pt x="6558096" y="273212"/>
                  <a:pt x="6567053" y="273212"/>
                </a:cubicBezTo>
                <a:close/>
                <a:moveTo>
                  <a:pt x="6264798" y="273212"/>
                </a:moveTo>
                <a:lnTo>
                  <a:pt x="6273193" y="273212"/>
                </a:lnTo>
                <a:cubicBezTo>
                  <a:pt x="6282149" y="273212"/>
                  <a:pt x="6293346" y="282797"/>
                  <a:pt x="6306778" y="301969"/>
                </a:cubicBezTo>
                <a:cubicBezTo>
                  <a:pt x="6317975" y="306765"/>
                  <a:pt x="6326369" y="309161"/>
                  <a:pt x="6331965" y="309161"/>
                </a:cubicBezTo>
                <a:lnTo>
                  <a:pt x="6315173" y="330730"/>
                </a:lnTo>
                <a:lnTo>
                  <a:pt x="6315173" y="337918"/>
                </a:lnTo>
                <a:lnTo>
                  <a:pt x="6323571" y="352299"/>
                </a:lnTo>
                <a:lnTo>
                  <a:pt x="6289985" y="366679"/>
                </a:lnTo>
                <a:lnTo>
                  <a:pt x="6298384" y="381059"/>
                </a:lnTo>
                <a:lnTo>
                  <a:pt x="6298384" y="395436"/>
                </a:lnTo>
                <a:lnTo>
                  <a:pt x="6281591" y="395436"/>
                </a:lnTo>
                <a:cubicBezTo>
                  <a:pt x="6281591" y="385852"/>
                  <a:pt x="6273193" y="381059"/>
                  <a:pt x="6256404" y="381059"/>
                </a:cubicBezTo>
                <a:lnTo>
                  <a:pt x="6256404" y="366679"/>
                </a:lnTo>
                <a:lnTo>
                  <a:pt x="6281591" y="366679"/>
                </a:lnTo>
                <a:lnTo>
                  <a:pt x="6273193" y="352299"/>
                </a:lnTo>
                <a:cubicBezTo>
                  <a:pt x="6284389" y="352299"/>
                  <a:pt x="6289985" y="349902"/>
                  <a:pt x="6289985" y="345110"/>
                </a:cubicBezTo>
                <a:cubicBezTo>
                  <a:pt x="6284389" y="335522"/>
                  <a:pt x="6281591" y="328334"/>
                  <a:pt x="6281591" y="323542"/>
                </a:cubicBezTo>
                <a:lnTo>
                  <a:pt x="6298384" y="316350"/>
                </a:lnTo>
                <a:lnTo>
                  <a:pt x="6298384" y="330730"/>
                </a:lnTo>
                <a:lnTo>
                  <a:pt x="6306778" y="330730"/>
                </a:lnTo>
                <a:lnTo>
                  <a:pt x="6306778" y="316350"/>
                </a:lnTo>
                <a:lnTo>
                  <a:pt x="6289985" y="309161"/>
                </a:lnTo>
                <a:lnTo>
                  <a:pt x="6273193" y="316350"/>
                </a:lnTo>
                <a:lnTo>
                  <a:pt x="6273193" y="309161"/>
                </a:lnTo>
                <a:cubicBezTo>
                  <a:pt x="6278793" y="299573"/>
                  <a:pt x="6281591" y="292385"/>
                  <a:pt x="6281591" y="287593"/>
                </a:cubicBezTo>
                <a:cubicBezTo>
                  <a:pt x="6270394" y="287593"/>
                  <a:pt x="6264798" y="282797"/>
                  <a:pt x="6264798" y="273212"/>
                </a:cubicBezTo>
                <a:close/>
                <a:moveTo>
                  <a:pt x="7524191" y="266020"/>
                </a:moveTo>
                <a:lnTo>
                  <a:pt x="7524191" y="280401"/>
                </a:lnTo>
                <a:cubicBezTo>
                  <a:pt x="7524191" y="289989"/>
                  <a:pt x="7518594" y="294781"/>
                  <a:pt x="7507398" y="294781"/>
                </a:cubicBezTo>
                <a:lnTo>
                  <a:pt x="7507398" y="280401"/>
                </a:lnTo>
                <a:lnTo>
                  <a:pt x="7490605" y="287593"/>
                </a:lnTo>
                <a:lnTo>
                  <a:pt x="7482211" y="287593"/>
                </a:lnTo>
                <a:lnTo>
                  <a:pt x="7482211" y="273212"/>
                </a:lnTo>
                <a:close/>
                <a:moveTo>
                  <a:pt x="8531703" y="258832"/>
                </a:moveTo>
                <a:cubicBezTo>
                  <a:pt x="8541779" y="263624"/>
                  <a:pt x="8550173" y="266020"/>
                  <a:pt x="8556894" y="266020"/>
                </a:cubicBezTo>
                <a:lnTo>
                  <a:pt x="8556894" y="280401"/>
                </a:lnTo>
                <a:lnTo>
                  <a:pt x="8548495" y="280401"/>
                </a:lnTo>
                <a:cubicBezTo>
                  <a:pt x="8542899" y="280401"/>
                  <a:pt x="8540101" y="278004"/>
                  <a:pt x="8540101" y="273212"/>
                </a:cubicBezTo>
                <a:lnTo>
                  <a:pt x="8523309" y="280401"/>
                </a:lnTo>
                <a:lnTo>
                  <a:pt x="8514914" y="280401"/>
                </a:lnTo>
                <a:close/>
                <a:moveTo>
                  <a:pt x="7910405" y="251643"/>
                </a:moveTo>
                <a:cubicBezTo>
                  <a:pt x="7899209" y="253558"/>
                  <a:pt x="7893612" y="258354"/>
                  <a:pt x="7893612" y="266020"/>
                </a:cubicBezTo>
                <a:lnTo>
                  <a:pt x="7893612" y="273212"/>
                </a:lnTo>
                <a:cubicBezTo>
                  <a:pt x="7904809" y="273212"/>
                  <a:pt x="7910405" y="268420"/>
                  <a:pt x="7910405" y="258832"/>
                </a:cubicBezTo>
                <a:close/>
                <a:moveTo>
                  <a:pt x="8875937" y="208503"/>
                </a:moveTo>
                <a:lnTo>
                  <a:pt x="8867543" y="237263"/>
                </a:lnTo>
                <a:lnTo>
                  <a:pt x="8884336" y="244452"/>
                </a:lnTo>
                <a:lnTo>
                  <a:pt x="8892730" y="230075"/>
                </a:lnTo>
                <a:cubicBezTo>
                  <a:pt x="8887134" y="220487"/>
                  <a:pt x="8884336" y="213298"/>
                  <a:pt x="8884336" y="208503"/>
                </a:cubicBezTo>
                <a:close/>
                <a:moveTo>
                  <a:pt x="7935592" y="208503"/>
                </a:moveTo>
                <a:lnTo>
                  <a:pt x="7935592" y="222883"/>
                </a:lnTo>
                <a:lnTo>
                  <a:pt x="7952385" y="222883"/>
                </a:lnTo>
                <a:cubicBezTo>
                  <a:pt x="7941189" y="232471"/>
                  <a:pt x="7927198" y="256436"/>
                  <a:pt x="7910405" y="294781"/>
                </a:cubicBezTo>
                <a:lnTo>
                  <a:pt x="7927198" y="294781"/>
                </a:lnTo>
                <a:lnTo>
                  <a:pt x="7927198" y="309161"/>
                </a:lnTo>
                <a:cubicBezTo>
                  <a:pt x="7910405" y="309161"/>
                  <a:pt x="7902007" y="313953"/>
                  <a:pt x="7902007" y="323542"/>
                </a:cubicBezTo>
                <a:lnTo>
                  <a:pt x="7885218" y="316350"/>
                </a:lnTo>
                <a:cubicBezTo>
                  <a:pt x="7874021" y="318268"/>
                  <a:pt x="7868425" y="323060"/>
                  <a:pt x="7868425" y="330730"/>
                </a:cubicBezTo>
                <a:lnTo>
                  <a:pt x="7885218" y="323542"/>
                </a:lnTo>
                <a:lnTo>
                  <a:pt x="7893612" y="323542"/>
                </a:lnTo>
                <a:cubicBezTo>
                  <a:pt x="7865627" y="349425"/>
                  <a:pt x="7851632" y="368597"/>
                  <a:pt x="7851632" y="381059"/>
                </a:cubicBezTo>
                <a:lnTo>
                  <a:pt x="7860031" y="381059"/>
                </a:lnTo>
                <a:lnTo>
                  <a:pt x="7851632" y="395436"/>
                </a:lnTo>
                <a:cubicBezTo>
                  <a:pt x="7851632" y="405024"/>
                  <a:pt x="7860031" y="409816"/>
                  <a:pt x="7876820" y="409816"/>
                </a:cubicBezTo>
                <a:lnTo>
                  <a:pt x="7876820" y="431385"/>
                </a:lnTo>
                <a:lnTo>
                  <a:pt x="7868425" y="431385"/>
                </a:lnTo>
                <a:lnTo>
                  <a:pt x="7851632" y="424197"/>
                </a:lnTo>
                <a:lnTo>
                  <a:pt x="7860031" y="438577"/>
                </a:lnTo>
                <a:lnTo>
                  <a:pt x="7860031" y="452958"/>
                </a:lnTo>
                <a:lnTo>
                  <a:pt x="7851632" y="467334"/>
                </a:lnTo>
                <a:lnTo>
                  <a:pt x="7876820" y="467334"/>
                </a:lnTo>
                <a:lnTo>
                  <a:pt x="7868425" y="481715"/>
                </a:lnTo>
                <a:cubicBezTo>
                  <a:pt x="7868425" y="486507"/>
                  <a:pt x="7871223" y="488903"/>
                  <a:pt x="7876820" y="488903"/>
                </a:cubicBezTo>
                <a:cubicBezTo>
                  <a:pt x="7865627" y="512871"/>
                  <a:pt x="7860031" y="529648"/>
                  <a:pt x="7860031" y="539232"/>
                </a:cubicBezTo>
                <a:lnTo>
                  <a:pt x="7885218" y="539232"/>
                </a:lnTo>
                <a:lnTo>
                  <a:pt x="7885218" y="553613"/>
                </a:lnTo>
                <a:cubicBezTo>
                  <a:pt x="7867305" y="554572"/>
                  <a:pt x="7853310" y="573744"/>
                  <a:pt x="7843238" y="611130"/>
                </a:cubicBezTo>
                <a:lnTo>
                  <a:pt x="7834840" y="611130"/>
                </a:lnTo>
                <a:lnTo>
                  <a:pt x="7834840" y="596750"/>
                </a:lnTo>
                <a:lnTo>
                  <a:pt x="7826445" y="596750"/>
                </a:lnTo>
                <a:cubicBezTo>
                  <a:pt x="7826445" y="613049"/>
                  <a:pt x="7823647" y="625029"/>
                  <a:pt x="7818051" y="632699"/>
                </a:cubicBezTo>
                <a:cubicBezTo>
                  <a:pt x="7834840" y="632699"/>
                  <a:pt x="7843238" y="625511"/>
                  <a:pt x="7843238" y="611130"/>
                </a:cubicBezTo>
                <a:lnTo>
                  <a:pt x="7851632" y="611130"/>
                </a:lnTo>
                <a:cubicBezTo>
                  <a:pt x="7851632" y="621674"/>
                  <a:pt x="7854431" y="631262"/>
                  <a:pt x="7860031" y="639891"/>
                </a:cubicBezTo>
                <a:cubicBezTo>
                  <a:pt x="7899209" y="635095"/>
                  <a:pt x="7918800" y="618319"/>
                  <a:pt x="7918800" y="589562"/>
                </a:cubicBezTo>
                <a:lnTo>
                  <a:pt x="7933202" y="589562"/>
                </a:lnTo>
                <a:lnTo>
                  <a:pt x="7933202" y="578888"/>
                </a:lnTo>
                <a:cubicBezTo>
                  <a:pt x="7955591" y="578888"/>
                  <a:pt x="7966788" y="571696"/>
                  <a:pt x="7966788" y="557320"/>
                </a:cubicBezTo>
                <a:lnTo>
                  <a:pt x="7949995" y="564508"/>
                </a:lnTo>
                <a:lnTo>
                  <a:pt x="7941600" y="564508"/>
                </a:lnTo>
                <a:lnTo>
                  <a:pt x="7941600" y="550128"/>
                </a:lnTo>
                <a:cubicBezTo>
                  <a:pt x="7963989" y="550128"/>
                  <a:pt x="7975182" y="542939"/>
                  <a:pt x="7975182" y="528559"/>
                </a:cubicBezTo>
                <a:lnTo>
                  <a:pt x="7975182" y="521371"/>
                </a:lnTo>
                <a:lnTo>
                  <a:pt x="7958389" y="521371"/>
                </a:lnTo>
                <a:cubicBezTo>
                  <a:pt x="7958389" y="514660"/>
                  <a:pt x="7966788" y="507468"/>
                  <a:pt x="7983580" y="499802"/>
                </a:cubicBezTo>
                <a:lnTo>
                  <a:pt x="8000369" y="506990"/>
                </a:lnTo>
                <a:lnTo>
                  <a:pt x="8000369" y="492610"/>
                </a:lnTo>
                <a:lnTo>
                  <a:pt x="8017162" y="499802"/>
                </a:lnTo>
                <a:lnTo>
                  <a:pt x="8025560" y="499802"/>
                </a:lnTo>
                <a:lnTo>
                  <a:pt x="8017162" y="485421"/>
                </a:lnTo>
                <a:lnTo>
                  <a:pt x="8017162" y="478230"/>
                </a:lnTo>
                <a:lnTo>
                  <a:pt x="8033955" y="478230"/>
                </a:lnTo>
                <a:cubicBezTo>
                  <a:pt x="8033955" y="535751"/>
                  <a:pt x="8019960" y="564508"/>
                  <a:pt x="7991975" y="564508"/>
                </a:cubicBezTo>
                <a:cubicBezTo>
                  <a:pt x="7991975" y="593269"/>
                  <a:pt x="8000369" y="607646"/>
                  <a:pt x="8017162" y="607646"/>
                </a:cubicBezTo>
                <a:lnTo>
                  <a:pt x="7991975" y="665163"/>
                </a:lnTo>
                <a:lnTo>
                  <a:pt x="7983580" y="665163"/>
                </a:lnTo>
                <a:lnTo>
                  <a:pt x="7983580" y="651168"/>
                </a:lnTo>
                <a:lnTo>
                  <a:pt x="7977572" y="661460"/>
                </a:lnTo>
                <a:lnTo>
                  <a:pt x="7978644" y="663755"/>
                </a:lnTo>
                <a:lnTo>
                  <a:pt x="7983580" y="665163"/>
                </a:lnTo>
                <a:lnTo>
                  <a:pt x="7983580" y="674321"/>
                </a:lnTo>
                <a:lnTo>
                  <a:pt x="7994365" y="697409"/>
                </a:lnTo>
                <a:lnTo>
                  <a:pt x="8019553" y="683028"/>
                </a:lnTo>
                <a:lnTo>
                  <a:pt x="8011154" y="718977"/>
                </a:lnTo>
                <a:lnTo>
                  <a:pt x="8011154" y="725255"/>
                </a:lnTo>
                <a:lnTo>
                  <a:pt x="8033955" y="715493"/>
                </a:lnTo>
                <a:lnTo>
                  <a:pt x="8067536" y="722684"/>
                </a:lnTo>
                <a:cubicBezTo>
                  <a:pt x="8083769" y="710700"/>
                  <a:pt x="8100282" y="701713"/>
                  <a:pt x="8117074" y="695722"/>
                </a:cubicBezTo>
                <a:lnTo>
                  <a:pt x="8160124" y="688168"/>
                </a:lnTo>
                <a:lnTo>
                  <a:pt x="8153887" y="661460"/>
                </a:lnTo>
                <a:lnTo>
                  <a:pt x="8170680" y="654268"/>
                </a:lnTo>
                <a:lnTo>
                  <a:pt x="8162281" y="639891"/>
                </a:lnTo>
                <a:lnTo>
                  <a:pt x="8162281" y="632699"/>
                </a:lnTo>
                <a:lnTo>
                  <a:pt x="8168027" y="632699"/>
                </a:lnTo>
                <a:lnTo>
                  <a:pt x="8159895" y="629218"/>
                </a:lnTo>
                <a:cubicBezTo>
                  <a:pt x="8159895" y="643594"/>
                  <a:pt x="8157097" y="650786"/>
                  <a:pt x="8151496" y="650786"/>
                </a:cubicBezTo>
                <a:cubicBezTo>
                  <a:pt x="8120155" y="635447"/>
                  <a:pt x="8097762" y="621067"/>
                  <a:pt x="8084329" y="607646"/>
                </a:cubicBezTo>
                <a:lnTo>
                  <a:pt x="8084329" y="600457"/>
                </a:lnTo>
                <a:lnTo>
                  <a:pt x="8109516" y="600457"/>
                </a:lnTo>
                <a:lnTo>
                  <a:pt x="8101122" y="614837"/>
                </a:lnTo>
                <a:cubicBezTo>
                  <a:pt x="8111198" y="610042"/>
                  <a:pt x="8119593" y="607646"/>
                  <a:pt x="8126309" y="607646"/>
                </a:cubicBezTo>
                <a:cubicBezTo>
                  <a:pt x="8126309" y="583681"/>
                  <a:pt x="8117915" y="571696"/>
                  <a:pt x="8101122" y="571696"/>
                </a:cubicBezTo>
                <a:cubicBezTo>
                  <a:pt x="8106718" y="562112"/>
                  <a:pt x="8109516" y="554924"/>
                  <a:pt x="8109516" y="550128"/>
                </a:cubicBezTo>
                <a:lnTo>
                  <a:pt x="8134708" y="550128"/>
                </a:lnTo>
                <a:lnTo>
                  <a:pt x="8134708" y="578888"/>
                </a:lnTo>
                <a:lnTo>
                  <a:pt x="8143102" y="578888"/>
                </a:lnTo>
                <a:lnTo>
                  <a:pt x="8143102" y="586077"/>
                </a:lnTo>
                <a:lnTo>
                  <a:pt x="8134708" y="600457"/>
                </a:lnTo>
                <a:lnTo>
                  <a:pt x="8143102" y="600457"/>
                </a:lnTo>
                <a:lnTo>
                  <a:pt x="8159895" y="593269"/>
                </a:lnTo>
                <a:lnTo>
                  <a:pt x="8179074" y="626117"/>
                </a:lnTo>
                <a:lnTo>
                  <a:pt x="8179074" y="625511"/>
                </a:lnTo>
                <a:lnTo>
                  <a:pt x="8170680" y="611130"/>
                </a:lnTo>
                <a:cubicBezTo>
                  <a:pt x="8188589" y="601546"/>
                  <a:pt x="8202583" y="596750"/>
                  <a:pt x="8212659" y="596750"/>
                </a:cubicBezTo>
                <a:lnTo>
                  <a:pt x="8212659" y="611130"/>
                </a:lnTo>
                <a:cubicBezTo>
                  <a:pt x="8212659" y="620718"/>
                  <a:pt x="8204261" y="625511"/>
                  <a:pt x="8187473" y="625511"/>
                </a:cubicBezTo>
                <a:lnTo>
                  <a:pt x="8187473" y="632699"/>
                </a:lnTo>
                <a:lnTo>
                  <a:pt x="8233733" y="672314"/>
                </a:lnTo>
                <a:lnTo>
                  <a:pt x="8260643" y="657975"/>
                </a:lnTo>
                <a:cubicBezTo>
                  <a:pt x="8261763" y="667563"/>
                  <a:pt x="8267359" y="672355"/>
                  <a:pt x="8277436" y="672355"/>
                </a:cubicBezTo>
                <a:lnTo>
                  <a:pt x="8269042" y="629218"/>
                </a:lnTo>
                <a:lnTo>
                  <a:pt x="8252249" y="636406"/>
                </a:lnTo>
                <a:lnTo>
                  <a:pt x="8243855" y="636406"/>
                </a:lnTo>
                <a:lnTo>
                  <a:pt x="8243855" y="629218"/>
                </a:lnTo>
                <a:lnTo>
                  <a:pt x="8269042" y="600457"/>
                </a:lnTo>
                <a:cubicBezTo>
                  <a:pt x="8260085" y="600457"/>
                  <a:pt x="8251691" y="593269"/>
                  <a:pt x="8243855" y="578888"/>
                </a:cubicBezTo>
                <a:lnTo>
                  <a:pt x="8243855" y="571696"/>
                </a:lnTo>
                <a:lnTo>
                  <a:pt x="8260643" y="571696"/>
                </a:lnTo>
                <a:lnTo>
                  <a:pt x="8260643" y="586077"/>
                </a:lnTo>
                <a:lnTo>
                  <a:pt x="8277436" y="586077"/>
                </a:lnTo>
                <a:lnTo>
                  <a:pt x="8269042" y="571696"/>
                </a:lnTo>
                <a:lnTo>
                  <a:pt x="8271815" y="571696"/>
                </a:lnTo>
                <a:lnTo>
                  <a:pt x="8254639" y="553613"/>
                </a:lnTo>
                <a:cubicBezTo>
                  <a:pt x="8265832" y="553613"/>
                  <a:pt x="8271429" y="548820"/>
                  <a:pt x="8271429" y="539232"/>
                </a:cubicBezTo>
                <a:cubicBezTo>
                  <a:pt x="8271429" y="532522"/>
                  <a:pt x="8263034" y="525333"/>
                  <a:pt x="8246241" y="517664"/>
                </a:cubicBezTo>
                <a:lnTo>
                  <a:pt x="8246241" y="524852"/>
                </a:lnTo>
                <a:lnTo>
                  <a:pt x="8254639" y="539232"/>
                </a:lnTo>
                <a:lnTo>
                  <a:pt x="8221054" y="567993"/>
                </a:lnTo>
                <a:lnTo>
                  <a:pt x="8212659" y="553613"/>
                </a:lnTo>
                <a:cubicBezTo>
                  <a:pt x="8218256" y="544984"/>
                  <a:pt x="8221054" y="535399"/>
                  <a:pt x="8221054" y="524852"/>
                </a:cubicBezTo>
                <a:lnTo>
                  <a:pt x="8229453" y="524852"/>
                </a:lnTo>
                <a:lnTo>
                  <a:pt x="8229453" y="539232"/>
                </a:lnTo>
                <a:lnTo>
                  <a:pt x="8237847" y="539232"/>
                </a:lnTo>
                <a:lnTo>
                  <a:pt x="8237847" y="532044"/>
                </a:lnTo>
                <a:cubicBezTo>
                  <a:pt x="8226650" y="516704"/>
                  <a:pt x="8221054" y="504724"/>
                  <a:pt x="8221054" y="496095"/>
                </a:cubicBezTo>
                <a:lnTo>
                  <a:pt x="8229453" y="496095"/>
                </a:lnTo>
                <a:cubicBezTo>
                  <a:pt x="8235049" y="496095"/>
                  <a:pt x="8237847" y="498491"/>
                  <a:pt x="8237847" y="503283"/>
                </a:cubicBezTo>
                <a:cubicBezTo>
                  <a:pt x="8260236" y="499450"/>
                  <a:pt x="8271429" y="494658"/>
                  <a:pt x="8271429" y="488903"/>
                </a:cubicBezTo>
                <a:cubicBezTo>
                  <a:pt x="8271429" y="474526"/>
                  <a:pt x="8263034" y="467334"/>
                  <a:pt x="8246241" y="467334"/>
                </a:cubicBezTo>
                <a:lnTo>
                  <a:pt x="8246241" y="438577"/>
                </a:lnTo>
                <a:lnTo>
                  <a:pt x="8254639" y="424197"/>
                </a:lnTo>
                <a:cubicBezTo>
                  <a:pt x="8249039" y="424197"/>
                  <a:pt x="8246241" y="421801"/>
                  <a:pt x="8246241" y="417008"/>
                </a:cubicBezTo>
                <a:cubicBezTo>
                  <a:pt x="8251841" y="417008"/>
                  <a:pt x="8254639" y="414612"/>
                  <a:pt x="8254639" y="409816"/>
                </a:cubicBezTo>
                <a:lnTo>
                  <a:pt x="8246241" y="409816"/>
                </a:lnTo>
                <a:cubicBezTo>
                  <a:pt x="8235049" y="414612"/>
                  <a:pt x="8226650" y="417008"/>
                  <a:pt x="8221054" y="417008"/>
                </a:cubicBezTo>
                <a:lnTo>
                  <a:pt x="8221054" y="409816"/>
                </a:lnTo>
                <a:lnTo>
                  <a:pt x="8229453" y="395436"/>
                </a:lnTo>
                <a:lnTo>
                  <a:pt x="8212659" y="388248"/>
                </a:lnTo>
                <a:cubicBezTo>
                  <a:pt x="8212659" y="397836"/>
                  <a:pt x="8207059" y="402628"/>
                  <a:pt x="8195867" y="402628"/>
                </a:cubicBezTo>
                <a:lnTo>
                  <a:pt x="8195867" y="373867"/>
                </a:lnTo>
                <a:lnTo>
                  <a:pt x="8221054" y="373867"/>
                </a:lnTo>
                <a:lnTo>
                  <a:pt x="8221054" y="366679"/>
                </a:lnTo>
                <a:cubicBezTo>
                  <a:pt x="8193069" y="366679"/>
                  <a:pt x="8176276" y="349902"/>
                  <a:pt x="8170680" y="316350"/>
                </a:cubicBezTo>
                <a:lnTo>
                  <a:pt x="8162281" y="316350"/>
                </a:lnTo>
                <a:cubicBezTo>
                  <a:pt x="8151089" y="327852"/>
                  <a:pt x="8145493" y="337440"/>
                  <a:pt x="8145493" y="345110"/>
                </a:cubicBezTo>
                <a:lnTo>
                  <a:pt x="8137094" y="345110"/>
                </a:lnTo>
                <a:lnTo>
                  <a:pt x="8120301" y="337918"/>
                </a:lnTo>
                <a:cubicBezTo>
                  <a:pt x="8120301" y="342714"/>
                  <a:pt x="8117503" y="345110"/>
                  <a:pt x="8111907" y="345110"/>
                </a:cubicBezTo>
                <a:cubicBezTo>
                  <a:pt x="8107431" y="301969"/>
                  <a:pt x="8099032" y="280401"/>
                  <a:pt x="8086720" y="280401"/>
                </a:cubicBezTo>
                <a:cubicBezTo>
                  <a:pt x="8086720" y="289989"/>
                  <a:pt x="8081123" y="294781"/>
                  <a:pt x="8069927" y="294781"/>
                </a:cubicBezTo>
                <a:lnTo>
                  <a:pt x="8069927" y="280401"/>
                </a:lnTo>
                <a:lnTo>
                  <a:pt x="8078325" y="266020"/>
                </a:lnTo>
                <a:lnTo>
                  <a:pt x="8069927" y="266020"/>
                </a:lnTo>
                <a:cubicBezTo>
                  <a:pt x="8059854" y="270816"/>
                  <a:pt x="8048658" y="273212"/>
                  <a:pt x="8036345" y="273212"/>
                </a:cubicBezTo>
                <a:cubicBezTo>
                  <a:pt x="8036345" y="263624"/>
                  <a:pt x="8030745" y="258832"/>
                  <a:pt x="8019553" y="258832"/>
                </a:cubicBezTo>
                <a:lnTo>
                  <a:pt x="7969178" y="258832"/>
                </a:lnTo>
                <a:lnTo>
                  <a:pt x="7969178" y="237263"/>
                </a:lnTo>
                <a:lnTo>
                  <a:pt x="7994365" y="208503"/>
                </a:lnTo>
                <a:lnTo>
                  <a:pt x="7977572" y="215694"/>
                </a:lnTo>
                <a:close/>
                <a:moveTo>
                  <a:pt x="8892730" y="194126"/>
                </a:moveTo>
                <a:lnTo>
                  <a:pt x="8892730" y="208503"/>
                </a:lnTo>
                <a:lnTo>
                  <a:pt x="8926316" y="215694"/>
                </a:lnTo>
                <a:lnTo>
                  <a:pt x="8926316" y="208503"/>
                </a:lnTo>
                <a:cubicBezTo>
                  <a:pt x="8926316" y="198918"/>
                  <a:pt x="8920715" y="194126"/>
                  <a:pt x="8909523" y="194126"/>
                </a:cubicBezTo>
                <a:close/>
                <a:moveTo>
                  <a:pt x="8682830" y="150985"/>
                </a:moveTo>
                <a:lnTo>
                  <a:pt x="8708021" y="150985"/>
                </a:lnTo>
                <a:lnTo>
                  <a:pt x="8708021" y="179745"/>
                </a:lnTo>
                <a:lnTo>
                  <a:pt x="8716415" y="179745"/>
                </a:lnTo>
                <a:lnTo>
                  <a:pt x="8716415" y="186934"/>
                </a:lnTo>
                <a:lnTo>
                  <a:pt x="8708021" y="201314"/>
                </a:lnTo>
                <a:lnTo>
                  <a:pt x="8716415" y="201314"/>
                </a:lnTo>
                <a:lnTo>
                  <a:pt x="8733209" y="194126"/>
                </a:lnTo>
                <a:cubicBezTo>
                  <a:pt x="8750001" y="212339"/>
                  <a:pt x="8758396" y="226719"/>
                  <a:pt x="8758396" y="237263"/>
                </a:cubicBezTo>
                <a:lnTo>
                  <a:pt x="8750001" y="237263"/>
                </a:lnTo>
                <a:lnTo>
                  <a:pt x="8733209" y="230075"/>
                </a:lnTo>
                <a:cubicBezTo>
                  <a:pt x="8733209" y="244452"/>
                  <a:pt x="8730411" y="251643"/>
                  <a:pt x="8724810" y="251643"/>
                </a:cubicBezTo>
                <a:cubicBezTo>
                  <a:pt x="8693469" y="236304"/>
                  <a:pt x="8671075" y="221924"/>
                  <a:pt x="8657643" y="208503"/>
                </a:cubicBezTo>
                <a:lnTo>
                  <a:pt x="8657643" y="201314"/>
                </a:lnTo>
                <a:lnTo>
                  <a:pt x="8682830" y="201314"/>
                </a:lnTo>
                <a:lnTo>
                  <a:pt x="8674435" y="215694"/>
                </a:lnTo>
                <a:cubicBezTo>
                  <a:pt x="8684512" y="210899"/>
                  <a:pt x="8692907" y="208503"/>
                  <a:pt x="8699623" y="208503"/>
                </a:cubicBezTo>
                <a:cubicBezTo>
                  <a:pt x="8699623" y="184538"/>
                  <a:pt x="8691229" y="172553"/>
                  <a:pt x="8674435" y="172553"/>
                </a:cubicBezTo>
                <a:cubicBezTo>
                  <a:pt x="8680032" y="162969"/>
                  <a:pt x="8682830" y="155781"/>
                  <a:pt x="8682830" y="150985"/>
                </a:cubicBezTo>
                <a:close/>
                <a:moveTo>
                  <a:pt x="8565289" y="115036"/>
                </a:moveTo>
                <a:cubicBezTo>
                  <a:pt x="8566409" y="124624"/>
                  <a:pt x="8572005" y="129416"/>
                  <a:pt x="8582081" y="129416"/>
                </a:cubicBezTo>
                <a:lnTo>
                  <a:pt x="8590475" y="129416"/>
                </a:lnTo>
                <a:lnTo>
                  <a:pt x="8590475" y="115036"/>
                </a:lnTo>
                <a:close/>
                <a:moveTo>
                  <a:pt x="8590475" y="79087"/>
                </a:moveTo>
                <a:lnTo>
                  <a:pt x="8607269" y="79087"/>
                </a:lnTo>
                <a:cubicBezTo>
                  <a:pt x="8607269" y="136608"/>
                  <a:pt x="8593274" y="165365"/>
                  <a:pt x="8565289" y="165365"/>
                </a:cubicBezTo>
                <a:cubicBezTo>
                  <a:pt x="8565289" y="194126"/>
                  <a:pt x="8573683" y="208503"/>
                  <a:pt x="8590475" y="208503"/>
                </a:cubicBezTo>
                <a:lnTo>
                  <a:pt x="8565289" y="266020"/>
                </a:lnTo>
                <a:lnTo>
                  <a:pt x="8556894" y="266020"/>
                </a:lnTo>
                <a:lnTo>
                  <a:pt x="8556894" y="244452"/>
                </a:lnTo>
                <a:lnTo>
                  <a:pt x="8548495" y="244452"/>
                </a:lnTo>
                <a:lnTo>
                  <a:pt x="8548495" y="258832"/>
                </a:lnTo>
                <a:cubicBezTo>
                  <a:pt x="8538423" y="254040"/>
                  <a:pt x="8527227" y="251643"/>
                  <a:pt x="8514914" y="251643"/>
                </a:cubicBezTo>
                <a:lnTo>
                  <a:pt x="8514914" y="237263"/>
                </a:lnTo>
                <a:lnTo>
                  <a:pt x="8531703" y="237263"/>
                </a:lnTo>
                <a:lnTo>
                  <a:pt x="8531703" y="222883"/>
                </a:lnTo>
                <a:cubicBezTo>
                  <a:pt x="8520511" y="222883"/>
                  <a:pt x="8514914" y="220487"/>
                  <a:pt x="8514914" y="215694"/>
                </a:cubicBezTo>
                <a:lnTo>
                  <a:pt x="8514914" y="194126"/>
                </a:lnTo>
                <a:lnTo>
                  <a:pt x="8506515" y="194126"/>
                </a:lnTo>
                <a:lnTo>
                  <a:pt x="8506515" y="179745"/>
                </a:lnTo>
                <a:cubicBezTo>
                  <a:pt x="8528905" y="179745"/>
                  <a:pt x="8540101" y="172553"/>
                  <a:pt x="8540101" y="158177"/>
                </a:cubicBezTo>
                <a:lnTo>
                  <a:pt x="8523309" y="165365"/>
                </a:lnTo>
                <a:lnTo>
                  <a:pt x="8514914" y="165365"/>
                </a:lnTo>
                <a:lnTo>
                  <a:pt x="8514914" y="150985"/>
                </a:lnTo>
                <a:cubicBezTo>
                  <a:pt x="8537303" y="150985"/>
                  <a:pt x="8548495" y="143796"/>
                  <a:pt x="8548495" y="129416"/>
                </a:cubicBezTo>
                <a:lnTo>
                  <a:pt x="8548495" y="122228"/>
                </a:lnTo>
                <a:lnTo>
                  <a:pt x="8531703" y="122228"/>
                </a:lnTo>
                <a:cubicBezTo>
                  <a:pt x="8531703" y="115517"/>
                  <a:pt x="8540101" y="108325"/>
                  <a:pt x="8556894" y="100659"/>
                </a:cubicBezTo>
                <a:lnTo>
                  <a:pt x="8573683" y="107847"/>
                </a:lnTo>
                <a:lnTo>
                  <a:pt x="8573683" y="93467"/>
                </a:lnTo>
                <a:lnTo>
                  <a:pt x="8590475" y="100659"/>
                </a:lnTo>
                <a:lnTo>
                  <a:pt x="8598874" y="100659"/>
                </a:lnTo>
                <a:lnTo>
                  <a:pt x="8590475" y="86279"/>
                </a:lnTo>
                <a:close/>
                <a:moveTo>
                  <a:pt x="9025387" y="21569"/>
                </a:moveTo>
                <a:lnTo>
                  <a:pt x="9067367" y="35949"/>
                </a:lnTo>
                <a:cubicBezTo>
                  <a:pt x="9059530" y="63751"/>
                  <a:pt x="9043299" y="85319"/>
                  <a:pt x="9018671" y="100659"/>
                </a:cubicBezTo>
                <a:cubicBezTo>
                  <a:pt x="9018671" y="95863"/>
                  <a:pt x="9015872" y="93467"/>
                  <a:pt x="9010272" y="93467"/>
                </a:cubicBezTo>
                <a:lnTo>
                  <a:pt x="9001877" y="107847"/>
                </a:lnTo>
                <a:lnTo>
                  <a:pt x="9001877" y="129416"/>
                </a:lnTo>
                <a:lnTo>
                  <a:pt x="8985085" y="129416"/>
                </a:lnTo>
                <a:lnTo>
                  <a:pt x="8985085" y="143796"/>
                </a:lnTo>
                <a:cubicBezTo>
                  <a:pt x="9001877" y="143796"/>
                  <a:pt x="9010272" y="148589"/>
                  <a:pt x="9010272" y="158177"/>
                </a:cubicBezTo>
                <a:lnTo>
                  <a:pt x="9010272" y="165365"/>
                </a:lnTo>
                <a:cubicBezTo>
                  <a:pt x="9000199" y="165365"/>
                  <a:pt x="8989003" y="179745"/>
                  <a:pt x="8976690" y="208503"/>
                </a:cubicBezTo>
                <a:lnTo>
                  <a:pt x="8968296" y="208503"/>
                </a:lnTo>
                <a:lnTo>
                  <a:pt x="8968296" y="222883"/>
                </a:lnTo>
                <a:cubicBezTo>
                  <a:pt x="8979489" y="222883"/>
                  <a:pt x="8985085" y="225279"/>
                  <a:pt x="8985085" y="230075"/>
                </a:cubicBezTo>
                <a:cubicBezTo>
                  <a:pt x="8985085" y="245411"/>
                  <a:pt x="8973892" y="264583"/>
                  <a:pt x="8951503" y="287593"/>
                </a:cubicBezTo>
                <a:lnTo>
                  <a:pt x="8985085" y="294781"/>
                </a:lnTo>
                <a:cubicBezTo>
                  <a:pt x="8975012" y="315872"/>
                  <a:pt x="8952623" y="339837"/>
                  <a:pt x="8917917" y="366679"/>
                </a:cubicBezTo>
                <a:cubicBezTo>
                  <a:pt x="8917917" y="371471"/>
                  <a:pt x="8915119" y="378663"/>
                  <a:pt x="8909523" y="388248"/>
                </a:cubicBezTo>
                <a:lnTo>
                  <a:pt x="8926316" y="381059"/>
                </a:lnTo>
                <a:lnTo>
                  <a:pt x="8934710" y="381059"/>
                </a:lnTo>
                <a:lnTo>
                  <a:pt x="8934710" y="388248"/>
                </a:lnTo>
                <a:cubicBezTo>
                  <a:pt x="8934710" y="390166"/>
                  <a:pt x="8929114" y="397354"/>
                  <a:pt x="8917917" y="409816"/>
                </a:cubicBezTo>
                <a:lnTo>
                  <a:pt x="8934710" y="402628"/>
                </a:lnTo>
                <a:lnTo>
                  <a:pt x="8943105" y="402628"/>
                </a:lnTo>
                <a:lnTo>
                  <a:pt x="8943105" y="409816"/>
                </a:lnTo>
                <a:lnTo>
                  <a:pt x="8926316" y="431385"/>
                </a:lnTo>
                <a:lnTo>
                  <a:pt x="8926316" y="445765"/>
                </a:lnTo>
                <a:cubicBezTo>
                  <a:pt x="8949825" y="440973"/>
                  <a:pt x="8975012" y="426593"/>
                  <a:pt x="9001877" y="402628"/>
                </a:cubicBezTo>
                <a:lnTo>
                  <a:pt x="9010272" y="402628"/>
                </a:lnTo>
                <a:lnTo>
                  <a:pt x="9001877" y="417008"/>
                </a:lnTo>
                <a:lnTo>
                  <a:pt x="9001877" y="424197"/>
                </a:lnTo>
                <a:lnTo>
                  <a:pt x="9010272" y="424197"/>
                </a:lnTo>
                <a:cubicBezTo>
                  <a:pt x="9020349" y="419405"/>
                  <a:pt x="9028185" y="417008"/>
                  <a:pt x="9033781" y="417008"/>
                </a:cubicBezTo>
                <a:cubicBezTo>
                  <a:pt x="9039381" y="426593"/>
                  <a:pt x="9042179" y="433781"/>
                  <a:pt x="9042179" y="438577"/>
                </a:cubicBezTo>
                <a:lnTo>
                  <a:pt x="9058972" y="438577"/>
                </a:lnTo>
                <a:lnTo>
                  <a:pt x="9075761" y="431385"/>
                </a:lnTo>
                <a:lnTo>
                  <a:pt x="9075761" y="438577"/>
                </a:lnTo>
                <a:cubicBezTo>
                  <a:pt x="9075761" y="448162"/>
                  <a:pt x="9070165" y="452958"/>
                  <a:pt x="9058972" y="452958"/>
                </a:cubicBezTo>
                <a:cubicBezTo>
                  <a:pt x="9058972" y="448162"/>
                  <a:pt x="9056170" y="445765"/>
                  <a:pt x="9050574" y="445765"/>
                </a:cubicBezTo>
                <a:lnTo>
                  <a:pt x="9050574" y="452958"/>
                </a:lnTo>
                <a:lnTo>
                  <a:pt x="9058972" y="467334"/>
                </a:lnTo>
                <a:lnTo>
                  <a:pt x="9042179" y="467334"/>
                </a:lnTo>
                <a:cubicBezTo>
                  <a:pt x="9042179" y="462542"/>
                  <a:pt x="9039381" y="455354"/>
                  <a:pt x="9033781" y="445765"/>
                </a:cubicBezTo>
                <a:lnTo>
                  <a:pt x="9001877" y="460146"/>
                </a:lnTo>
                <a:lnTo>
                  <a:pt x="9010272" y="474526"/>
                </a:lnTo>
                <a:lnTo>
                  <a:pt x="8993483" y="496095"/>
                </a:lnTo>
                <a:lnTo>
                  <a:pt x="8993483" y="503283"/>
                </a:lnTo>
                <a:lnTo>
                  <a:pt x="9018671" y="488903"/>
                </a:lnTo>
                <a:cubicBezTo>
                  <a:pt x="9018671" y="510953"/>
                  <a:pt x="9023709" y="527729"/>
                  <a:pt x="9033781" y="539232"/>
                </a:cubicBezTo>
                <a:lnTo>
                  <a:pt x="9018671" y="546424"/>
                </a:lnTo>
                <a:cubicBezTo>
                  <a:pt x="9028747" y="565597"/>
                  <a:pt x="9033781" y="582370"/>
                  <a:pt x="9033781" y="596750"/>
                </a:cubicBezTo>
                <a:lnTo>
                  <a:pt x="9042179" y="596750"/>
                </a:lnTo>
                <a:lnTo>
                  <a:pt x="9042179" y="582370"/>
                </a:lnTo>
                <a:cubicBezTo>
                  <a:pt x="9036579" y="572785"/>
                  <a:pt x="9033781" y="565597"/>
                  <a:pt x="9033781" y="560801"/>
                </a:cubicBezTo>
                <a:lnTo>
                  <a:pt x="9042179" y="560801"/>
                </a:lnTo>
                <a:cubicBezTo>
                  <a:pt x="9053372" y="561760"/>
                  <a:pt x="9058972" y="566552"/>
                  <a:pt x="9058972" y="575181"/>
                </a:cubicBezTo>
                <a:lnTo>
                  <a:pt x="9058972" y="582370"/>
                </a:lnTo>
                <a:lnTo>
                  <a:pt x="9050574" y="596750"/>
                </a:lnTo>
                <a:cubicBezTo>
                  <a:pt x="9064007" y="596750"/>
                  <a:pt x="9072405" y="606338"/>
                  <a:pt x="9075761" y="625511"/>
                </a:cubicBezTo>
                <a:lnTo>
                  <a:pt x="9084159" y="625511"/>
                </a:lnTo>
                <a:lnTo>
                  <a:pt x="9084159" y="639891"/>
                </a:lnTo>
                <a:lnTo>
                  <a:pt x="9067367" y="661460"/>
                </a:lnTo>
                <a:lnTo>
                  <a:pt x="9092554" y="661460"/>
                </a:lnTo>
                <a:lnTo>
                  <a:pt x="9092554" y="647079"/>
                </a:lnTo>
                <a:cubicBezTo>
                  <a:pt x="9125019" y="656664"/>
                  <a:pt x="9147409" y="675840"/>
                  <a:pt x="9159721" y="704597"/>
                </a:cubicBezTo>
                <a:lnTo>
                  <a:pt x="9184908" y="704597"/>
                </a:lnTo>
                <a:lnTo>
                  <a:pt x="9184908" y="690217"/>
                </a:lnTo>
                <a:lnTo>
                  <a:pt x="9193307" y="690217"/>
                </a:lnTo>
                <a:lnTo>
                  <a:pt x="9193307" y="704597"/>
                </a:lnTo>
                <a:lnTo>
                  <a:pt x="9210095" y="704597"/>
                </a:lnTo>
                <a:cubicBezTo>
                  <a:pt x="9210095" y="693094"/>
                  <a:pt x="9224090" y="678714"/>
                  <a:pt x="9252075" y="661460"/>
                </a:cubicBezTo>
                <a:lnTo>
                  <a:pt x="9252075" y="654268"/>
                </a:lnTo>
                <a:lnTo>
                  <a:pt x="9235287" y="632699"/>
                </a:lnTo>
                <a:lnTo>
                  <a:pt x="9235287" y="625511"/>
                </a:lnTo>
                <a:cubicBezTo>
                  <a:pt x="9237523" y="615923"/>
                  <a:pt x="9243123" y="611130"/>
                  <a:pt x="9252075" y="611130"/>
                </a:cubicBezTo>
                <a:cubicBezTo>
                  <a:pt x="9265512" y="611130"/>
                  <a:pt x="9276705" y="613526"/>
                  <a:pt x="9285661" y="618319"/>
                </a:cubicBezTo>
                <a:cubicBezTo>
                  <a:pt x="9293497" y="613526"/>
                  <a:pt x="9307492" y="611130"/>
                  <a:pt x="9327641" y="611130"/>
                </a:cubicBezTo>
                <a:cubicBezTo>
                  <a:pt x="9327641" y="620718"/>
                  <a:pt x="9341636" y="625511"/>
                  <a:pt x="9369621" y="625511"/>
                </a:cubicBezTo>
                <a:lnTo>
                  <a:pt x="9419995" y="589562"/>
                </a:lnTo>
                <a:cubicBezTo>
                  <a:pt x="9425592" y="589562"/>
                  <a:pt x="9428390" y="591958"/>
                  <a:pt x="9428390" y="596750"/>
                </a:cubicBezTo>
                <a:cubicBezTo>
                  <a:pt x="9478769" y="590999"/>
                  <a:pt x="9509552" y="586206"/>
                  <a:pt x="9520749" y="582370"/>
                </a:cubicBezTo>
                <a:cubicBezTo>
                  <a:pt x="9559930" y="593876"/>
                  <a:pt x="9579517" y="603461"/>
                  <a:pt x="9579517" y="611130"/>
                </a:cubicBezTo>
                <a:lnTo>
                  <a:pt x="9579517" y="647079"/>
                </a:lnTo>
                <a:cubicBezTo>
                  <a:pt x="9591834" y="647079"/>
                  <a:pt x="9605824" y="668648"/>
                  <a:pt x="9621497" y="711786"/>
                </a:cubicBezTo>
                <a:cubicBezTo>
                  <a:pt x="9645006" y="711786"/>
                  <a:pt x="9664597" y="733358"/>
                  <a:pt x="9680270" y="776495"/>
                </a:cubicBezTo>
                <a:cubicBezTo>
                  <a:pt x="9674674" y="776495"/>
                  <a:pt x="9671876" y="778891"/>
                  <a:pt x="9671876" y="783684"/>
                </a:cubicBezTo>
                <a:lnTo>
                  <a:pt x="9688664" y="776495"/>
                </a:lnTo>
                <a:cubicBezTo>
                  <a:pt x="9696501" y="776495"/>
                  <a:pt x="9721692" y="805252"/>
                  <a:pt x="9764230" y="862774"/>
                </a:cubicBezTo>
                <a:cubicBezTo>
                  <a:pt x="9787739" y="889612"/>
                  <a:pt x="9810128" y="908785"/>
                  <a:pt x="9831397" y="920291"/>
                </a:cubicBezTo>
                <a:cubicBezTo>
                  <a:pt x="9866099" y="961511"/>
                  <a:pt x="9888488" y="1002252"/>
                  <a:pt x="9898565" y="1042515"/>
                </a:cubicBezTo>
                <a:lnTo>
                  <a:pt x="9881772" y="1042515"/>
                </a:lnTo>
                <a:cubicBezTo>
                  <a:pt x="9881772" y="1052103"/>
                  <a:pt x="9898565" y="1061688"/>
                  <a:pt x="9932150" y="1071276"/>
                </a:cubicBezTo>
                <a:lnTo>
                  <a:pt x="9932150" y="1078464"/>
                </a:lnTo>
                <a:lnTo>
                  <a:pt x="9906963" y="1078464"/>
                </a:lnTo>
                <a:lnTo>
                  <a:pt x="9906963" y="1085656"/>
                </a:lnTo>
                <a:cubicBezTo>
                  <a:pt x="9922636" y="1085656"/>
                  <a:pt x="9975808" y="1119206"/>
                  <a:pt x="10066485" y="1186311"/>
                </a:cubicBezTo>
                <a:cubicBezTo>
                  <a:pt x="10066485" y="1171931"/>
                  <a:pt x="10080479" y="1162347"/>
                  <a:pt x="10108465" y="1157551"/>
                </a:cubicBezTo>
                <a:cubicBezTo>
                  <a:pt x="10131974" y="1195896"/>
                  <a:pt x="10148763" y="1215072"/>
                  <a:pt x="10158839" y="1215072"/>
                </a:cubicBezTo>
                <a:cubicBezTo>
                  <a:pt x="10158839" y="1251499"/>
                  <a:pt x="10172834" y="1275464"/>
                  <a:pt x="10200819" y="1286967"/>
                </a:cubicBezTo>
                <a:cubicBezTo>
                  <a:pt x="10200819" y="1303265"/>
                  <a:pt x="10214814" y="1327230"/>
                  <a:pt x="10242799" y="1358865"/>
                </a:cubicBezTo>
                <a:lnTo>
                  <a:pt x="10242799" y="1373245"/>
                </a:lnTo>
                <a:lnTo>
                  <a:pt x="10234405" y="1387626"/>
                </a:lnTo>
                <a:cubicBezTo>
                  <a:pt x="10272467" y="1387626"/>
                  <a:pt x="10297654" y="1406798"/>
                  <a:pt x="10309966" y="1445143"/>
                </a:cubicBezTo>
                <a:lnTo>
                  <a:pt x="10309966" y="1452332"/>
                </a:lnTo>
                <a:cubicBezTo>
                  <a:pt x="10293173" y="1452332"/>
                  <a:pt x="10284779" y="1457127"/>
                  <a:pt x="10284779" y="1466712"/>
                </a:cubicBezTo>
                <a:lnTo>
                  <a:pt x="10326759" y="1473900"/>
                </a:lnTo>
                <a:cubicBezTo>
                  <a:pt x="10326759" y="1469108"/>
                  <a:pt x="10329557" y="1466712"/>
                  <a:pt x="10335153" y="1466712"/>
                </a:cubicBezTo>
                <a:lnTo>
                  <a:pt x="10335153" y="1502661"/>
                </a:lnTo>
                <a:lnTo>
                  <a:pt x="10301572" y="1502661"/>
                </a:lnTo>
                <a:lnTo>
                  <a:pt x="10301572" y="1509849"/>
                </a:lnTo>
                <a:lnTo>
                  <a:pt x="10284779" y="1509849"/>
                </a:lnTo>
                <a:lnTo>
                  <a:pt x="10293173" y="1495473"/>
                </a:lnTo>
                <a:lnTo>
                  <a:pt x="10293173" y="1488281"/>
                </a:lnTo>
                <a:lnTo>
                  <a:pt x="10284779" y="1488281"/>
                </a:lnTo>
                <a:lnTo>
                  <a:pt x="10267986" y="1495473"/>
                </a:lnTo>
                <a:lnTo>
                  <a:pt x="10259592" y="1481092"/>
                </a:lnTo>
                <a:lnTo>
                  <a:pt x="10267986" y="1466712"/>
                </a:lnTo>
                <a:lnTo>
                  <a:pt x="10251193" y="1473900"/>
                </a:lnTo>
                <a:lnTo>
                  <a:pt x="10242799" y="1473900"/>
                </a:lnTo>
                <a:lnTo>
                  <a:pt x="10226006" y="1466712"/>
                </a:lnTo>
                <a:lnTo>
                  <a:pt x="10226006" y="1481092"/>
                </a:lnTo>
                <a:lnTo>
                  <a:pt x="10217612" y="1481092"/>
                </a:lnTo>
                <a:lnTo>
                  <a:pt x="10217612" y="1466712"/>
                </a:lnTo>
                <a:cubicBezTo>
                  <a:pt x="10223208" y="1457127"/>
                  <a:pt x="10226006" y="1449936"/>
                  <a:pt x="10226006" y="1445143"/>
                </a:cubicBezTo>
                <a:cubicBezTo>
                  <a:pt x="10220410" y="1445143"/>
                  <a:pt x="10217612" y="1442747"/>
                  <a:pt x="10217612" y="1437955"/>
                </a:cubicBezTo>
                <a:lnTo>
                  <a:pt x="10234405" y="1437955"/>
                </a:lnTo>
                <a:lnTo>
                  <a:pt x="10234405" y="1416383"/>
                </a:lnTo>
                <a:lnTo>
                  <a:pt x="10226006" y="1416383"/>
                </a:lnTo>
                <a:lnTo>
                  <a:pt x="10226006" y="1430763"/>
                </a:lnTo>
                <a:lnTo>
                  <a:pt x="10184026" y="1423575"/>
                </a:lnTo>
                <a:lnTo>
                  <a:pt x="10175632" y="1423575"/>
                </a:lnTo>
                <a:lnTo>
                  <a:pt x="10175632" y="1430763"/>
                </a:lnTo>
                <a:cubicBezTo>
                  <a:pt x="10181228" y="1439392"/>
                  <a:pt x="10184026" y="1446580"/>
                  <a:pt x="10184026" y="1452332"/>
                </a:cubicBezTo>
                <a:cubicBezTo>
                  <a:pt x="10178430" y="1452332"/>
                  <a:pt x="10175632" y="1454728"/>
                  <a:pt x="10175632" y="1459524"/>
                </a:cubicBezTo>
                <a:lnTo>
                  <a:pt x="10184026" y="1459524"/>
                </a:lnTo>
                <a:cubicBezTo>
                  <a:pt x="10184026" y="1454728"/>
                  <a:pt x="10186824" y="1452332"/>
                  <a:pt x="10192425" y="1452332"/>
                </a:cubicBezTo>
                <a:lnTo>
                  <a:pt x="10192425" y="1473900"/>
                </a:lnTo>
                <a:cubicBezTo>
                  <a:pt x="10192425" y="1484448"/>
                  <a:pt x="10189627" y="1494032"/>
                  <a:pt x="10184026" y="1502661"/>
                </a:cubicBezTo>
                <a:lnTo>
                  <a:pt x="10200819" y="1531422"/>
                </a:lnTo>
                <a:cubicBezTo>
                  <a:pt x="10192983" y="1536214"/>
                  <a:pt x="10176190" y="1538610"/>
                  <a:pt x="10150445" y="1538610"/>
                </a:cubicBezTo>
                <a:lnTo>
                  <a:pt x="10150445" y="1552990"/>
                </a:lnTo>
                <a:lnTo>
                  <a:pt x="10167237" y="1545798"/>
                </a:lnTo>
                <a:lnTo>
                  <a:pt x="10184026" y="1545798"/>
                </a:lnTo>
                <a:cubicBezTo>
                  <a:pt x="10206415" y="1570722"/>
                  <a:pt x="10217612" y="1587021"/>
                  <a:pt x="10217612" y="1594691"/>
                </a:cubicBezTo>
                <a:lnTo>
                  <a:pt x="10200819" y="1587499"/>
                </a:lnTo>
                <a:lnTo>
                  <a:pt x="10192425" y="1637828"/>
                </a:lnTo>
                <a:cubicBezTo>
                  <a:pt x="10219290" y="1680010"/>
                  <a:pt x="10238881" y="1720751"/>
                  <a:pt x="10251193" y="1760056"/>
                </a:cubicBezTo>
                <a:cubicBezTo>
                  <a:pt x="10271346" y="1781143"/>
                  <a:pt x="10293736" y="1831473"/>
                  <a:pt x="10318361" y="1911040"/>
                </a:cubicBezTo>
                <a:lnTo>
                  <a:pt x="10318361" y="1932609"/>
                </a:lnTo>
                <a:cubicBezTo>
                  <a:pt x="10322841" y="1932609"/>
                  <a:pt x="10334033" y="1951782"/>
                  <a:pt x="10351946" y="1990127"/>
                </a:cubicBezTo>
                <a:lnTo>
                  <a:pt x="10343552" y="1990127"/>
                </a:lnTo>
                <a:lnTo>
                  <a:pt x="10326759" y="1982938"/>
                </a:lnTo>
                <a:lnTo>
                  <a:pt x="10326759" y="1990127"/>
                </a:lnTo>
                <a:cubicBezTo>
                  <a:pt x="10337952" y="2002589"/>
                  <a:pt x="10343552" y="2014573"/>
                  <a:pt x="10343552" y="2026076"/>
                </a:cubicBezTo>
                <a:cubicBezTo>
                  <a:pt x="10355865" y="2026076"/>
                  <a:pt x="10367061" y="2023680"/>
                  <a:pt x="10377134" y="2018887"/>
                </a:cubicBezTo>
                <a:lnTo>
                  <a:pt x="10419114" y="2033264"/>
                </a:lnTo>
                <a:cubicBezTo>
                  <a:pt x="10419114" y="2022721"/>
                  <a:pt x="10433108" y="2015532"/>
                  <a:pt x="10461094" y="2011696"/>
                </a:cubicBezTo>
                <a:cubicBezTo>
                  <a:pt x="10461094" y="2002111"/>
                  <a:pt x="10466690" y="1997315"/>
                  <a:pt x="10477886" y="1997315"/>
                </a:cubicBezTo>
                <a:lnTo>
                  <a:pt x="10477886" y="1954178"/>
                </a:lnTo>
                <a:lnTo>
                  <a:pt x="10528261" y="1954178"/>
                </a:lnTo>
                <a:cubicBezTo>
                  <a:pt x="10552890" y="2025117"/>
                  <a:pt x="10566885" y="2061066"/>
                  <a:pt x="10570241" y="2062025"/>
                </a:cubicBezTo>
                <a:lnTo>
                  <a:pt x="10578635" y="2062025"/>
                </a:lnTo>
                <a:lnTo>
                  <a:pt x="10578635" y="2083594"/>
                </a:lnTo>
                <a:cubicBezTo>
                  <a:pt x="10578635" y="2100848"/>
                  <a:pt x="10581437" y="2122420"/>
                  <a:pt x="10587034" y="2148303"/>
                </a:cubicBezTo>
                <a:cubicBezTo>
                  <a:pt x="10581437" y="2156929"/>
                  <a:pt x="10578635" y="2166517"/>
                  <a:pt x="10578635" y="2177060"/>
                </a:cubicBezTo>
                <a:cubicBezTo>
                  <a:pt x="10589832" y="2177060"/>
                  <a:pt x="10595428" y="2184252"/>
                  <a:pt x="10595428" y="2198629"/>
                </a:cubicBezTo>
                <a:lnTo>
                  <a:pt x="10587034" y="2213009"/>
                </a:lnTo>
                <a:lnTo>
                  <a:pt x="10595428" y="2227390"/>
                </a:lnTo>
                <a:cubicBezTo>
                  <a:pt x="10589832" y="2236974"/>
                  <a:pt x="10587034" y="2244166"/>
                  <a:pt x="10587034" y="2248958"/>
                </a:cubicBezTo>
                <a:lnTo>
                  <a:pt x="10595428" y="2248958"/>
                </a:lnTo>
                <a:lnTo>
                  <a:pt x="10578635" y="2277719"/>
                </a:lnTo>
                <a:cubicBezTo>
                  <a:pt x="10584236" y="2286344"/>
                  <a:pt x="10587034" y="2295933"/>
                  <a:pt x="10587034" y="2306476"/>
                </a:cubicBezTo>
                <a:lnTo>
                  <a:pt x="10536659" y="2399943"/>
                </a:lnTo>
                <a:cubicBezTo>
                  <a:pt x="10542255" y="2419116"/>
                  <a:pt x="10553448" y="2428704"/>
                  <a:pt x="10570241" y="2428704"/>
                </a:cubicBezTo>
                <a:lnTo>
                  <a:pt x="10570241" y="2435892"/>
                </a:lnTo>
                <a:cubicBezTo>
                  <a:pt x="10570241" y="2440684"/>
                  <a:pt x="10567443" y="2443080"/>
                  <a:pt x="10561846" y="2443080"/>
                </a:cubicBezTo>
                <a:lnTo>
                  <a:pt x="10570241" y="2457461"/>
                </a:lnTo>
                <a:lnTo>
                  <a:pt x="10570241" y="2479030"/>
                </a:lnTo>
                <a:cubicBezTo>
                  <a:pt x="10570241" y="2488618"/>
                  <a:pt x="10564645" y="2493410"/>
                  <a:pt x="10553448" y="2493410"/>
                </a:cubicBezTo>
                <a:cubicBezTo>
                  <a:pt x="10542255" y="2488618"/>
                  <a:pt x="10533857" y="2486221"/>
                  <a:pt x="10528261" y="2486221"/>
                </a:cubicBezTo>
                <a:lnTo>
                  <a:pt x="10469488" y="2529359"/>
                </a:lnTo>
                <a:cubicBezTo>
                  <a:pt x="10463892" y="2529359"/>
                  <a:pt x="10461094" y="2526963"/>
                  <a:pt x="10461094" y="2522170"/>
                </a:cubicBezTo>
                <a:lnTo>
                  <a:pt x="10444301" y="2529359"/>
                </a:lnTo>
                <a:lnTo>
                  <a:pt x="10435906" y="2529359"/>
                </a:lnTo>
                <a:lnTo>
                  <a:pt x="10393926" y="2522170"/>
                </a:lnTo>
                <a:lnTo>
                  <a:pt x="10393926" y="2529359"/>
                </a:lnTo>
                <a:cubicBezTo>
                  <a:pt x="10373777" y="2519774"/>
                  <a:pt x="10351388" y="2514979"/>
                  <a:pt x="10326759" y="2514979"/>
                </a:cubicBezTo>
                <a:lnTo>
                  <a:pt x="10318361" y="2514979"/>
                </a:lnTo>
                <a:cubicBezTo>
                  <a:pt x="10318361" y="2522648"/>
                  <a:pt x="10301572" y="2534632"/>
                  <a:pt x="10267986" y="2550928"/>
                </a:cubicBezTo>
                <a:lnTo>
                  <a:pt x="10242799" y="2550928"/>
                </a:lnTo>
                <a:cubicBezTo>
                  <a:pt x="10242799" y="2544217"/>
                  <a:pt x="10234405" y="2534632"/>
                  <a:pt x="10217612" y="2522170"/>
                </a:cubicBezTo>
                <a:lnTo>
                  <a:pt x="10200819" y="2529359"/>
                </a:lnTo>
                <a:lnTo>
                  <a:pt x="10175632" y="2529359"/>
                </a:lnTo>
                <a:cubicBezTo>
                  <a:pt x="10162199" y="2529359"/>
                  <a:pt x="10151003" y="2510186"/>
                  <a:pt x="10142046" y="2471841"/>
                </a:cubicBezTo>
                <a:cubicBezTo>
                  <a:pt x="10130854" y="2471841"/>
                  <a:pt x="10125257" y="2469445"/>
                  <a:pt x="10125257" y="2464653"/>
                </a:cubicBezTo>
                <a:lnTo>
                  <a:pt x="10108465" y="2471841"/>
                </a:lnTo>
                <a:cubicBezTo>
                  <a:pt x="10097268" y="2467049"/>
                  <a:pt x="10088874" y="2464653"/>
                  <a:pt x="10083277" y="2464653"/>
                </a:cubicBezTo>
                <a:lnTo>
                  <a:pt x="10083277" y="2443080"/>
                </a:lnTo>
                <a:cubicBezTo>
                  <a:pt x="10093350" y="2443080"/>
                  <a:pt x="10107345" y="2435892"/>
                  <a:pt x="10125257" y="2421512"/>
                </a:cubicBezTo>
                <a:lnTo>
                  <a:pt x="10125257" y="2435892"/>
                </a:lnTo>
                <a:cubicBezTo>
                  <a:pt x="10192425" y="2425348"/>
                  <a:pt x="10226006" y="2403776"/>
                  <a:pt x="10226006" y="2371186"/>
                </a:cubicBezTo>
                <a:cubicBezTo>
                  <a:pt x="10209213" y="2371186"/>
                  <a:pt x="10186824" y="2366390"/>
                  <a:pt x="10158839" y="2356806"/>
                </a:cubicBezTo>
                <a:lnTo>
                  <a:pt x="10158839" y="2363994"/>
                </a:lnTo>
                <a:lnTo>
                  <a:pt x="10167237" y="2378374"/>
                </a:lnTo>
                <a:lnTo>
                  <a:pt x="10142046" y="2378374"/>
                </a:lnTo>
                <a:cubicBezTo>
                  <a:pt x="10142046" y="2363994"/>
                  <a:pt x="10136450" y="2356806"/>
                  <a:pt x="10125257" y="2356806"/>
                </a:cubicBezTo>
                <a:cubicBezTo>
                  <a:pt x="10125257" y="2366390"/>
                  <a:pt x="10091672" y="2375978"/>
                  <a:pt x="10024505" y="2385563"/>
                </a:cubicBezTo>
                <a:cubicBezTo>
                  <a:pt x="10014428" y="2380770"/>
                  <a:pt x="10003236" y="2378374"/>
                  <a:pt x="9990919" y="2378374"/>
                </a:cubicBezTo>
                <a:lnTo>
                  <a:pt x="9965704" y="2383772"/>
                </a:lnTo>
                <a:lnTo>
                  <a:pt x="9971425" y="2399964"/>
                </a:lnTo>
                <a:cubicBezTo>
                  <a:pt x="9985909" y="2440047"/>
                  <a:pt x="9994410" y="2460448"/>
                  <a:pt x="9996927" y="2461168"/>
                </a:cubicBezTo>
                <a:lnTo>
                  <a:pt x="10005321" y="2461168"/>
                </a:lnTo>
                <a:lnTo>
                  <a:pt x="10005321" y="2482737"/>
                </a:lnTo>
                <a:cubicBezTo>
                  <a:pt x="10005321" y="2499991"/>
                  <a:pt x="10008123" y="2521563"/>
                  <a:pt x="10013720" y="2547446"/>
                </a:cubicBezTo>
                <a:cubicBezTo>
                  <a:pt x="10008123" y="2556072"/>
                  <a:pt x="10005321" y="2565660"/>
                  <a:pt x="10005321" y="2576203"/>
                </a:cubicBezTo>
                <a:cubicBezTo>
                  <a:pt x="10016518" y="2576203"/>
                  <a:pt x="10022114" y="2583395"/>
                  <a:pt x="10022114" y="2597772"/>
                </a:cubicBezTo>
                <a:lnTo>
                  <a:pt x="10013720" y="2612152"/>
                </a:lnTo>
                <a:lnTo>
                  <a:pt x="10022114" y="2626533"/>
                </a:lnTo>
                <a:cubicBezTo>
                  <a:pt x="10016518" y="2636117"/>
                  <a:pt x="10013720" y="2643309"/>
                  <a:pt x="10013720" y="2648101"/>
                </a:cubicBezTo>
                <a:lnTo>
                  <a:pt x="10022114" y="2648101"/>
                </a:lnTo>
                <a:lnTo>
                  <a:pt x="10005321" y="2676862"/>
                </a:lnTo>
                <a:cubicBezTo>
                  <a:pt x="10010922" y="2685487"/>
                  <a:pt x="10013720" y="2695076"/>
                  <a:pt x="10013720" y="2705619"/>
                </a:cubicBezTo>
                <a:lnTo>
                  <a:pt x="9963345" y="2799086"/>
                </a:lnTo>
                <a:cubicBezTo>
                  <a:pt x="9968941" y="2818259"/>
                  <a:pt x="9980134" y="2827847"/>
                  <a:pt x="9996927" y="2827847"/>
                </a:cubicBezTo>
                <a:lnTo>
                  <a:pt x="9996927" y="2835035"/>
                </a:lnTo>
                <a:cubicBezTo>
                  <a:pt x="9996927" y="2839827"/>
                  <a:pt x="9994129" y="2842223"/>
                  <a:pt x="9988532" y="2842223"/>
                </a:cubicBezTo>
                <a:lnTo>
                  <a:pt x="9996927" y="2856604"/>
                </a:lnTo>
                <a:lnTo>
                  <a:pt x="9996927" y="2878173"/>
                </a:lnTo>
                <a:cubicBezTo>
                  <a:pt x="9996927" y="2887761"/>
                  <a:pt x="9991331" y="2892553"/>
                  <a:pt x="9980134" y="2892553"/>
                </a:cubicBezTo>
                <a:cubicBezTo>
                  <a:pt x="9968941" y="2887761"/>
                  <a:pt x="9960543" y="2885364"/>
                  <a:pt x="9954947" y="2885364"/>
                </a:cubicBezTo>
                <a:lnTo>
                  <a:pt x="9896174" y="2928502"/>
                </a:lnTo>
                <a:cubicBezTo>
                  <a:pt x="9890578" y="2928502"/>
                  <a:pt x="9887780" y="2926106"/>
                  <a:pt x="9887780" y="2921313"/>
                </a:cubicBezTo>
                <a:lnTo>
                  <a:pt x="9870987" y="2928502"/>
                </a:lnTo>
                <a:lnTo>
                  <a:pt x="9862592" y="2928502"/>
                </a:lnTo>
                <a:lnTo>
                  <a:pt x="9820612" y="2921313"/>
                </a:lnTo>
                <a:lnTo>
                  <a:pt x="9820612" y="2928502"/>
                </a:lnTo>
                <a:cubicBezTo>
                  <a:pt x="9800463" y="2918917"/>
                  <a:pt x="9778074" y="2914122"/>
                  <a:pt x="9753445" y="2914122"/>
                </a:cubicBezTo>
                <a:lnTo>
                  <a:pt x="9745047" y="2914122"/>
                </a:lnTo>
                <a:cubicBezTo>
                  <a:pt x="9745047" y="2921791"/>
                  <a:pt x="9728258" y="2933775"/>
                  <a:pt x="9694672" y="2950071"/>
                </a:cubicBezTo>
                <a:lnTo>
                  <a:pt x="9669485" y="2950071"/>
                </a:lnTo>
                <a:cubicBezTo>
                  <a:pt x="9669485" y="2943360"/>
                  <a:pt x="9661091" y="2933775"/>
                  <a:pt x="9644298" y="2921313"/>
                </a:cubicBezTo>
                <a:lnTo>
                  <a:pt x="9627505" y="2928502"/>
                </a:lnTo>
                <a:lnTo>
                  <a:pt x="9602318" y="2928502"/>
                </a:lnTo>
                <a:cubicBezTo>
                  <a:pt x="9588885" y="2928502"/>
                  <a:pt x="9577689" y="2909329"/>
                  <a:pt x="9568732" y="2870984"/>
                </a:cubicBezTo>
                <a:cubicBezTo>
                  <a:pt x="9557540" y="2870984"/>
                  <a:pt x="9551943" y="2868588"/>
                  <a:pt x="9551943" y="2863796"/>
                </a:cubicBezTo>
                <a:lnTo>
                  <a:pt x="9535151" y="2870984"/>
                </a:lnTo>
                <a:cubicBezTo>
                  <a:pt x="9523954" y="2866192"/>
                  <a:pt x="9515560" y="2863796"/>
                  <a:pt x="9509963" y="2863796"/>
                </a:cubicBezTo>
                <a:lnTo>
                  <a:pt x="9509963" y="2842223"/>
                </a:lnTo>
                <a:cubicBezTo>
                  <a:pt x="9520036" y="2842223"/>
                  <a:pt x="9534031" y="2835035"/>
                  <a:pt x="9551943" y="2820655"/>
                </a:cubicBezTo>
                <a:lnTo>
                  <a:pt x="9551943" y="2835035"/>
                </a:lnTo>
                <a:cubicBezTo>
                  <a:pt x="9619111" y="2824491"/>
                  <a:pt x="9652692" y="2802919"/>
                  <a:pt x="9652692" y="2770329"/>
                </a:cubicBezTo>
                <a:lnTo>
                  <a:pt x="9613399" y="2761916"/>
                </a:lnTo>
                <a:lnTo>
                  <a:pt x="9586007" y="2763962"/>
                </a:lnTo>
                <a:lnTo>
                  <a:pt x="9593923" y="2777517"/>
                </a:lnTo>
                <a:lnTo>
                  <a:pt x="9568732" y="2777517"/>
                </a:lnTo>
                <a:lnTo>
                  <a:pt x="9566205" y="2767777"/>
                </a:lnTo>
                <a:lnTo>
                  <a:pt x="9529143" y="2781002"/>
                </a:lnTo>
                <a:lnTo>
                  <a:pt x="9520749" y="2781002"/>
                </a:lnTo>
                <a:lnTo>
                  <a:pt x="9507014" y="2774083"/>
                </a:lnTo>
                <a:lnTo>
                  <a:pt x="9451191" y="2784706"/>
                </a:lnTo>
                <a:cubicBezTo>
                  <a:pt x="9441114" y="2779913"/>
                  <a:pt x="9429922" y="2777517"/>
                  <a:pt x="9417605" y="2777517"/>
                </a:cubicBezTo>
                <a:lnTo>
                  <a:pt x="9392390" y="2782915"/>
                </a:lnTo>
                <a:lnTo>
                  <a:pt x="9398111" y="2799107"/>
                </a:lnTo>
                <a:cubicBezTo>
                  <a:pt x="9412595" y="2839190"/>
                  <a:pt x="9421096" y="2859591"/>
                  <a:pt x="9423613" y="2860311"/>
                </a:cubicBezTo>
                <a:lnTo>
                  <a:pt x="9432007" y="2860311"/>
                </a:lnTo>
                <a:lnTo>
                  <a:pt x="9432007" y="2881880"/>
                </a:lnTo>
                <a:cubicBezTo>
                  <a:pt x="9432007" y="2899134"/>
                  <a:pt x="9434809" y="2920706"/>
                  <a:pt x="9440406" y="2946589"/>
                </a:cubicBezTo>
                <a:cubicBezTo>
                  <a:pt x="9434809" y="2955215"/>
                  <a:pt x="9432007" y="2964803"/>
                  <a:pt x="9432007" y="2975346"/>
                </a:cubicBezTo>
                <a:cubicBezTo>
                  <a:pt x="9443204" y="2975346"/>
                  <a:pt x="9448800" y="2982538"/>
                  <a:pt x="9448800" y="2996915"/>
                </a:cubicBezTo>
                <a:lnTo>
                  <a:pt x="9440406" y="3011295"/>
                </a:lnTo>
                <a:lnTo>
                  <a:pt x="9448800" y="3025676"/>
                </a:lnTo>
                <a:cubicBezTo>
                  <a:pt x="9443204" y="3035260"/>
                  <a:pt x="9440406" y="3042452"/>
                  <a:pt x="9440406" y="3047244"/>
                </a:cubicBezTo>
                <a:lnTo>
                  <a:pt x="9448800" y="3047244"/>
                </a:lnTo>
                <a:lnTo>
                  <a:pt x="9432007" y="3076005"/>
                </a:lnTo>
                <a:cubicBezTo>
                  <a:pt x="9437608" y="3084630"/>
                  <a:pt x="9440406" y="3094219"/>
                  <a:pt x="9440406" y="3104762"/>
                </a:cubicBezTo>
                <a:lnTo>
                  <a:pt x="9390031" y="3198229"/>
                </a:lnTo>
                <a:cubicBezTo>
                  <a:pt x="9395627" y="3217402"/>
                  <a:pt x="9406820" y="3226990"/>
                  <a:pt x="9423613" y="3226990"/>
                </a:cubicBezTo>
                <a:lnTo>
                  <a:pt x="9423613" y="3234178"/>
                </a:lnTo>
                <a:cubicBezTo>
                  <a:pt x="9423613" y="3238970"/>
                  <a:pt x="9420815" y="3241366"/>
                  <a:pt x="9415218" y="3241366"/>
                </a:cubicBezTo>
                <a:lnTo>
                  <a:pt x="9423613" y="3255747"/>
                </a:lnTo>
                <a:lnTo>
                  <a:pt x="9423613" y="3277316"/>
                </a:lnTo>
                <a:cubicBezTo>
                  <a:pt x="9423613" y="3286904"/>
                  <a:pt x="9418017" y="3291696"/>
                  <a:pt x="9406820" y="3291696"/>
                </a:cubicBezTo>
                <a:cubicBezTo>
                  <a:pt x="9395627" y="3286904"/>
                  <a:pt x="9387229" y="3284507"/>
                  <a:pt x="9381633" y="3284507"/>
                </a:cubicBezTo>
                <a:lnTo>
                  <a:pt x="9322860" y="3327645"/>
                </a:lnTo>
                <a:cubicBezTo>
                  <a:pt x="9317264" y="3327645"/>
                  <a:pt x="9314466" y="3325249"/>
                  <a:pt x="9314466" y="3320456"/>
                </a:cubicBezTo>
                <a:lnTo>
                  <a:pt x="9297673" y="3327645"/>
                </a:lnTo>
                <a:lnTo>
                  <a:pt x="9289278" y="3327645"/>
                </a:lnTo>
                <a:lnTo>
                  <a:pt x="9247298" y="3320456"/>
                </a:lnTo>
                <a:lnTo>
                  <a:pt x="9247298" y="3327645"/>
                </a:lnTo>
                <a:cubicBezTo>
                  <a:pt x="9227149" y="3318060"/>
                  <a:pt x="9204760" y="3313265"/>
                  <a:pt x="9180131" y="3313265"/>
                </a:cubicBezTo>
                <a:lnTo>
                  <a:pt x="9171733" y="3313265"/>
                </a:lnTo>
                <a:cubicBezTo>
                  <a:pt x="9171733" y="3320934"/>
                  <a:pt x="9154944" y="3332918"/>
                  <a:pt x="9121358" y="3349214"/>
                </a:cubicBezTo>
                <a:lnTo>
                  <a:pt x="9096171" y="3349214"/>
                </a:lnTo>
                <a:cubicBezTo>
                  <a:pt x="9096171" y="3342503"/>
                  <a:pt x="9087777" y="3332918"/>
                  <a:pt x="9070984" y="3320456"/>
                </a:cubicBezTo>
                <a:lnTo>
                  <a:pt x="9054191" y="3327645"/>
                </a:lnTo>
                <a:lnTo>
                  <a:pt x="9029004" y="3327645"/>
                </a:lnTo>
                <a:cubicBezTo>
                  <a:pt x="9015571" y="3327645"/>
                  <a:pt x="9004375" y="3308472"/>
                  <a:pt x="8995418" y="3270127"/>
                </a:cubicBezTo>
                <a:cubicBezTo>
                  <a:pt x="8984226" y="3270127"/>
                  <a:pt x="8978629" y="3267731"/>
                  <a:pt x="8978629" y="3262939"/>
                </a:cubicBezTo>
                <a:lnTo>
                  <a:pt x="8961837" y="3270127"/>
                </a:lnTo>
                <a:cubicBezTo>
                  <a:pt x="8950640" y="3265335"/>
                  <a:pt x="8942246" y="3262939"/>
                  <a:pt x="8936649" y="3262939"/>
                </a:cubicBezTo>
                <a:lnTo>
                  <a:pt x="8936649" y="3241366"/>
                </a:lnTo>
                <a:cubicBezTo>
                  <a:pt x="8946722" y="3241366"/>
                  <a:pt x="8960717" y="3234178"/>
                  <a:pt x="8978629" y="3219798"/>
                </a:cubicBezTo>
                <a:lnTo>
                  <a:pt x="8978629" y="3234178"/>
                </a:lnTo>
                <a:cubicBezTo>
                  <a:pt x="9045797" y="3223634"/>
                  <a:pt x="9079378" y="3202062"/>
                  <a:pt x="9079378" y="3169472"/>
                </a:cubicBezTo>
                <a:lnTo>
                  <a:pt x="9040085" y="3161059"/>
                </a:lnTo>
                <a:lnTo>
                  <a:pt x="9012693" y="3163105"/>
                </a:lnTo>
                <a:lnTo>
                  <a:pt x="9020609" y="3176660"/>
                </a:lnTo>
                <a:lnTo>
                  <a:pt x="8995418" y="3176660"/>
                </a:lnTo>
                <a:lnTo>
                  <a:pt x="8992891" y="3166920"/>
                </a:lnTo>
                <a:lnTo>
                  <a:pt x="8955829" y="3180145"/>
                </a:lnTo>
                <a:lnTo>
                  <a:pt x="8947435" y="3180145"/>
                </a:lnTo>
                <a:lnTo>
                  <a:pt x="8933700" y="3173226"/>
                </a:lnTo>
                <a:lnTo>
                  <a:pt x="8877877" y="3183849"/>
                </a:lnTo>
                <a:cubicBezTo>
                  <a:pt x="8867800" y="3179056"/>
                  <a:pt x="8856608" y="3176660"/>
                  <a:pt x="8844291" y="3176660"/>
                </a:cubicBezTo>
                <a:cubicBezTo>
                  <a:pt x="8825262" y="3181453"/>
                  <a:pt x="8814065" y="3183849"/>
                  <a:pt x="8810709" y="3183849"/>
                </a:cubicBezTo>
                <a:cubicBezTo>
                  <a:pt x="8810709" y="3179056"/>
                  <a:pt x="8807911" y="3176660"/>
                  <a:pt x="8802311" y="3176660"/>
                </a:cubicBezTo>
                <a:lnTo>
                  <a:pt x="8802311" y="3191041"/>
                </a:lnTo>
                <a:cubicBezTo>
                  <a:pt x="8783282" y="3186245"/>
                  <a:pt x="8772085" y="3183849"/>
                  <a:pt x="8768729" y="3183849"/>
                </a:cubicBezTo>
                <a:cubicBezTo>
                  <a:pt x="8695966" y="3187685"/>
                  <a:pt x="8659582" y="3197270"/>
                  <a:pt x="8659582" y="3212609"/>
                </a:cubicBezTo>
                <a:lnTo>
                  <a:pt x="8642789" y="3205421"/>
                </a:lnTo>
                <a:lnTo>
                  <a:pt x="8634395" y="3205421"/>
                </a:lnTo>
                <a:cubicBezTo>
                  <a:pt x="8634395" y="3213087"/>
                  <a:pt x="8628795" y="3222675"/>
                  <a:pt x="8617602" y="3234178"/>
                </a:cubicBezTo>
                <a:cubicBezTo>
                  <a:pt x="8634395" y="3291696"/>
                  <a:pt x="8642789" y="3332437"/>
                  <a:pt x="8642789" y="3356406"/>
                </a:cubicBezTo>
                <a:lnTo>
                  <a:pt x="8609208" y="3377974"/>
                </a:lnTo>
                <a:lnTo>
                  <a:pt x="8609208" y="3363594"/>
                </a:lnTo>
                <a:lnTo>
                  <a:pt x="8575622" y="3392355"/>
                </a:lnTo>
                <a:lnTo>
                  <a:pt x="8575622" y="3377974"/>
                </a:lnTo>
                <a:lnTo>
                  <a:pt x="8558829" y="3385163"/>
                </a:lnTo>
                <a:lnTo>
                  <a:pt x="8542036" y="3385163"/>
                </a:lnTo>
                <a:lnTo>
                  <a:pt x="8533642" y="3349214"/>
                </a:lnTo>
                <a:lnTo>
                  <a:pt x="8533642" y="3320456"/>
                </a:lnTo>
                <a:cubicBezTo>
                  <a:pt x="8506777" y="3320456"/>
                  <a:pt x="8481585" y="3303680"/>
                  <a:pt x="8458080" y="3270127"/>
                </a:cubicBezTo>
                <a:lnTo>
                  <a:pt x="8449682" y="3270127"/>
                </a:lnTo>
                <a:lnTo>
                  <a:pt x="8458080" y="3255747"/>
                </a:lnTo>
                <a:lnTo>
                  <a:pt x="8458080" y="3248558"/>
                </a:lnTo>
                <a:lnTo>
                  <a:pt x="8449682" y="3248558"/>
                </a:lnTo>
                <a:cubicBezTo>
                  <a:pt x="8441846" y="3248558"/>
                  <a:pt x="8433451" y="3255747"/>
                  <a:pt x="8424495" y="3270127"/>
                </a:cubicBezTo>
                <a:lnTo>
                  <a:pt x="8407702" y="3262939"/>
                </a:lnTo>
                <a:lnTo>
                  <a:pt x="8399308" y="3262939"/>
                </a:lnTo>
                <a:cubicBezTo>
                  <a:pt x="8399308" y="3279234"/>
                  <a:pt x="8362924" y="3291218"/>
                  <a:pt x="8290161" y="3298888"/>
                </a:cubicBezTo>
                <a:cubicBezTo>
                  <a:pt x="8286800" y="3274919"/>
                  <a:pt x="8267209" y="3262939"/>
                  <a:pt x="8231387" y="3262939"/>
                </a:cubicBezTo>
                <a:cubicBezTo>
                  <a:pt x="8213479" y="3272523"/>
                  <a:pt x="8196686" y="3277316"/>
                  <a:pt x="8181013" y="3277316"/>
                </a:cubicBezTo>
                <a:lnTo>
                  <a:pt x="8189407" y="3291696"/>
                </a:lnTo>
                <a:lnTo>
                  <a:pt x="8172615" y="3291696"/>
                </a:lnTo>
                <a:lnTo>
                  <a:pt x="8172615" y="3298888"/>
                </a:lnTo>
                <a:lnTo>
                  <a:pt x="8189407" y="3298888"/>
                </a:lnTo>
                <a:lnTo>
                  <a:pt x="8189407" y="3313265"/>
                </a:lnTo>
                <a:lnTo>
                  <a:pt x="8181013" y="3313265"/>
                </a:lnTo>
                <a:cubicBezTo>
                  <a:pt x="8164221" y="3313265"/>
                  <a:pt x="8155826" y="3306076"/>
                  <a:pt x="8155826" y="3291696"/>
                </a:cubicBezTo>
                <a:lnTo>
                  <a:pt x="8113846" y="3291696"/>
                </a:lnTo>
                <a:lnTo>
                  <a:pt x="8113846" y="3306076"/>
                </a:lnTo>
                <a:lnTo>
                  <a:pt x="8130639" y="3306076"/>
                </a:lnTo>
                <a:lnTo>
                  <a:pt x="8130639" y="3320456"/>
                </a:lnTo>
                <a:cubicBezTo>
                  <a:pt x="8104890" y="3320456"/>
                  <a:pt x="8085299" y="3325249"/>
                  <a:pt x="8071866" y="3334833"/>
                </a:cubicBezTo>
                <a:lnTo>
                  <a:pt x="8029886" y="3327645"/>
                </a:lnTo>
                <a:cubicBezTo>
                  <a:pt x="8024290" y="3336274"/>
                  <a:pt x="8021492" y="3345858"/>
                  <a:pt x="8021492" y="3356406"/>
                </a:cubicBezTo>
                <a:lnTo>
                  <a:pt x="7996300" y="3342025"/>
                </a:lnTo>
                <a:lnTo>
                  <a:pt x="7971113" y="3342025"/>
                </a:lnTo>
                <a:lnTo>
                  <a:pt x="7979512" y="3356406"/>
                </a:lnTo>
                <a:cubicBezTo>
                  <a:pt x="7962719" y="3356406"/>
                  <a:pt x="7954320" y="3361198"/>
                  <a:pt x="7954320" y="3370782"/>
                </a:cubicBezTo>
                <a:lnTo>
                  <a:pt x="7929133" y="3370782"/>
                </a:lnTo>
                <a:cubicBezTo>
                  <a:pt x="7923537" y="3370782"/>
                  <a:pt x="7920739" y="3368386"/>
                  <a:pt x="7920739" y="3363594"/>
                </a:cubicBezTo>
                <a:cubicBezTo>
                  <a:pt x="7888273" y="3382767"/>
                  <a:pt x="7858048" y="3392355"/>
                  <a:pt x="7830062" y="3392355"/>
                </a:cubicBezTo>
                <a:cubicBezTo>
                  <a:pt x="7816630" y="3392355"/>
                  <a:pt x="7805433" y="3389955"/>
                  <a:pt x="7796477" y="3385163"/>
                </a:cubicBezTo>
                <a:cubicBezTo>
                  <a:pt x="7786404" y="3389955"/>
                  <a:pt x="7775208" y="3392355"/>
                  <a:pt x="7762895" y="3392355"/>
                </a:cubicBezTo>
                <a:cubicBezTo>
                  <a:pt x="7719237" y="3354006"/>
                  <a:pt x="7671657" y="3334833"/>
                  <a:pt x="7620162" y="3334833"/>
                </a:cubicBezTo>
                <a:cubicBezTo>
                  <a:pt x="7597773" y="3339629"/>
                  <a:pt x="7564192" y="3342025"/>
                  <a:pt x="7519414" y="3342025"/>
                </a:cubicBezTo>
                <a:lnTo>
                  <a:pt x="7519414" y="3334833"/>
                </a:lnTo>
                <a:lnTo>
                  <a:pt x="7502621" y="3342025"/>
                </a:lnTo>
                <a:lnTo>
                  <a:pt x="7485828" y="3342025"/>
                </a:lnTo>
                <a:cubicBezTo>
                  <a:pt x="7463439" y="3332437"/>
                  <a:pt x="7452246" y="3325249"/>
                  <a:pt x="7452246" y="3320456"/>
                </a:cubicBezTo>
                <a:lnTo>
                  <a:pt x="7435454" y="3327645"/>
                </a:lnTo>
                <a:cubicBezTo>
                  <a:pt x="7404108" y="3327645"/>
                  <a:pt x="7373325" y="3318060"/>
                  <a:pt x="7343099" y="3298888"/>
                </a:cubicBezTo>
                <a:cubicBezTo>
                  <a:pt x="7331903" y="3303680"/>
                  <a:pt x="7323508" y="3306076"/>
                  <a:pt x="7317908" y="3306076"/>
                </a:cubicBezTo>
                <a:cubicBezTo>
                  <a:pt x="7317908" y="3297447"/>
                  <a:pt x="7284326" y="3247121"/>
                  <a:pt x="7217159" y="3155092"/>
                </a:cubicBezTo>
                <a:lnTo>
                  <a:pt x="7208761" y="3119143"/>
                </a:lnTo>
                <a:cubicBezTo>
                  <a:pt x="7216597" y="3119143"/>
                  <a:pt x="7224995" y="3111951"/>
                  <a:pt x="7233948" y="3097574"/>
                </a:cubicBezTo>
                <a:cubicBezTo>
                  <a:pt x="7256341" y="3102366"/>
                  <a:pt x="7275928" y="3109555"/>
                  <a:pt x="7292721" y="3119143"/>
                </a:cubicBezTo>
                <a:cubicBezTo>
                  <a:pt x="7292721" y="3111473"/>
                  <a:pt x="7312312" y="3104284"/>
                  <a:pt x="7351494" y="3097574"/>
                </a:cubicBezTo>
                <a:lnTo>
                  <a:pt x="7368286" y="3104762"/>
                </a:lnTo>
                <a:lnTo>
                  <a:pt x="7393474" y="3104762"/>
                </a:lnTo>
                <a:cubicBezTo>
                  <a:pt x="7401310" y="3104762"/>
                  <a:pt x="7420901" y="3087986"/>
                  <a:pt x="7452246" y="3054433"/>
                </a:cubicBezTo>
                <a:lnTo>
                  <a:pt x="7443848" y="3040056"/>
                </a:lnTo>
                <a:lnTo>
                  <a:pt x="7443848" y="3032864"/>
                </a:lnTo>
                <a:lnTo>
                  <a:pt x="7460641" y="3011295"/>
                </a:lnTo>
                <a:cubicBezTo>
                  <a:pt x="7460641" y="3006503"/>
                  <a:pt x="7457843" y="3004107"/>
                  <a:pt x="7452246" y="3004107"/>
                </a:cubicBezTo>
                <a:cubicBezTo>
                  <a:pt x="7457843" y="2989727"/>
                  <a:pt x="7463439" y="2982538"/>
                  <a:pt x="7469035" y="2982538"/>
                </a:cubicBezTo>
                <a:cubicBezTo>
                  <a:pt x="7463439" y="2968158"/>
                  <a:pt x="7457843" y="2960966"/>
                  <a:pt x="7452246" y="2960966"/>
                </a:cubicBezTo>
                <a:lnTo>
                  <a:pt x="7460641" y="2946589"/>
                </a:lnTo>
                <a:lnTo>
                  <a:pt x="7460641" y="2939397"/>
                </a:lnTo>
                <a:cubicBezTo>
                  <a:pt x="7444968" y="2909681"/>
                  <a:pt x="7419781" y="2890509"/>
                  <a:pt x="7385075" y="2881880"/>
                </a:cubicBezTo>
                <a:cubicBezTo>
                  <a:pt x="7373883" y="2886672"/>
                  <a:pt x="7365488" y="2889068"/>
                  <a:pt x="7359888" y="2889068"/>
                </a:cubicBezTo>
                <a:cubicBezTo>
                  <a:pt x="7348695" y="2884276"/>
                  <a:pt x="7340297" y="2881880"/>
                  <a:pt x="7334701" y="2881880"/>
                </a:cubicBezTo>
                <a:cubicBezTo>
                  <a:pt x="7329104" y="2891468"/>
                  <a:pt x="7326306" y="2898656"/>
                  <a:pt x="7326306" y="2903448"/>
                </a:cubicBezTo>
                <a:lnTo>
                  <a:pt x="7309513" y="2903448"/>
                </a:lnTo>
                <a:cubicBezTo>
                  <a:pt x="7261375" y="2903448"/>
                  <a:pt x="7224995" y="2898656"/>
                  <a:pt x="7200366" y="2889068"/>
                </a:cubicBezTo>
                <a:cubicBezTo>
                  <a:pt x="7181333" y="2898656"/>
                  <a:pt x="7167343" y="2903448"/>
                  <a:pt x="7158386" y="2903448"/>
                </a:cubicBezTo>
                <a:cubicBezTo>
                  <a:pt x="7158386" y="2898656"/>
                  <a:pt x="7155588" y="2896260"/>
                  <a:pt x="7149992" y="2896260"/>
                </a:cubicBezTo>
                <a:cubicBezTo>
                  <a:pt x="7149992" y="2902970"/>
                  <a:pt x="7133199" y="2914951"/>
                  <a:pt x="7099613" y="2932209"/>
                </a:cubicBezTo>
                <a:lnTo>
                  <a:pt x="7099613" y="2939397"/>
                </a:lnTo>
                <a:lnTo>
                  <a:pt x="7082825" y="2932209"/>
                </a:lnTo>
                <a:cubicBezTo>
                  <a:pt x="7077224" y="2949463"/>
                  <a:pt x="7057633" y="2961447"/>
                  <a:pt x="7024052" y="2968158"/>
                </a:cubicBezTo>
                <a:cubicBezTo>
                  <a:pt x="6996066" y="2936523"/>
                  <a:pt x="6976476" y="2902970"/>
                  <a:pt x="6965279" y="2867499"/>
                </a:cubicBezTo>
                <a:lnTo>
                  <a:pt x="6948486" y="2867499"/>
                </a:lnTo>
                <a:lnTo>
                  <a:pt x="6948486" y="2881880"/>
                </a:lnTo>
                <a:cubicBezTo>
                  <a:pt x="6940650" y="2881880"/>
                  <a:pt x="6932255" y="2874691"/>
                  <a:pt x="6923299" y="2860311"/>
                </a:cubicBezTo>
                <a:cubicBezTo>
                  <a:pt x="6945688" y="2860311"/>
                  <a:pt x="6956885" y="2857915"/>
                  <a:pt x="6956885" y="2853123"/>
                </a:cubicBezTo>
                <a:cubicBezTo>
                  <a:pt x="6945688" y="2832032"/>
                  <a:pt x="6934495" y="2820047"/>
                  <a:pt x="6923299" y="2817173"/>
                </a:cubicBezTo>
                <a:lnTo>
                  <a:pt x="6923299" y="2831550"/>
                </a:lnTo>
                <a:lnTo>
                  <a:pt x="6914905" y="2831550"/>
                </a:lnTo>
                <a:lnTo>
                  <a:pt x="6872925" y="2824362"/>
                </a:lnTo>
                <a:lnTo>
                  <a:pt x="6847737" y="2853119"/>
                </a:lnTo>
                <a:lnTo>
                  <a:pt x="6847737" y="2838742"/>
                </a:lnTo>
                <a:lnTo>
                  <a:pt x="6830944" y="2838742"/>
                </a:lnTo>
                <a:lnTo>
                  <a:pt x="6847737" y="2853119"/>
                </a:lnTo>
                <a:lnTo>
                  <a:pt x="6872925" y="2874691"/>
                </a:lnTo>
                <a:cubicBezTo>
                  <a:pt x="6872925" y="2879484"/>
                  <a:pt x="6870126" y="2881880"/>
                  <a:pt x="6864526" y="2881880"/>
                </a:cubicBezTo>
                <a:lnTo>
                  <a:pt x="6881319" y="2917829"/>
                </a:lnTo>
                <a:lnTo>
                  <a:pt x="6898112" y="2910640"/>
                </a:lnTo>
                <a:cubicBezTo>
                  <a:pt x="6909304" y="2910640"/>
                  <a:pt x="6914905" y="2917829"/>
                  <a:pt x="6914905" y="2932209"/>
                </a:cubicBezTo>
                <a:cubicBezTo>
                  <a:pt x="6909304" y="2941793"/>
                  <a:pt x="6906506" y="2948985"/>
                  <a:pt x="6906506" y="2953778"/>
                </a:cubicBezTo>
                <a:cubicBezTo>
                  <a:pt x="6914342" y="2953778"/>
                  <a:pt x="6928337" y="2975346"/>
                  <a:pt x="6948486" y="3018484"/>
                </a:cubicBezTo>
                <a:cubicBezTo>
                  <a:pt x="6983192" y="3018484"/>
                  <a:pt x="7011177" y="3035260"/>
                  <a:pt x="7032446" y="3068813"/>
                </a:cubicBezTo>
                <a:lnTo>
                  <a:pt x="7049239" y="3068813"/>
                </a:lnTo>
                <a:lnTo>
                  <a:pt x="7049239" y="3083194"/>
                </a:lnTo>
                <a:lnTo>
                  <a:pt x="7032446" y="3083194"/>
                </a:lnTo>
                <a:lnTo>
                  <a:pt x="6998865" y="3061625"/>
                </a:lnTo>
                <a:cubicBezTo>
                  <a:pt x="6958563" y="3061625"/>
                  <a:pt x="6919381" y="3066417"/>
                  <a:pt x="6881319" y="3076005"/>
                </a:cubicBezTo>
                <a:lnTo>
                  <a:pt x="6881319" y="3061625"/>
                </a:lnTo>
                <a:lnTo>
                  <a:pt x="6856132" y="3061625"/>
                </a:lnTo>
                <a:lnTo>
                  <a:pt x="6839339" y="3068813"/>
                </a:lnTo>
                <a:cubicBezTo>
                  <a:pt x="6839339" y="3064021"/>
                  <a:pt x="6836541" y="3061625"/>
                  <a:pt x="6830944" y="3061625"/>
                </a:cubicBezTo>
                <a:lnTo>
                  <a:pt x="6839339" y="3047244"/>
                </a:lnTo>
                <a:lnTo>
                  <a:pt x="6839339" y="3032864"/>
                </a:lnTo>
                <a:lnTo>
                  <a:pt x="6830944" y="3032864"/>
                </a:lnTo>
                <a:lnTo>
                  <a:pt x="6814152" y="3040056"/>
                </a:lnTo>
                <a:lnTo>
                  <a:pt x="6805757" y="3025676"/>
                </a:lnTo>
                <a:lnTo>
                  <a:pt x="6822550" y="3004107"/>
                </a:lnTo>
                <a:lnTo>
                  <a:pt x="6822550" y="2996915"/>
                </a:lnTo>
                <a:cubicBezTo>
                  <a:pt x="6822550" y="2987331"/>
                  <a:pt x="6816950" y="2982538"/>
                  <a:pt x="6805757" y="2982538"/>
                </a:cubicBezTo>
                <a:cubicBezTo>
                  <a:pt x="6794561" y="2987331"/>
                  <a:pt x="6786166" y="2989727"/>
                  <a:pt x="6780570" y="2989727"/>
                </a:cubicBezTo>
                <a:cubicBezTo>
                  <a:pt x="6774970" y="2981098"/>
                  <a:pt x="6772172" y="2973909"/>
                  <a:pt x="6772172" y="2968158"/>
                </a:cubicBezTo>
                <a:lnTo>
                  <a:pt x="6746984" y="2982538"/>
                </a:lnTo>
                <a:lnTo>
                  <a:pt x="6721797" y="2982538"/>
                </a:lnTo>
                <a:lnTo>
                  <a:pt x="6721797" y="2968158"/>
                </a:lnTo>
                <a:lnTo>
                  <a:pt x="6663024" y="2968158"/>
                </a:lnTo>
                <a:lnTo>
                  <a:pt x="6637837" y="2939397"/>
                </a:lnTo>
                <a:cubicBezTo>
                  <a:pt x="6637837" y="2929813"/>
                  <a:pt x="6632241" y="2925017"/>
                  <a:pt x="6621044" y="2925017"/>
                </a:cubicBezTo>
                <a:lnTo>
                  <a:pt x="6621044" y="2932209"/>
                </a:lnTo>
                <a:cubicBezTo>
                  <a:pt x="6626641" y="2932209"/>
                  <a:pt x="6629443" y="2934605"/>
                  <a:pt x="6629443" y="2939397"/>
                </a:cubicBezTo>
                <a:lnTo>
                  <a:pt x="6595857" y="2939397"/>
                </a:lnTo>
                <a:cubicBezTo>
                  <a:pt x="6595857" y="2929813"/>
                  <a:pt x="6587463" y="2925017"/>
                  <a:pt x="6570670" y="2925017"/>
                </a:cubicBezTo>
                <a:lnTo>
                  <a:pt x="6570670" y="2896260"/>
                </a:lnTo>
                <a:lnTo>
                  <a:pt x="6604252" y="2917829"/>
                </a:lnTo>
                <a:lnTo>
                  <a:pt x="6604252" y="2910640"/>
                </a:lnTo>
                <a:cubicBezTo>
                  <a:pt x="6604252" y="2903930"/>
                  <a:pt x="6595857" y="2896738"/>
                  <a:pt x="6579064" y="2889068"/>
                </a:cubicBezTo>
                <a:lnTo>
                  <a:pt x="6553877" y="2889068"/>
                </a:lnTo>
                <a:cubicBezTo>
                  <a:pt x="6553877" y="2869895"/>
                  <a:pt x="6539887" y="2855519"/>
                  <a:pt x="6511897" y="2845931"/>
                </a:cubicBezTo>
                <a:cubicBezTo>
                  <a:pt x="6511897" y="2831550"/>
                  <a:pt x="6503503" y="2824362"/>
                  <a:pt x="6486710" y="2824362"/>
                </a:cubicBezTo>
                <a:lnTo>
                  <a:pt x="6486710" y="2817173"/>
                </a:lnTo>
                <a:cubicBezTo>
                  <a:pt x="6503503" y="2817173"/>
                  <a:pt x="6511897" y="2812378"/>
                  <a:pt x="6511897" y="2802793"/>
                </a:cubicBezTo>
                <a:lnTo>
                  <a:pt x="6503503" y="2802793"/>
                </a:lnTo>
                <a:lnTo>
                  <a:pt x="6486710" y="2809982"/>
                </a:lnTo>
                <a:cubicBezTo>
                  <a:pt x="6475513" y="2798479"/>
                  <a:pt x="6469917" y="2788891"/>
                  <a:pt x="6469917" y="2781224"/>
                </a:cubicBezTo>
                <a:cubicBezTo>
                  <a:pt x="6431855" y="2781224"/>
                  <a:pt x="6401072" y="2793205"/>
                  <a:pt x="6377563" y="2817173"/>
                </a:cubicBezTo>
                <a:cubicBezTo>
                  <a:pt x="6383159" y="2826758"/>
                  <a:pt x="6385957" y="2833950"/>
                  <a:pt x="6385957" y="2838742"/>
                </a:cubicBezTo>
                <a:cubicBezTo>
                  <a:pt x="6374765" y="2840657"/>
                  <a:pt x="6369168" y="2845453"/>
                  <a:pt x="6369168" y="2853123"/>
                </a:cubicBezTo>
                <a:cubicBezTo>
                  <a:pt x="6374765" y="2859830"/>
                  <a:pt x="6377563" y="2871814"/>
                  <a:pt x="6377563" y="2889068"/>
                </a:cubicBezTo>
                <a:lnTo>
                  <a:pt x="6360770" y="2903448"/>
                </a:lnTo>
                <a:cubicBezTo>
                  <a:pt x="6349577" y="2898656"/>
                  <a:pt x="6341179" y="2896260"/>
                  <a:pt x="6335583" y="2896260"/>
                </a:cubicBezTo>
                <a:cubicBezTo>
                  <a:pt x="6335583" y="2901052"/>
                  <a:pt x="6332785" y="2903448"/>
                  <a:pt x="6327188" y="2903448"/>
                </a:cubicBezTo>
                <a:lnTo>
                  <a:pt x="6327188" y="2889068"/>
                </a:lnTo>
                <a:cubicBezTo>
                  <a:pt x="6314872" y="2889068"/>
                  <a:pt x="6303679" y="2891468"/>
                  <a:pt x="6293603" y="2896260"/>
                </a:cubicBezTo>
                <a:lnTo>
                  <a:pt x="6268415" y="2896260"/>
                </a:lnTo>
                <a:lnTo>
                  <a:pt x="6268415" y="2903448"/>
                </a:lnTo>
                <a:lnTo>
                  <a:pt x="6251623" y="2896260"/>
                </a:lnTo>
                <a:lnTo>
                  <a:pt x="6243228" y="2896260"/>
                </a:lnTo>
                <a:lnTo>
                  <a:pt x="6251623" y="2910640"/>
                </a:lnTo>
                <a:lnTo>
                  <a:pt x="6234830" y="2910640"/>
                </a:lnTo>
                <a:cubicBezTo>
                  <a:pt x="6225315" y="2910640"/>
                  <a:pt x="6209363" y="2907644"/>
                  <a:pt x="6186974" y="2901652"/>
                </a:cubicBezTo>
                <a:lnTo>
                  <a:pt x="6116292" y="2879616"/>
                </a:lnTo>
                <a:lnTo>
                  <a:pt x="6111280" y="2899745"/>
                </a:lnTo>
                <a:cubicBezTo>
                  <a:pt x="6105684" y="2899745"/>
                  <a:pt x="6102886" y="2902141"/>
                  <a:pt x="6102886" y="2906933"/>
                </a:cubicBezTo>
                <a:lnTo>
                  <a:pt x="6102886" y="2914122"/>
                </a:lnTo>
                <a:lnTo>
                  <a:pt x="6119679" y="2914122"/>
                </a:lnTo>
                <a:cubicBezTo>
                  <a:pt x="6119679" y="2920832"/>
                  <a:pt x="6100088" y="2935212"/>
                  <a:pt x="6060906" y="2957263"/>
                </a:cubicBezTo>
                <a:cubicBezTo>
                  <a:pt x="6034041" y="3009029"/>
                  <a:pt x="5994859" y="3061751"/>
                  <a:pt x="5943364" y="3115436"/>
                </a:cubicBezTo>
                <a:lnTo>
                  <a:pt x="5918173" y="3144196"/>
                </a:lnTo>
                <a:lnTo>
                  <a:pt x="5892986" y="3158573"/>
                </a:lnTo>
                <a:lnTo>
                  <a:pt x="5876197" y="3151385"/>
                </a:lnTo>
                <a:cubicBezTo>
                  <a:pt x="5857164" y="3160973"/>
                  <a:pt x="5829179" y="3168161"/>
                  <a:pt x="5792237" y="3172953"/>
                </a:cubicBezTo>
                <a:lnTo>
                  <a:pt x="5792237" y="3158573"/>
                </a:lnTo>
                <a:cubicBezTo>
                  <a:pt x="5805670" y="3158573"/>
                  <a:pt x="5814064" y="3148988"/>
                  <a:pt x="5817424" y="3129816"/>
                </a:cubicBezTo>
                <a:cubicBezTo>
                  <a:pt x="5837573" y="3121187"/>
                  <a:pt x="5879553" y="3075653"/>
                  <a:pt x="5943364" y="2993212"/>
                </a:cubicBezTo>
                <a:cubicBezTo>
                  <a:pt x="5937764" y="2993212"/>
                  <a:pt x="5934966" y="2990812"/>
                  <a:pt x="5934966" y="2986020"/>
                </a:cubicBezTo>
                <a:cubicBezTo>
                  <a:pt x="5950639" y="2986020"/>
                  <a:pt x="5961835" y="2964451"/>
                  <a:pt x="5968552" y="2921313"/>
                </a:cubicBezTo>
                <a:lnTo>
                  <a:pt x="5960153" y="2921313"/>
                </a:lnTo>
                <a:lnTo>
                  <a:pt x="5968552" y="2906933"/>
                </a:lnTo>
                <a:lnTo>
                  <a:pt x="5967195" y="2903448"/>
                </a:lnTo>
                <a:lnTo>
                  <a:pt x="5957767" y="2903448"/>
                </a:lnTo>
                <a:lnTo>
                  <a:pt x="5957767" y="2889068"/>
                </a:lnTo>
                <a:lnTo>
                  <a:pt x="5940974" y="2889068"/>
                </a:lnTo>
                <a:lnTo>
                  <a:pt x="5949368" y="2903448"/>
                </a:lnTo>
                <a:cubicBezTo>
                  <a:pt x="5932579" y="2903448"/>
                  <a:pt x="5912988" y="2905844"/>
                  <a:pt x="5890599" y="2910640"/>
                </a:cubicBezTo>
                <a:cubicBezTo>
                  <a:pt x="5890599" y="2901052"/>
                  <a:pt x="5884999" y="2896260"/>
                  <a:pt x="5873807" y="2896260"/>
                </a:cubicBezTo>
                <a:cubicBezTo>
                  <a:pt x="5862610" y="2920225"/>
                  <a:pt x="5851417" y="2932209"/>
                  <a:pt x="5840221" y="2932209"/>
                </a:cubicBezTo>
                <a:lnTo>
                  <a:pt x="5840221" y="2946589"/>
                </a:lnTo>
                <a:lnTo>
                  <a:pt x="5848619" y="2960966"/>
                </a:lnTo>
                <a:lnTo>
                  <a:pt x="5840221" y="2960966"/>
                </a:lnTo>
                <a:lnTo>
                  <a:pt x="5823432" y="2953778"/>
                </a:lnTo>
                <a:lnTo>
                  <a:pt x="5831826" y="2968158"/>
                </a:lnTo>
                <a:lnTo>
                  <a:pt x="5831826" y="2975346"/>
                </a:lnTo>
                <a:cubicBezTo>
                  <a:pt x="5826230" y="2975346"/>
                  <a:pt x="5817832" y="2977743"/>
                  <a:pt x="5806639" y="2982538"/>
                </a:cubicBezTo>
                <a:cubicBezTo>
                  <a:pt x="5797683" y="2982538"/>
                  <a:pt x="5780890" y="2977743"/>
                  <a:pt x="5756261" y="2968158"/>
                </a:cubicBezTo>
                <a:cubicBezTo>
                  <a:pt x="5756261" y="2991164"/>
                  <a:pt x="5745068" y="3012732"/>
                  <a:pt x="5722679" y="3032864"/>
                </a:cubicBezTo>
                <a:lnTo>
                  <a:pt x="5722679" y="3054433"/>
                </a:lnTo>
                <a:cubicBezTo>
                  <a:pt x="5711483" y="3054433"/>
                  <a:pt x="5680699" y="3087986"/>
                  <a:pt x="5630325" y="3155092"/>
                </a:cubicBezTo>
                <a:lnTo>
                  <a:pt x="5621926" y="3155092"/>
                </a:lnTo>
                <a:cubicBezTo>
                  <a:pt x="5621926" y="3150296"/>
                  <a:pt x="5619128" y="3147900"/>
                  <a:pt x="5613532" y="3147900"/>
                </a:cubicBezTo>
                <a:lnTo>
                  <a:pt x="5613532" y="3155092"/>
                </a:lnTo>
                <a:cubicBezTo>
                  <a:pt x="5619128" y="3155092"/>
                  <a:pt x="5621926" y="3157488"/>
                  <a:pt x="5621926" y="3162280"/>
                </a:cubicBezTo>
                <a:cubicBezTo>
                  <a:pt x="5588345" y="3173783"/>
                  <a:pt x="5571552" y="3183371"/>
                  <a:pt x="5571552" y="3191041"/>
                </a:cubicBezTo>
                <a:lnTo>
                  <a:pt x="5579946" y="3205421"/>
                </a:lnTo>
                <a:cubicBezTo>
                  <a:pt x="5565394" y="3205421"/>
                  <a:pt x="5551403" y="3236574"/>
                  <a:pt x="5537966" y="3298888"/>
                </a:cubicBezTo>
                <a:cubicBezTo>
                  <a:pt x="5532370" y="3298888"/>
                  <a:pt x="5529572" y="3301284"/>
                  <a:pt x="5529572" y="3306076"/>
                </a:cubicBezTo>
                <a:lnTo>
                  <a:pt x="5529572" y="3313265"/>
                </a:lnTo>
                <a:lnTo>
                  <a:pt x="5546365" y="3313265"/>
                </a:lnTo>
                <a:cubicBezTo>
                  <a:pt x="5546365" y="3319975"/>
                  <a:pt x="5526774" y="3334355"/>
                  <a:pt x="5487592" y="3356406"/>
                </a:cubicBezTo>
                <a:cubicBezTo>
                  <a:pt x="5460727" y="3408172"/>
                  <a:pt x="5421545" y="3460894"/>
                  <a:pt x="5370050" y="3514579"/>
                </a:cubicBezTo>
                <a:lnTo>
                  <a:pt x="5344859" y="3543339"/>
                </a:lnTo>
                <a:lnTo>
                  <a:pt x="5319672" y="3557716"/>
                </a:lnTo>
                <a:lnTo>
                  <a:pt x="5302883" y="3550528"/>
                </a:lnTo>
                <a:cubicBezTo>
                  <a:pt x="5283850" y="3560116"/>
                  <a:pt x="5255865" y="3567304"/>
                  <a:pt x="5218923" y="3572096"/>
                </a:cubicBezTo>
                <a:lnTo>
                  <a:pt x="5218923" y="3557716"/>
                </a:lnTo>
                <a:cubicBezTo>
                  <a:pt x="5232356" y="3557716"/>
                  <a:pt x="5240750" y="3548131"/>
                  <a:pt x="5244110" y="3528959"/>
                </a:cubicBezTo>
                <a:cubicBezTo>
                  <a:pt x="5264259" y="3520330"/>
                  <a:pt x="5306239" y="3474796"/>
                  <a:pt x="5370050" y="3392355"/>
                </a:cubicBezTo>
                <a:cubicBezTo>
                  <a:pt x="5364450" y="3392355"/>
                  <a:pt x="5361652" y="3389955"/>
                  <a:pt x="5361652" y="3385163"/>
                </a:cubicBezTo>
                <a:cubicBezTo>
                  <a:pt x="5377325" y="3385163"/>
                  <a:pt x="5388521" y="3363594"/>
                  <a:pt x="5395238" y="3320456"/>
                </a:cubicBezTo>
                <a:lnTo>
                  <a:pt x="5386839" y="3320456"/>
                </a:lnTo>
                <a:lnTo>
                  <a:pt x="5395238" y="3306076"/>
                </a:lnTo>
                <a:cubicBezTo>
                  <a:pt x="5384041" y="3286904"/>
                  <a:pt x="5378445" y="3272523"/>
                  <a:pt x="5378445" y="3262939"/>
                </a:cubicBezTo>
                <a:cubicBezTo>
                  <a:pt x="5384041" y="3253351"/>
                  <a:pt x="5386839" y="3246162"/>
                  <a:pt x="5386839" y="3241366"/>
                </a:cubicBezTo>
                <a:cubicBezTo>
                  <a:pt x="5374526" y="3241366"/>
                  <a:pt x="5366132" y="3219798"/>
                  <a:pt x="5361652" y="3176660"/>
                </a:cubicBezTo>
                <a:cubicBezTo>
                  <a:pt x="5367248" y="3176660"/>
                  <a:pt x="5370050" y="3174264"/>
                  <a:pt x="5370050" y="3169472"/>
                </a:cubicBezTo>
                <a:lnTo>
                  <a:pt x="5336465" y="3147900"/>
                </a:lnTo>
                <a:cubicBezTo>
                  <a:pt x="5336465" y="3140233"/>
                  <a:pt x="5319672" y="3133042"/>
                  <a:pt x="5286090" y="3126331"/>
                </a:cubicBezTo>
                <a:cubicBezTo>
                  <a:pt x="5286090" y="3138793"/>
                  <a:pt x="5260903" y="3150777"/>
                  <a:pt x="5210525" y="3162280"/>
                </a:cubicBezTo>
                <a:lnTo>
                  <a:pt x="5218923" y="3176660"/>
                </a:lnTo>
                <a:cubicBezTo>
                  <a:pt x="5199890" y="3205421"/>
                  <a:pt x="5185895" y="3219798"/>
                  <a:pt x="5176943" y="3219798"/>
                </a:cubicBezTo>
                <a:lnTo>
                  <a:pt x="5160150" y="3219798"/>
                </a:lnTo>
                <a:cubicBezTo>
                  <a:pt x="5169107" y="3167072"/>
                  <a:pt x="5183101" y="3140711"/>
                  <a:pt x="5202130" y="3140711"/>
                </a:cubicBezTo>
                <a:cubicBezTo>
                  <a:pt x="5196534" y="3131123"/>
                  <a:pt x="5190934" y="3109555"/>
                  <a:pt x="5185337" y="3076005"/>
                </a:cubicBezTo>
                <a:cubicBezTo>
                  <a:pt x="5190934" y="3076005"/>
                  <a:pt x="5193736" y="3073605"/>
                  <a:pt x="5193736" y="3068813"/>
                </a:cubicBezTo>
                <a:cubicBezTo>
                  <a:pt x="5182539" y="3068813"/>
                  <a:pt x="5176943" y="3064021"/>
                  <a:pt x="5176943" y="3054433"/>
                </a:cubicBezTo>
                <a:lnTo>
                  <a:pt x="5176943" y="3047244"/>
                </a:lnTo>
                <a:cubicBezTo>
                  <a:pt x="5176943" y="3044367"/>
                  <a:pt x="5188136" y="3032386"/>
                  <a:pt x="5210525" y="3011295"/>
                </a:cubicBezTo>
                <a:lnTo>
                  <a:pt x="5210525" y="2996915"/>
                </a:lnTo>
                <a:lnTo>
                  <a:pt x="5193736" y="2996915"/>
                </a:lnTo>
                <a:lnTo>
                  <a:pt x="5202130" y="2982538"/>
                </a:lnTo>
                <a:lnTo>
                  <a:pt x="5185337" y="2975346"/>
                </a:lnTo>
                <a:cubicBezTo>
                  <a:pt x="5157352" y="2991645"/>
                  <a:pt x="5143357" y="3010818"/>
                  <a:pt x="5143357" y="3032864"/>
                </a:cubicBezTo>
                <a:cubicBezTo>
                  <a:pt x="5131045" y="3032864"/>
                  <a:pt x="5119848" y="3030468"/>
                  <a:pt x="5109776" y="3025676"/>
                </a:cubicBezTo>
                <a:lnTo>
                  <a:pt x="5000629" y="3076005"/>
                </a:lnTo>
                <a:lnTo>
                  <a:pt x="5000629" y="3061625"/>
                </a:lnTo>
                <a:lnTo>
                  <a:pt x="4992230" y="3061625"/>
                </a:lnTo>
                <a:cubicBezTo>
                  <a:pt x="4981038" y="3061625"/>
                  <a:pt x="4975437" y="3068813"/>
                  <a:pt x="4975437" y="3083194"/>
                </a:cubicBezTo>
                <a:lnTo>
                  <a:pt x="4925063" y="3083194"/>
                </a:lnTo>
                <a:cubicBezTo>
                  <a:pt x="4925063" y="3087986"/>
                  <a:pt x="4897078" y="3111951"/>
                  <a:pt x="4841103" y="3155092"/>
                </a:cubicBezTo>
                <a:cubicBezTo>
                  <a:pt x="4841103" y="3172346"/>
                  <a:pt x="4829910" y="3184330"/>
                  <a:pt x="4807521" y="3191041"/>
                </a:cubicBezTo>
                <a:lnTo>
                  <a:pt x="4815916" y="3205421"/>
                </a:lnTo>
                <a:lnTo>
                  <a:pt x="4815916" y="3212609"/>
                </a:lnTo>
                <a:cubicBezTo>
                  <a:pt x="4810319" y="3212609"/>
                  <a:pt x="4801921" y="3215005"/>
                  <a:pt x="4790728" y="3219798"/>
                </a:cubicBezTo>
                <a:lnTo>
                  <a:pt x="4790728" y="3212609"/>
                </a:lnTo>
                <a:cubicBezTo>
                  <a:pt x="4796325" y="3203021"/>
                  <a:pt x="4799123" y="3195833"/>
                  <a:pt x="4799123" y="3191041"/>
                </a:cubicBezTo>
                <a:cubicBezTo>
                  <a:pt x="4794647" y="3191041"/>
                  <a:pt x="4758825" y="3203021"/>
                  <a:pt x="4691658" y="3226990"/>
                </a:cubicBezTo>
                <a:lnTo>
                  <a:pt x="4674865" y="3219798"/>
                </a:lnTo>
                <a:lnTo>
                  <a:pt x="4582510" y="3349214"/>
                </a:lnTo>
                <a:cubicBezTo>
                  <a:pt x="4566838" y="3363594"/>
                  <a:pt x="4547247" y="3370782"/>
                  <a:pt x="4523738" y="3370782"/>
                </a:cubicBezTo>
                <a:lnTo>
                  <a:pt x="4515339" y="3356406"/>
                </a:lnTo>
                <a:lnTo>
                  <a:pt x="4515339" y="3313265"/>
                </a:lnTo>
                <a:cubicBezTo>
                  <a:pt x="4515339" y="3308472"/>
                  <a:pt x="4518141" y="3306076"/>
                  <a:pt x="4523738" y="3306076"/>
                </a:cubicBezTo>
                <a:lnTo>
                  <a:pt x="4515339" y="3291696"/>
                </a:lnTo>
                <a:cubicBezTo>
                  <a:pt x="4520940" y="3282111"/>
                  <a:pt x="4523738" y="3274919"/>
                  <a:pt x="4523738" y="3270127"/>
                </a:cubicBezTo>
                <a:lnTo>
                  <a:pt x="4515339" y="3270127"/>
                </a:lnTo>
                <a:lnTo>
                  <a:pt x="4540530" y="3219798"/>
                </a:lnTo>
                <a:lnTo>
                  <a:pt x="4532132" y="3176660"/>
                </a:lnTo>
                <a:lnTo>
                  <a:pt x="4557319" y="3191041"/>
                </a:lnTo>
                <a:lnTo>
                  <a:pt x="4557319" y="3162280"/>
                </a:lnTo>
                <a:lnTo>
                  <a:pt x="4540530" y="3169472"/>
                </a:lnTo>
                <a:cubicBezTo>
                  <a:pt x="4540530" y="3158925"/>
                  <a:pt x="4532132" y="3149340"/>
                  <a:pt x="4515339" y="3140711"/>
                </a:cubicBezTo>
                <a:lnTo>
                  <a:pt x="4506945" y="3140711"/>
                </a:lnTo>
                <a:cubicBezTo>
                  <a:pt x="4518141" y="3110995"/>
                  <a:pt x="4523738" y="3091822"/>
                  <a:pt x="4523738" y="3083194"/>
                </a:cubicBezTo>
                <a:lnTo>
                  <a:pt x="4515339" y="3083194"/>
                </a:lnTo>
                <a:cubicBezTo>
                  <a:pt x="4509743" y="3083194"/>
                  <a:pt x="4506945" y="3085590"/>
                  <a:pt x="4506945" y="3090382"/>
                </a:cubicBezTo>
                <a:lnTo>
                  <a:pt x="4473359" y="3076005"/>
                </a:lnTo>
                <a:lnTo>
                  <a:pt x="4473359" y="3090382"/>
                </a:lnTo>
                <a:lnTo>
                  <a:pt x="4448172" y="3090382"/>
                </a:lnTo>
                <a:cubicBezTo>
                  <a:pt x="4448172" y="3078879"/>
                  <a:pt x="4442576" y="3066895"/>
                  <a:pt x="4431383" y="3054433"/>
                </a:cubicBezTo>
                <a:lnTo>
                  <a:pt x="4439778" y="3040056"/>
                </a:lnTo>
                <a:cubicBezTo>
                  <a:pt x="4412908" y="3020883"/>
                  <a:pt x="4396119" y="3011295"/>
                  <a:pt x="4389403" y="3011295"/>
                </a:cubicBezTo>
                <a:lnTo>
                  <a:pt x="4389403" y="2996915"/>
                </a:lnTo>
                <a:lnTo>
                  <a:pt x="4406192" y="2996915"/>
                </a:lnTo>
                <a:lnTo>
                  <a:pt x="4406192" y="2982538"/>
                </a:lnTo>
                <a:lnTo>
                  <a:pt x="4389403" y="2989727"/>
                </a:lnTo>
                <a:lnTo>
                  <a:pt x="4381005" y="2989727"/>
                </a:lnTo>
                <a:cubicBezTo>
                  <a:pt x="4381005" y="2965762"/>
                  <a:pt x="4367014" y="2953778"/>
                  <a:pt x="4339025" y="2953778"/>
                </a:cubicBezTo>
                <a:lnTo>
                  <a:pt x="4339025" y="2939397"/>
                </a:lnTo>
                <a:lnTo>
                  <a:pt x="4347423" y="2925017"/>
                </a:lnTo>
                <a:cubicBezTo>
                  <a:pt x="4302645" y="2928854"/>
                  <a:pt x="4280256" y="2938438"/>
                  <a:pt x="4280256" y="2953778"/>
                </a:cubicBezTo>
                <a:cubicBezTo>
                  <a:pt x="4291448" y="2955696"/>
                  <a:pt x="4297045" y="2960488"/>
                  <a:pt x="4297045" y="2968158"/>
                </a:cubicBezTo>
                <a:cubicBezTo>
                  <a:pt x="4270178" y="2984934"/>
                  <a:pt x="4248349" y="2997516"/>
                  <a:pt x="4231557" y="3005903"/>
                </a:cubicBezTo>
                <a:lnTo>
                  <a:pt x="4206925" y="3014692"/>
                </a:lnTo>
                <a:lnTo>
                  <a:pt x="4207081" y="3014780"/>
                </a:lnTo>
                <a:lnTo>
                  <a:pt x="4207081" y="3029157"/>
                </a:lnTo>
                <a:lnTo>
                  <a:pt x="4202830" y="3029677"/>
                </a:lnTo>
                <a:lnTo>
                  <a:pt x="4204690" y="3032864"/>
                </a:lnTo>
                <a:lnTo>
                  <a:pt x="4179503" y="3032864"/>
                </a:lnTo>
                <a:lnTo>
                  <a:pt x="4179503" y="3032532"/>
                </a:lnTo>
                <a:lnTo>
                  <a:pt x="4159731" y="3034951"/>
                </a:lnTo>
                <a:lnTo>
                  <a:pt x="4162710" y="3040056"/>
                </a:lnTo>
                <a:lnTo>
                  <a:pt x="4154316" y="3040056"/>
                </a:lnTo>
                <a:lnTo>
                  <a:pt x="4112336" y="3018484"/>
                </a:lnTo>
                <a:lnTo>
                  <a:pt x="4070356" y="3018484"/>
                </a:lnTo>
                <a:lnTo>
                  <a:pt x="4070356" y="3004107"/>
                </a:lnTo>
                <a:lnTo>
                  <a:pt x="4036770" y="3004107"/>
                </a:lnTo>
                <a:cubicBezTo>
                  <a:pt x="4036770" y="3018484"/>
                  <a:pt x="4031174" y="3025676"/>
                  <a:pt x="4019981" y="3025676"/>
                </a:cubicBezTo>
                <a:lnTo>
                  <a:pt x="4019981" y="3011295"/>
                </a:lnTo>
                <a:lnTo>
                  <a:pt x="4028376" y="2996915"/>
                </a:lnTo>
                <a:cubicBezTo>
                  <a:pt x="4009347" y="3006503"/>
                  <a:pt x="3995352" y="3011295"/>
                  <a:pt x="3986396" y="3011295"/>
                </a:cubicBezTo>
                <a:cubicBezTo>
                  <a:pt x="3991992" y="3020883"/>
                  <a:pt x="3994790" y="3028072"/>
                  <a:pt x="3994790" y="3032864"/>
                </a:cubicBezTo>
                <a:cubicBezTo>
                  <a:pt x="3989194" y="3042452"/>
                  <a:pt x="3986396" y="3049641"/>
                  <a:pt x="3986396" y="3054433"/>
                </a:cubicBezTo>
                <a:cubicBezTo>
                  <a:pt x="3991992" y="3054433"/>
                  <a:pt x="3994790" y="3056829"/>
                  <a:pt x="3994790" y="3061625"/>
                </a:cubicBezTo>
                <a:cubicBezTo>
                  <a:pt x="3981357" y="3061625"/>
                  <a:pt x="3970165" y="3064021"/>
                  <a:pt x="3961208" y="3068813"/>
                </a:cubicBezTo>
                <a:cubicBezTo>
                  <a:pt x="3930983" y="3064021"/>
                  <a:pt x="3905796" y="3061625"/>
                  <a:pt x="3885643" y="3061625"/>
                </a:cubicBezTo>
                <a:cubicBezTo>
                  <a:pt x="3885643" y="3076005"/>
                  <a:pt x="3871652" y="3083194"/>
                  <a:pt x="3843667" y="3083194"/>
                </a:cubicBezTo>
                <a:lnTo>
                  <a:pt x="3835269" y="3054433"/>
                </a:lnTo>
                <a:lnTo>
                  <a:pt x="3818476" y="3054433"/>
                </a:lnTo>
                <a:lnTo>
                  <a:pt x="3826874" y="3068813"/>
                </a:lnTo>
                <a:cubicBezTo>
                  <a:pt x="3812321" y="3068813"/>
                  <a:pt x="3792731" y="3076005"/>
                  <a:pt x="3768101" y="3090382"/>
                </a:cubicBezTo>
                <a:lnTo>
                  <a:pt x="3742914" y="3090382"/>
                </a:lnTo>
                <a:lnTo>
                  <a:pt x="3692540" y="3083194"/>
                </a:lnTo>
                <a:lnTo>
                  <a:pt x="3675747" y="3090382"/>
                </a:lnTo>
                <a:cubicBezTo>
                  <a:pt x="3666790" y="3085590"/>
                  <a:pt x="3649998" y="3083194"/>
                  <a:pt x="3625373" y="3083194"/>
                </a:cubicBezTo>
                <a:lnTo>
                  <a:pt x="3625373" y="3054433"/>
                </a:lnTo>
                <a:cubicBezTo>
                  <a:pt x="3643281" y="3064021"/>
                  <a:pt x="3657276" y="3068813"/>
                  <a:pt x="3667349" y="3068813"/>
                </a:cubicBezTo>
                <a:lnTo>
                  <a:pt x="3667349" y="3054433"/>
                </a:lnTo>
                <a:lnTo>
                  <a:pt x="3658954" y="3040056"/>
                </a:lnTo>
                <a:cubicBezTo>
                  <a:pt x="3664550" y="3040056"/>
                  <a:pt x="3667349" y="3037656"/>
                  <a:pt x="3667349" y="3032864"/>
                </a:cubicBezTo>
                <a:lnTo>
                  <a:pt x="3658954" y="3032864"/>
                </a:lnTo>
                <a:cubicBezTo>
                  <a:pt x="3658954" y="3042452"/>
                  <a:pt x="3653358" y="3047244"/>
                  <a:pt x="3642161" y="3047244"/>
                </a:cubicBezTo>
                <a:cubicBezTo>
                  <a:pt x="3630969" y="3042452"/>
                  <a:pt x="3622570" y="3040056"/>
                  <a:pt x="3616974" y="3040056"/>
                </a:cubicBezTo>
                <a:cubicBezTo>
                  <a:pt x="3616974" y="3044848"/>
                  <a:pt x="3614176" y="3047244"/>
                  <a:pt x="3608580" y="3047244"/>
                </a:cubicBezTo>
                <a:lnTo>
                  <a:pt x="3608580" y="3040056"/>
                </a:lnTo>
                <a:cubicBezTo>
                  <a:pt x="3608580" y="3031427"/>
                  <a:pt x="3614176" y="3014651"/>
                  <a:pt x="3625373" y="2989727"/>
                </a:cubicBezTo>
                <a:lnTo>
                  <a:pt x="3642161" y="2996915"/>
                </a:lnTo>
                <a:lnTo>
                  <a:pt x="3650560" y="2996915"/>
                </a:lnTo>
                <a:lnTo>
                  <a:pt x="3650560" y="2982538"/>
                </a:lnTo>
                <a:lnTo>
                  <a:pt x="3667349" y="2989727"/>
                </a:lnTo>
                <a:lnTo>
                  <a:pt x="3667349" y="2982538"/>
                </a:lnTo>
                <a:lnTo>
                  <a:pt x="3650560" y="2975346"/>
                </a:lnTo>
                <a:lnTo>
                  <a:pt x="3642161" y="2989727"/>
                </a:lnTo>
                <a:cubicBezTo>
                  <a:pt x="3619772" y="2983016"/>
                  <a:pt x="3608580" y="2975828"/>
                  <a:pt x="3608580" y="2968158"/>
                </a:cubicBezTo>
                <a:lnTo>
                  <a:pt x="3625373" y="2968158"/>
                </a:lnTo>
                <a:cubicBezTo>
                  <a:pt x="3614176" y="2957611"/>
                  <a:pt x="3608580" y="2940834"/>
                  <a:pt x="3608580" y="2917829"/>
                </a:cubicBezTo>
                <a:lnTo>
                  <a:pt x="3574994" y="2917829"/>
                </a:lnTo>
                <a:lnTo>
                  <a:pt x="3574994" y="2932209"/>
                </a:lnTo>
                <a:lnTo>
                  <a:pt x="3558201" y="2932209"/>
                </a:lnTo>
                <a:lnTo>
                  <a:pt x="3566600" y="2917829"/>
                </a:lnTo>
                <a:lnTo>
                  <a:pt x="3566600" y="2903448"/>
                </a:lnTo>
                <a:lnTo>
                  <a:pt x="3558201" y="2889068"/>
                </a:lnTo>
                <a:cubicBezTo>
                  <a:pt x="3563801" y="2889068"/>
                  <a:pt x="3566600" y="2886672"/>
                  <a:pt x="3566600" y="2881880"/>
                </a:cubicBezTo>
                <a:lnTo>
                  <a:pt x="3549807" y="2889068"/>
                </a:lnTo>
                <a:lnTo>
                  <a:pt x="3541413" y="2889068"/>
                </a:lnTo>
                <a:lnTo>
                  <a:pt x="3558201" y="2867499"/>
                </a:lnTo>
                <a:lnTo>
                  <a:pt x="3558201" y="2860311"/>
                </a:lnTo>
                <a:lnTo>
                  <a:pt x="3549807" y="2845931"/>
                </a:lnTo>
                <a:cubicBezTo>
                  <a:pt x="3581152" y="2839220"/>
                  <a:pt x="3606340" y="2829635"/>
                  <a:pt x="3625373" y="2817173"/>
                </a:cubicBezTo>
                <a:lnTo>
                  <a:pt x="3633767" y="2817173"/>
                </a:lnTo>
                <a:cubicBezTo>
                  <a:pt x="3634887" y="2841138"/>
                  <a:pt x="3643281" y="2853123"/>
                  <a:pt x="3658954" y="2853123"/>
                </a:cubicBezTo>
                <a:cubicBezTo>
                  <a:pt x="3658954" y="2838742"/>
                  <a:pt x="3664550" y="2831550"/>
                  <a:pt x="3675747" y="2831550"/>
                </a:cubicBezTo>
                <a:cubicBezTo>
                  <a:pt x="3670151" y="2822925"/>
                  <a:pt x="3667349" y="2815733"/>
                  <a:pt x="3667349" y="2809982"/>
                </a:cubicBezTo>
                <a:lnTo>
                  <a:pt x="3658954" y="2809982"/>
                </a:lnTo>
                <a:lnTo>
                  <a:pt x="3642161" y="2817173"/>
                </a:lnTo>
                <a:lnTo>
                  <a:pt x="3642161" y="2802793"/>
                </a:lnTo>
                <a:cubicBezTo>
                  <a:pt x="3647758" y="2794164"/>
                  <a:pt x="3650560" y="2786976"/>
                  <a:pt x="3650560" y="2781224"/>
                </a:cubicBezTo>
                <a:lnTo>
                  <a:pt x="3608580" y="2809982"/>
                </a:lnTo>
                <a:lnTo>
                  <a:pt x="3591787" y="2802793"/>
                </a:lnTo>
                <a:cubicBezTo>
                  <a:pt x="3591787" y="2807585"/>
                  <a:pt x="3588989" y="2809982"/>
                  <a:pt x="3583393" y="2809982"/>
                </a:cubicBezTo>
                <a:cubicBezTo>
                  <a:pt x="3583393" y="2800397"/>
                  <a:pt x="3574994" y="2795601"/>
                  <a:pt x="3558201" y="2795601"/>
                </a:cubicBezTo>
                <a:cubicBezTo>
                  <a:pt x="3559321" y="2786017"/>
                  <a:pt x="3564922" y="2781224"/>
                  <a:pt x="3574994" y="2781224"/>
                </a:cubicBezTo>
                <a:cubicBezTo>
                  <a:pt x="3586191" y="2786017"/>
                  <a:pt x="3594585" y="2788413"/>
                  <a:pt x="3600181" y="2788413"/>
                </a:cubicBezTo>
                <a:cubicBezTo>
                  <a:pt x="3600181" y="2783621"/>
                  <a:pt x="3602979" y="2781224"/>
                  <a:pt x="3608580" y="2781224"/>
                </a:cubicBezTo>
                <a:cubicBezTo>
                  <a:pt x="3608580" y="2786017"/>
                  <a:pt x="3611378" y="2788413"/>
                  <a:pt x="3616974" y="2788413"/>
                </a:cubicBezTo>
                <a:lnTo>
                  <a:pt x="3616974" y="2781224"/>
                </a:lnTo>
                <a:cubicBezTo>
                  <a:pt x="3578912" y="2757256"/>
                  <a:pt x="3550927" y="2745275"/>
                  <a:pt x="3533014" y="2745275"/>
                </a:cubicBezTo>
                <a:cubicBezTo>
                  <a:pt x="3538610" y="2736646"/>
                  <a:pt x="3541413" y="2729458"/>
                  <a:pt x="3541413" y="2723707"/>
                </a:cubicBezTo>
                <a:cubicBezTo>
                  <a:pt x="3563801" y="2726581"/>
                  <a:pt x="3574994" y="2733769"/>
                  <a:pt x="3574994" y="2745275"/>
                </a:cubicBezTo>
                <a:lnTo>
                  <a:pt x="3583393" y="2745275"/>
                </a:lnTo>
                <a:lnTo>
                  <a:pt x="3583393" y="2730895"/>
                </a:lnTo>
                <a:lnTo>
                  <a:pt x="3600181" y="2730895"/>
                </a:lnTo>
                <a:cubicBezTo>
                  <a:pt x="3600181" y="2735687"/>
                  <a:pt x="3597383" y="2738083"/>
                  <a:pt x="3591787" y="2738083"/>
                </a:cubicBezTo>
                <a:cubicBezTo>
                  <a:pt x="3597383" y="2746712"/>
                  <a:pt x="3600181" y="2756300"/>
                  <a:pt x="3600181" y="2766844"/>
                </a:cubicBezTo>
                <a:lnTo>
                  <a:pt x="3625373" y="2766844"/>
                </a:lnTo>
                <a:lnTo>
                  <a:pt x="3625373" y="2752464"/>
                </a:lnTo>
                <a:lnTo>
                  <a:pt x="3642161" y="2759652"/>
                </a:lnTo>
                <a:lnTo>
                  <a:pt x="3650560" y="2759652"/>
                </a:lnTo>
                <a:cubicBezTo>
                  <a:pt x="3644959" y="2751027"/>
                  <a:pt x="3642161" y="2743835"/>
                  <a:pt x="3642161" y="2738083"/>
                </a:cubicBezTo>
                <a:lnTo>
                  <a:pt x="3625373" y="2738083"/>
                </a:lnTo>
                <a:lnTo>
                  <a:pt x="3625373" y="2752464"/>
                </a:lnTo>
                <a:cubicBezTo>
                  <a:pt x="3611936" y="2752464"/>
                  <a:pt x="3603542" y="2740480"/>
                  <a:pt x="3600181" y="2716515"/>
                </a:cubicBezTo>
                <a:lnTo>
                  <a:pt x="3625373" y="2702134"/>
                </a:lnTo>
                <a:lnTo>
                  <a:pt x="3625373" y="2716515"/>
                </a:lnTo>
                <a:lnTo>
                  <a:pt x="3642161" y="2716515"/>
                </a:lnTo>
                <a:lnTo>
                  <a:pt x="3642161" y="2687758"/>
                </a:lnTo>
                <a:lnTo>
                  <a:pt x="3600181" y="2644617"/>
                </a:lnTo>
                <a:cubicBezTo>
                  <a:pt x="3605781" y="2644617"/>
                  <a:pt x="3608580" y="2642221"/>
                  <a:pt x="3608580" y="2637428"/>
                </a:cubicBezTo>
                <a:lnTo>
                  <a:pt x="3600181" y="2637428"/>
                </a:lnTo>
                <a:cubicBezTo>
                  <a:pt x="3592345" y="2637428"/>
                  <a:pt x="3583951" y="2644617"/>
                  <a:pt x="3574994" y="2658997"/>
                </a:cubicBezTo>
                <a:lnTo>
                  <a:pt x="3591787" y="2658997"/>
                </a:lnTo>
                <a:lnTo>
                  <a:pt x="3591787" y="2673377"/>
                </a:lnTo>
                <a:lnTo>
                  <a:pt x="3574994" y="2666185"/>
                </a:lnTo>
                <a:cubicBezTo>
                  <a:pt x="3563801" y="2685361"/>
                  <a:pt x="3558201" y="2702134"/>
                  <a:pt x="3558201" y="2716515"/>
                </a:cubicBezTo>
                <a:cubicBezTo>
                  <a:pt x="3548129" y="2711722"/>
                  <a:pt x="3536932" y="2709326"/>
                  <a:pt x="3524620" y="2709326"/>
                </a:cubicBezTo>
                <a:lnTo>
                  <a:pt x="3524620" y="2702134"/>
                </a:lnTo>
                <a:lnTo>
                  <a:pt x="3549807" y="2702134"/>
                </a:lnTo>
                <a:lnTo>
                  <a:pt x="3549807" y="2694946"/>
                </a:lnTo>
                <a:lnTo>
                  <a:pt x="3507827" y="2687758"/>
                </a:lnTo>
                <a:lnTo>
                  <a:pt x="3449054" y="2702134"/>
                </a:lnTo>
                <a:cubicBezTo>
                  <a:pt x="3449054" y="2697342"/>
                  <a:pt x="3446256" y="2694946"/>
                  <a:pt x="3440660" y="2694946"/>
                </a:cubicBezTo>
                <a:lnTo>
                  <a:pt x="3440660" y="2709326"/>
                </a:lnTo>
                <a:lnTo>
                  <a:pt x="3415472" y="2694946"/>
                </a:lnTo>
                <a:lnTo>
                  <a:pt x="3407074" y="2694946"/>
                </a:lnTo>
                <a:lnTo>
                  <a:pt x="3407074" y="2702134"/>
                </a:lnTo>
                <a:cubicBezTo>
                  <a:pt x="3419391" y="2726103"/>
                  <a:pt x="3427785" y="2738083"/>
                  <a:pt x="3432265" y="2738083"/>
                </a:cubicBezTo>
                <a:cubicBezTo>
                  <a:pt x="3409872" y="2770677"/>
                  <a:pt x="3398680" y="2789850"/>
                  <a:pt x="3398680" y="2795601"/>
                </a:cubicBezTo>
                <a:cubicBezTo>
                  <a:pt x="3409872" y="2795601"/>
                  <a:pt x="3415472" y="2790809"/>
                  <a:pt x="3415472" y="2781224"/>
                </a:cubicBezTo>
                <a:cubicBezTo>
                  <a:pt x="3434501" y="2781224"/>
                  <a:pt x="3451294" y="2798001"/>
                  <a:pt x="3465847" y="2831550"/>
                </a:cubicBezTo>
                <a:cubicBezTo>
                  <a:pt x="3455770" y="2836346"/>
                  <a:pt x="3444578" y="2838742"/>
                  <a:pt x="3432265" y="2838742"/>
                </a:cubicBezTo>
                <a:cubicBezTo>
                  <a:pt x="3453534" y="2867499"/>
                  <a:pt x="3467525" y="2881880"/>
                  <a:pt x="3474245" y="2881880"/>
                </a:cubicBezTo>
                <a:cubicBezTo>
                  <a:pt x="3474245" y="2877087"/>
                  <a:pt x="3477043" y="2874691"/>
                  <a:pt x="3482640" y="2874691"/>
                </a:cubicBezTo>
                <a:cubicBezTo>
                  <a:pt x="3500552" y="2898656"/>
                  <a:pt x="3511745" y="2910640"/>
                  <a:pt x="3516221" y="2910640"/>
                </a:cubicBezTo>
                <a:cubicBezTo>
                  <a:pt x="3505029" y="2930772"/>
                  <a:pt x="3499433" y="2945149"/>
                  <a:pt x="3499433" y="2953778"/>
                </a:cubicBezTo>
                <a:lnTo>
                  <a:pt x="3558201" y="3011295"/>
                </a:lnTo>
                <a:lnTo>
                  <a:pt x="3516221" y="3068813"/>
                </a:lnTo>
                <a:lnTo>
                  <a:pt x="3524620" y="3068813"/>
                </a:lnTo>
                <a:cubicBezTo>
                  <a:pt x="3524620" y="3062103"/>
                  <a:pt x="3533014" y="3054914"/>
                  <a:pt x="3549807" y="3047244"/>
                </a:cubicBezTo>
                <a:cubicBezTo>
                  <a:pt x="3555403" y="3061625"/>
                  <a:pt x="3561003" y="3068813"/>
                  <a:pt x="3566600" y="3068813"/>
                </a:cubicBezTo>
                <a:cubicBezTo>
                  <a:pt x="3561003" y="3076483"/>
                  <a:pt x="3558201" y="3090863"/>
                  <a:pt x="3558201" y="3111951"/>
                </a:cubicBezTo>
                <a:lnTo>
                  <a:pt x="3533014" y="3111951"/>
                </a:lnTo>
                <a:cubicBezTo>
                  <a:pt x="3533014" y="3107158"/>
                  <a:pt x="3530216" y="3099970"/>
                  <a:pt x="3524620" y="3090382"/>
                </a:cubicBezTo>
                <a:cubicBezTo>
                  <a:pt x="3478722" y="3123935"/>
                  <a:pt x="3445136" y="3140711"/>
                  <a:pt x="3423867" y="3140711"/>
                </a:cubicBezTo>
                <a:cubicBezTo>
                  <a:pt x="3423867" y="3126331"/>
                  <a:pt x="3418270" y="3119143"/>
                  <a:pt x="3407074" y="3119143"/>
                </a:cubicBezTo>
                <a:lnTo>
                  <a:pt x="3398680" y="3119143"/>
                </a:lnTo>
                <a:lnTo>
                  <a:pt x="3398680" y="3140711"/>
                </a:lnTo>
                <a:lnTo>
                  <a:pt x="3390285" y="3140711"/>
                </a:lnTo>
                <a:cubicBezTo>
                  <a:pt x="3379089" y="3140711"/>
                  <a:pt x="3373492" y="3135919"/>
                  <a:pt x="3373492" y="3126331"/>
                </a:cubicBezTo>
                <a:cubicBezTo>
                  <a:pt x="3379089" y="3126331"/>
                  <a:pt x="3381887" y="3123935"/>
                  <a:pt x="3381887" y="3119143"/>
                </a:cubicBezTo>
                <a:lnTo>
                  <a:pt x="3339907" y="3104762"/>
                </a:lnTo>
                <a:lnTo>
                  <a:pt x="3339907" y="3097574"/>
                </a:lnTo>
                <a:cubicBezTo>
                  <a:pt x="3339907" y="3092778"/>
                  <a:pt x="3342705" y="3090382"/>
                  <a:pt x="3348305" y="3090382"/>
                </a:cubicBezTo>
                <a:cubicBezTo>
                  <a:pt x="3342705" y="3066417"/>
                  <a:pt x="3337109" y="3054433"/>
                  <a:pt x="3331512" y="3054433"/>
                </a:cubicBezTo>
                <a:cubicBezTo>
                  <a:pt x="3320320" y="3059229"/>
                  <a:pt x="3311921" y="3061625"/>
                  <a:pt x="3306325" y="3061625"/>
                </a:cubicBezTo>
                <a:lnTo>
                  <a:pt x="3323118" y="3040056"/>
                </a:lnTo>
                <a:lnTo>
                  <a:pt x="3323118" y="3025676"/>
                </a:lnTo>
                <a:cubicBezTo>
                  <a:pt x="3310801" y="3025676"/>
                  <a:pt x="3299609" y="3023280"/>
                  <a:pt x="3289532" y="3018484"/>
                </a:cubicBezTo>
                <a:lnTo>
                  <a:pt x="3297927" y="3004107"/>
                </a:lnTo>
                <a:cubicBezTo>
                  <a:pt x="3297927" y="2996437"/>
                  <a:pt x="3286734" y="2986849"/>
                  <a:pt x="3264345" y="2975346"/>
                </a:cubicBezTo>
                <a:lnTo>
                  <a:pt x="3272739" y="2960966"/>
                </a:lnTo>
                <a:lnTo>
                  <a:pt x="3272739" y="2953778"/>
                </a:lnTo>
                <a:cubicBezTo>
                  <a:pt x="3272739" y="2944190"/>
                  <a:pt x="3267143" y="2939397"/>
                  <a:pt x="3255947" y="2939397"/>
                </a:cubicBezTo>
                <a:lnTo>
                  <a:pt x="3239158" y="2946589"/>
                </a:lnTo>
                <a:lnTo>
                  <a:pt x="3239158" y="2932209"/>
                </a:lnTo>
                <a:lnTo>
                  <a:pt x="3255947" y="2932209"/>
                </a:lnTo>
                <a:cubicBezTo>
                  <a:pt x="3255947" y="2922621"/>
                  <a:pt x="3233558" y="2915432"/>
                  <a:pt x="3188780" y="2910640"/>
                </a:cubicBezTo>
                <a:lnTo>
                  <a:pt x="3213971" y="2939397"/>
                </a:lnTo>
                <a:lnTo>
                  <a:pt x="3213971" y="2946589"/>
                </a:lnTo>
                <a:cubicBezTo>
                  <a:pt x="3208370" y="2946589"/>
                  <a:pt x="3199976" y="2948985"/>
                  <a:pt x="3188780" y="2953778"/>
                </a:cubicBezTo>
                <a:cubicBezTo>
                  <a:pt x="3188780" y="2948985"/>
                  <a:pt x="3185981" y="2946589"/>
                  <a:pt x="3180385" y="2946589"/>
                </a:cubicBezTo>
                <a:lnTo>
                  <a:pt x="3171991" y="2960966"/>
                </a:lnTo>
                <a:lnTo>
                  <a:pt x="3171991" y="2968158"/>
                </a:lnTo>
                <a:lnTo>
                  <a:pt x="3188780" y="2968158"/>
                </a:lnTo>
                <a:lnTo>
                  <a:pt x="3188780" y="2982538"/>
                </a:lnTo>
                <a:cubicBezTo>
                  <a:pt x="3160794" y="2982538"/>
                  <a:pt x="3146800" y="2987331"/>
                  <a:pt x="3146800" y="2996915"/>
                </a:cubicBezTo>
                <a:cubicBezTo>
                  <a:pt x="3152400" y="2996915"/>
                  <a:pt x="3160794" y="2999311"/>
                  <a:pt x="3171991" y="3004107"/>
                </a:cubicBezTo>
                <a:lnTo>
                  <a:pt x="3188780" y="2996915"/>
                </a:lnTo>
                <a:lnTo>
                  <a:pt x="3203176" y="3011295"/>
                </a:lnTo>
                <a:lnTo>
                  <a:pt x="3188780" y="3011295"/>
                </a:lnTo>
                <a:lnTo>
                  <a:pt x="3188780" y="3025676"/>
                </a:lnTo>
                <a:lnTo>
                  <a:pt x="3213971" y="3025676"/>
                </a:lnTo>
                <a:lnTo>
                  <a:pt x="3213971" y="3022082"/>
                </a:lnTo>
                <a:lnTo>
                  <a:pt x="3239158" y="3047244"/>
                </a:lnTo>
                <a:lnTo>
                  <a:pt x="3213971" y="3047244"/>
                </a:lnTo>
                <a:lnTo>
                  <a:pt x="3213971" y="3054433"/>
                </a:lnTo>
                <a:cubicBezTo>
                  <a:pt x="3228524" y="3083194"/>
                  <a:pt x="3239716" y="3097574"/>
                  <a:pt x="3247552" y="3097574"/>
                </a:cubicBezTo>
                <a:lnTo>
                  <a:pt x="3255947" y="3097574"/>
                </a:lnTo>
                <a:lnTo>
                  <a:pt x="3272739" y="3090382"/>
                </a:lnTo>
                <a:lnTo>
                  <a:pt x="3272739" y="3104762"/>
                </a:lnTo>
                <a:cubicBezTo>
                  <a:pt x="3272739" y="3111473"/>
                  <a:pt x="3264345" y="3118661"/>
                  <a:pt x="3247552" y="3126331"/>
                </a:cubicBezTo>
                <a:cubicBezTo>
                  <a:pt x="3237476" y="3121539"/>
                  <a:pt x="3226283" y="3119143"/>
                  <a:pt x="3213971" y="3119143"/>
                </a:cubicBezTo>
                <a:cubicBezTo>
                  <a:pt x="3208370" y="3128727"/>
                  <a:pt x="3205572" y="3135919"/>
                  <a:pt x="3205572" y="3140711"/>
                </a:cubicBezTo>
                <a:lnTo>
                  <a:pt x="3180385" y="3140711"/>
                </a:lnTo>
                <a:lnTo>
                  <a:pt x="3155198" y="3111951"/>
                </a:lnTo>
                <a:cubicBezTo>
                  <a:pt x="3155198" y="3097574"/>
                  <a:pt x="3149598" y="3090382"/>
                  <a:pt x="3138405" y="3090382"/>
                </a:cubicBezTo>
                <a:lnTo>
                  <a:pt x="3146800" y="3076005"/>
                </a:lnTo>
                <a:lnTo>
                  <a:pt x="3146800" y="3054433"/>
                </a:lnTo>
                <a:lnTo>
                  <a:pt x="3130011" y="3061625"/>
                </a:lnTo>
                <a:cubicBezTo>
                  <a:pt x="3130011" y="3042452"/>
                  <a:pt x="3127213" y="3023280"/>
                  <a:pt x="3121612" y="3004107"/>
                </a:cubicBezTo>
                <a:cubicBezTo>
                  <a:pt x="3127213" y="2995478"/>
                  <a:pt x="3130011" y="2988290"/>
                  <a:pt x="3130011" y="2982538"/>
                </a:cubicBezTo>
                <a:lnTo>
                  <a:pt x="3088031" y="2960966"/>
                </a:lnTo>
                <a:lnTo>
                  <a:pt x="3096425" y="2946589"/>
                </a:lnTo>
                <a:lnTo>
                  <a:pt x="3096425" y="2939397"/>
                </a:lnTo>
                <a:lnTo>
                  <a:pt x="3079632" y="2939397"/>
                </a:lnTo>
                <a:lnTo>
                  <a:pt x="3079632" y="2925017"/>
                </a:lnTo>
                <a:lnTo>
                  <a:pt x="3096425" y="2925017"/>
                </a:lnTo>
                <a:lnTo>
                  <a:pt x="3096425" y="2910640"/>
                </a:lnTo>
                <a:cubicBezTo>
                  <a:pt x="3085233" y="2912555"/>
                  <a:pt x="3079632" y="2917351"/>
                  <a:pt x="3079632" y="2925017"/>
                </a:cubicBezTo>
                <a:lnTo>
                  <a:pt x="3062844" y="2917829"/>
                </a:lnTo>
                <a:lnTo>
                  <a:pt x="3054445" y="2917829"/>
                </a:lnTo>
                <a:cubicBezTo>
                  <a:pt x="3054445" y="2937001"/>
                  <a:pt x="3015263" y="2948985"/>
                  <a:pt x="2936904" y="2953778"/>
                </a:cubicBezTo>
                <a:cubicBezTo>
                  <a:pt x="2936904" y="2972950"/>
                  <a:pt x="2914514" y="2982538"/>
                  <a:pt x="2869736" y="2982538"/>
                </a:cubicBezTo>
                <a:cubicBezTo>
                  <a:pt x="2869736" y="2977743"/>
                  <a:pt x="2866938" y="2975346"/>
                  <a:pt x="2861338" y="2975346"/>
                </a:cubicBezTo>
                <a:cubicBezTo>
                  <a:pt x="2850145" y="2991645"/>
                  <a:pt x="2844545" y="3003626"/>
                  <a:pt x="2844545" y="3011295"/>
                </a:cubicBezTo>
                <a:cubicBezTo>
                  <a:pt x="2881491" y="3026635"/>
                  <a:pt x="2901078" y="3045807"/>
                  <a:pt x="2903318" y="3068813"/>
                </a:cubicBezTo>
                <a:lnTo>
                  <a:pt x="2894923" y="3068813"/>
                </a:lnTo>
                <a:cubicBezTo>
                  <a:pt x="2883727" y="3064021"/>
                  <a:pt x="2875333" y="3061625"/>
                  <a:pt x="2869736" y="3061625"/>
                </a:cubicBezTo>
                <a:lnTo>
                  <a:pt x="2869736" y="3068813"/>
                </a:lnTo>
                <a:lnTo>
                  <a:pt x="2836151" y="3054433"/>
                </a:lnTo>
                <a:lnTo>
                  <a:pt x="2810963" y="3054433"/>
                </a:lnTo>
                <a:cubicBezTo>
                  <a:pt x="2802007" y="3035260"/>
                  <a:pt x="2782416" y="3025676"/>
                  <a:pt x="2752191" y="3025676"/>
                </a:cubicBezTo>
                <a:lnTo>
                  <a:pt x="2743796" y="3040056"/>
                </a:lnTo>
                <a:lnTo>
                  <a:pt x="2752191" y="3054433"/>
                </a:lnTo>
                <a:lnTo>
                  <a:pt x="2735402" y="3054433"/>
                </a:lnTo>
                <a:cubicBezTo>
                  <a:pt x="2735402" y="3042930"/>
                  <a:pt x="2724205" y="3035742"/>
                  <a:pt x="2701816" y="3032864"/>
                </a:cubicBezTo>
                <a:lnTo>
                  <a:pt x="2685023" y="3040056"/>
                </a:lnTo>
                <a:cubicBezTo>
                  <a:pt x="2673831" y="3035260"/>
                  <a:pt x="2665432" y="3032864"/>
                  <a:pt x="2659836" y="3032864"/>
                </a:cubicBezTo>
                <a:lnTo>
                  <a:pt x="2651442" y="3047244"/>
                </a:lnTo>
                <a:cubicBezTo>
                  <a:pt x="2657038" y="3047244"/>
                  <a:pt x="2659836" y="3049641"/>
                  <a:pt x="2659836" y="3054433"/>
                </a:cubicBezTo>
                <a:lnTo>
                  <a:pt x="2651442" y="3054433"/>
                </a:lnTo>
                <a:cubicBezTo>
                  <a:pt x="2657038" y="3064021"/>
                  <a:pt x="2659836" y="3071209"/>
                  <a:pt x="2659836" y="3076005"/>
                </a:cubicBezTo>
                <a:cubicBezTo>
                  <a:pt x="2676629" y="3076005"/>
                  <a:pt x="2685023" y="3066417"/>
                  <a:pt x="2685023" y="3047244"/>
                </a:cubicBezTo>
                <a:lnTo>
                  <a:pt x="2710210" y="3047244"/>
                </a:lnTo>
                <a:lnTo>
                  <a:pt x="2685023" y="3076005"/>
                </a:lnTo>
                <a:cubicBezTo>
                  <a:pt x="2690624" y="3085590"/>
                  <a:pt x="2693422" y="3092778"/>
                  <a:pt x="2693422" y="3097574"/>
                </a:cubicBezTo>
                <a:lnTo>
                  <a:pt x="2676629" y="3090382"/>
                </a:lnTo>
                <a:lnTo>
                  <a:pt x="2676629" y="3097574"/>
                </a:lnTo>
                <a:cubicBezTo>
                  <a:pt x="2682225" y="3097574"/>
                  <a:pt x="2685023" y="3099970"/>
                  <a:pt x="2685023" y="3104762"/>
                </a:cubicBezTo>
                <a:lnTo>
                  <a:pt x="2701816" y="3097574"/>
                </a:lnTo>
                <a:lnTo>
                  <a:pt x="2710210" y="3097574"/>
                </a:lnTo>
                <a:cubicBezTo>
                  <a:pt x="2710210" y="3103325"/>
                  <a:pt x="2713008" y="3110514"/>
                  <a:pt x="2718609" y="3119143"/>
                </a:cubicBezTo>
                <a:cubicBezTo>
                  <a:pt x="2698456" y="3119143"/>
                  <a:pt x="2684465" y="3128727"/>
                  <a:pt x="2676629" y="3147900"/>
                </a:cubicBezTo>
                <a:cubicBezTo>
                  <a:pt x="2665432" y="3149818"/>
                  <a:pt x="2659836" y="3154610"/>
                  <a:pt x="2659836" y="3162280"/>
                </a:cubicBezTo>
                <a:lnTo>
                  <a:pt x="2659836" y="3169472"/>
                </a:lnTo>
                <a:lnTo>
                  <a:pt x="2668230" y="3169472"/>
                </a:lnTo>
                <a:lnTo>
                  <a:pt x="2685023" y="3162280"/>
                </a:lnTo>
                <a:lnTo>
                  <a:pt x="2685023" y="3198229"/>
                </a:lnTo>
                <a:lnTo>
                  <a:pt x="2676629" y="3198229"/>
                </a:lnTo>
                <a:cubicBezTo>
                  <a:pt x="2676629" y="3183849"/>
                  <a:pt x="2671032" y="3176660"/>
                  <a:pt x="2659836" y="3176660"/>
                </a:cubicBezTo>
                <a:lnTo>
                  <a:pt x="2651442" y="3191041"/>
                </a:lnTo>
                <a:lnTo>
                  <a:pt x="2659836" y="3205421"/>
                </a:lnTo>
                <a:lnTo>
                  <a:pt x="2626251" y="3205421"/>
                </a:lnTo>
                <a:lnTo>
                  <a:pt x="2626251" y="3176660"/>
                </a:lnTo>
                <a:cubicBezTo>
                  <a:pt x="2620654" y="3176660"/>
                  <a:pt x="2617856" y="3171868"/>
                  <a:pt x="2617856" y="3162280"/>
                </a:cubicBezTo>
                <a:lnTo>
                  <a:pt x="2601063" y="3162280"/>
                </a:lnTo>
                <a:cubicBezTo>
                  <a:pt x="2601063" y="3171868"/>
                  <a:pt x="2595467" y="3176660"/>
                  <a:pt x="2584274" y="3176660"/>
                </a:cubicBezTo>
                <a:lnTo>
                  <a:pt x="2584274" y="3191041"/>
                </a:lnTo>
                <a:lnTo>
                  <a:pt x="2601063" y="3191041"/>
                </a:lnTo>
                <a:cubicBezTo>
                  <a:pt x="2601063" y="3200625"/>
                  <a:pt x="2595467" y="3205421"/>
                  <a:pt x="2584274" y="3205421"/>
                </a:cubicBezTo>
                <a:cubicBezTo>
                  <a:pt x="2578674" y="3205421"/>
                  <a:pt x="2575876" y="3203021"/>
                  <a:pt x="2575876" y="3198229"/>
                </a:cubicBezTo>
                <a:cubicBezTo>
                  <a:pt x="2562443" y="3203021"/>
                  <a:pt x="2534458" y="3207817"/>
                  <a:pt x="2491916" y="3212609"/>
                </a:cubicBezTo>
                <a:lnTo>
                  <a:pt x="2500315" y="3198229"/>
                </a:lnTo>
                <a:lnTo>
                  <a:pt x="2500315" y="3191041"/>
                </a:lnTo>
                <a:cubicBezTo>
                  <a:pt x="2491358" y="3191041"/>
                  <a:pt x="2468969" y="3205421"/>
                  <a:pt x="2433147" y="3234178"/>
                </a:cubicBezTo>
                <a:lnTo>
                  <a:pt x="2433147" y="3219798"/>
                </a:lnTo>
                <a:cubicBezTo>
                  <a:pt x="2452176" y="3191041"/>
                  <a:pt x="2468969" y="3176660"/>
                  <a:pt x="2483521" y="3176660"/>
                </a:cubicBezTo>
                <a:lnTo>
                  <a:pt x="2483521" y="3162280"/>
                </a:lnTo>
                <a:lnTo>
                  <a:pt x="2416354" y="3198229"/>
                </a:lnTo>
                <a:cubicBezTo>
                  <a:pt x="2416354" y="3174264"/>
                  <a:pt x="2407956" y="3162280"/>
                  <a:pt x="2391167" y="3162280"/>
                </a:cubicBezTo>
                <a:cubicBezTo>
                  <a:pt x="2391167" y="3167072"/>
                  <a:pt x="2388369" y="3169472"/>
                  <a:pt x="2382769" y="3169472"/>
                </a:cubicBezTo>
                <a:lnTo>
                  <a:pt x="2382769" y="3162280"/>
                </a:lnTo>
                <a:cubicBezTo>
                  <a:pt x="2385009" y="3152695"/>
                  <a:pt x="2390605" y="3147900"/>
                  <a:pt x="2399561" y="3147900"/>
                </a:cubicBezTo>
                <a:lnTo>
                  <a:pt x="2416354" y="3155092"/>
                </a:lnTo>
                <a:lnTo>
                  <a:pt x="2416354" y="3147900"/>
                </a:lnTo>
                <a:cubicBezTo>
                  <a:pt x="2406278" y="3143107"/>
                  <a:pt x="2397884" y="3140711"/>
                  <a:pt x="2391167" y="3140711"/>
                </a:cubicBezTo>
                <a:lnTo>
                  <a:pt x="2391167" y="3133523"/>
                </a:lnTo>
                <a:lnTo>
                  <a:pt x="2399561" y="3119143"/>
                </a:lnTo>
                <a:cubicBezTo>
                  <a:pt x="2388369" y="3119143"/>
                  <a:pt x="2382769" y="3114350"/>
                  <a:pt x="2382769" y="3104762"/>
                </a:cubicBezTo>
                <a:cubicBezTo>
                  <a:pt x="2388369" y="3104762"/>
                  <a:pt x="2391167" y="3102366"/>
                  <a:pt x="2391167" y="3097574"/>
                </a:cubicBezTo>
                <a:cubicBezTo>
                  <a:pt x="2381091" y="3092778"/>
                  <a:pt x="2369894" y="3090382"/>
                  <a:pt x="2357582" y="3090382"/>
                </a:cubicBezTo>
                <a:lnTo>
                  <a:pt x="2357582" y="3076005"/>
                </a:lnTo>
                <a:cubicBezTo>
                  <a:pt x="2372134" y="3076005"/>
                  <a:pt x="2380533" y="3066417"/>
                  <a:pt x="2382769" y="3047244"/>
                </a:cubicBezTo>
                <a:cubicBezTo>
                  <a:pt x="2354783" y="3047244"/>
                  <a:pt x="2340789" y="3035260"/>
                  <a:pt x="2340789" y="3011295"/>
                </a:cubicBezTo>
                <a:lnTo>
                  <a:pt x="2315602" y="3025676"/>
                </a:lnTo>
                <a:lnTo>
                  <a:pt x="2307207" y="3025676"/>
                </a:lnTo>
                <a:cubicBezTo>
                  <a:pt x="2307207" y="3012255"/>
                  <a:pt x="2284818" y="3000270"/>
                  <a:pt x="2240040" y="2989727"/>
                </a:cubicBezTo>
                <a:lnTo>
                  <a:pt x="2240040" y="2975346"/>
                </a:lnTo>
                <a:lnTo>
                  <a:pt x="2248434" y="2925017"/>
                </a:lnTo>
                <a:cubicBezTo>
                  <a:pt x="2237242" y="2925017"/>
                  <a:pt x="2231642" y="2920225"/>
                  <a:pt x="2231642" y="2910640"/>
                </a:cubicBezTo>
                <a:lnTo>
                  <a:pt x="2231642" y="2867499"/>
                </a:lnTo>
                <a:lnTo>
                  <a:pt x="2240040" y="2853123"/>
                </a:lnTo>
                <a:cubicBezTo>
                  <a:pt x="2217651" y="2853123"/>
                  <a:pt x="2206454" y="2850723"/>
                  <a:pt x="2206454" y="2845931"/>
                </a:cubicBezTo>
                <a:cubicBezTo>
                  <a:pt x="2216531" y="2817173"/>
                  <a:pt x="2227723" y="2802793"/>
                  <a:pt x="2240040" y="2802793"/>
                </a:cubicBezTo>
                <a:lnTo>
                  <a:pt x="2231642" y="2788413"/>
                </a:lnTo>
                <a:lnTo>
                  <a:pt x="2231642" y="2766844"/>
                </a:lnTo>
                <a:cubicBezTo>
                  <a:pt x="2214853" y="2757256"/>
                  <a:pt x="2206454" y="2745275"/>
                  <a:pt x="2206454" y="2730895"/>
                </a:cubicBezTo>
                <a:lnTo>
                  <a:pt x="2189662" y="2730895"/>
                </a:lnTo>
                <a:lnTo>
                  <a:pt x="2172873" y="2738083"/>
                </a:lnTo>
                <a:cubicBezTo>
                  <a:pt x="2156080" y="2704534"/>
                  <a:pt x="2128094" y="2687758"/>
                  <a:pt x="2088913" y="2687758"/>
                </a:cubicBezTo>
                <a:cubicBezTo>
                  <a:pt x="2078836" y="2692550"/>
                  <a:pt x="2070442" y="2694946"/>
                  <a:pt x="2063725" y="2694946"/>
                </a:cubicBezTo>
                <a:cubicBezTo>
                  <a:pt x="2063725" y="2690154"/>
                  <a:pt x="2060923" y="2687758"/>
                  <a:pt x="2055327" y="2687758"/>
                </a:cubicBezTo>
                <a:cubicBezTo>
                  <a:pt x="2055327" y="2692550"/>
                  <a:pt x="2052529" y="2694946"/>
                  <a:pt x="2046933" y="2694946"/>
                </a:cubicBezTo>
                <a:cubicBezTo>
                  <a:pt x="2046933" y="2690154"/>
                  <a:pt x="2044135" y="2687758"/>
                  <a:pt x="2038534" y="2687758"/>
                </a:cubicBezTo>
                <a:cubicBezTo>
                  <a:pt x="2038534" y="2694468"/>
                  <a:pt x="2021745" y="2701657"/>
                  <a:pt x="1988160" y="2709326"/>
                </a:cubicBezTo>
                <a:cubicBezTo>
                  <a:pt x="1965771" y="2716037"/>
                  <a:pt x="1951776" y="2728018"/>
                  <a:pt x="1946180" y="2745275"/>
                </a:cubicBezTo>
                <a:lnTo>
                  <a:pt x="1920993" y="2759652"/>
                </a:lnTo>
                <a:lnTo>
                  <a:pt x="1879012" y="2759652"/>
                </a:lnTo>
                <a:cubicBezTo>
                  <a:pt x="1879012" y="2747190"/>
                  <a:pt x="1859421" y="2732813"/>
                  <a:pt x="1820240" y="2716515"/>
                </a:cubicBezTo>
                <a:lnTo>
                  <a:pt x="1811845" y="2716515"/>
                </a:lnTo>
                <a:lnTo>
                  <a:pt x="1761471" y="2723707"/>
                </a:lnTo>
                <a:lnTo>
                  <a:pt x="1705312" y="2697185"/>
                </a:lnTo>
                <a:lnTo>
                  <a:pt x="1706767" y="2698431"/>
                </a:lnTo>
                <a:cubicBezTo>
                  <a:pt x="1706767" y="2705141"/>
                  <a:pt x="1698373" y="2712330"/>
                  <a:pt x="1681580" y="2720000"/>
                </a:cubicBezTo>
                <a:cubicBezTo>
                  <a:pt x="1681580" y="2709452"/>
                  <a:pt x="1678781" y="2699868"/>
                  <a:pt x="1673181" y="2691239"/>
                </a:cubicBezTo>
                <a:lnTo>
                  <a:pt x="1679646" y="2688472"/>
                </a:lnTo>
                <a:lnTo>
                  <a:pt x="1677511" y="2687758"/>
                </a:lnTo>
                <a:cubicBezTo>
                  <a:pt x="1647285" y="2692550"/>
                  <a:pt x="1622098" y="2694946"/>
                  <a:pt x="1601945" y="2694946"/>
                </a:cubicBezTo>
                <a:cubicBezTo>
                  <a:pt x="1588512" y="2685361"/>
                  <a:pt x="1575080" y="2680566"/>
                  <a:pt x="1561647" y="2680566"/>
                </a:cubicBezTo>
                <a:lnTo>
                  <a:pt x="1561647" y="2673377"/>
                </a:lnTo>
                <a:lnTo>
                  <a:pt x="1585156" y="2673377"/>
                </a:lnTo>
                <a:lnTo>
                  <a:pt x="1585156" y="2658997"/>
                </a:lnTo>
                <a:cubicBezTo>
                  <a:pt x="1557167" y="2668585"/>
                  <a:pt x="1538138" y="2673377"/>
                  <a:pt x="1528062" y="2673377"/>
                </a:cubicBezTo>
                <a:cubicBezTo>
                  <a:pt x="1528062" y="2668585"/>
                  <a:pt x="1525263" y="2666185"/>
                  <a:pt x="1519667" y="2666185"/>
                </a:cubicBezTo>
                <a:cubicBezTo>
                  <a:pt x="1519667" y="2677692"/>
                  <a:pt x="1508471" y="2687276"/>
                  <a:pt x="1486082" y="2694946"/>
                </a:cubicBezTo>
                <a:lnTo>
                  <a:pt x="1469289" y="2694946"/>
                </a:lnTo>
                <a:lnTo>
                  <a:pt x="1469289" y="2673377"/>
                </a:lnTo>
                <a:lnTo>
                  <a:pt x="1444102" y="2687758"/>
                </a:lnTo>
                <a:lnTo>
                  <a:pt x="1435707" y="2673377"/>
                </a:lnTo>
                <a:lnTo>
                  <a:pt x="1418914" y="2680566"/>
                </a:lnTo>
                <a:lnTo>
                  <a:pt x="1410520" y="2680566"/>
                </a:lnTo>
                <a:lnTo>
                  <a:pt x="1378027" y="2652741"/>
                </a:lnTo>
                <a:lnTo>
                  <a:pt x="1373028" y="2656010"/>
                </a:lnTo>
                <a:cubicBezTo>
                  <a:pt x="1357635" y="2660802"/>
                  <a:pt x="1334545" y="2665356"/>
                  <a:pt x="1303759" y="2669670"/>
                </a:cubicBezTo>
                <a:lnTo>
                  <a:pt x="1297851" y="2649428"/>
                </a:lnTo>
                <a:lnTo>
                  <a:pt x="1285418" y="2641023"/>
                </a:lnTo>
                <a:cubicBezTo>
                  <a:pt x="1279821" y="2633833"/>
                  <a:pt x="1273943" y="2623048"/>
                  <a:pt x="1267787" y="2608668"/>
                </a:cubicBezTo>
                <a:lnTo>
                  <a:pt x="1242600" y="2608668"/>
                </a:lnTo>
                <a:cubicBezTo>
                  <a:pt x="1242600" y="2614419"/>
                  <a:pt x="1239802" y="2621611"/>
                  <a:pt x="1234206" y="2630240"/>
                </a:cubicBezTo>
                <a:lnTo>
                  <a:pt x="1217413" y="2623048"/>
                </a:lnTo>
                <a:lnTo>
                  <a:pt x="1209014" y="2623048"/>
                </a:lnTo>
                <a:lnTo>
                  <a:pt x="1217413" y="2637428"/>
                </a:lnTo>
                <a:cubicBezTo>
                  <a:pt x="1217413" y="2645098"/>
                  <a:pt x="1206216" y="2652286"/>
                  <a:pt x="1183827" y="2658997"/>
                </a:cubicBezTo>
                <a:lnTo>
                  <a:pt x="1183827" y="2644617"/>
                </a:lnTo>
                <a:lnTo>
                  <a:pt x="1192226" y="2630240"/>
                </a:lnTo>
                <a:lnTo>
                  <a:pt x="1175433" y="2623048"/>
                </a:lnTo>
                <a:cubicBezTo>
                  <a:pt x="1175433" y="2626403"/>
                  <a:pt x="1171934" y="2631077"/>
                  <a:pt x="1164937" y="2637069"/>
                </a:cubicBezTo>
                <a:lnTo>
                  <a:pt x="1148626" y="2648429"/>
                </a:lnTo>
                <a:lnTo>
                  <a:pt x="1152632" y="2655290"/>
                </a:lnTo>
                <a:lnTo>
                  <a:pt x="1150246" y="2663467"/>
                </a:lnTo>
                <a:lnTo>
                  <a:pt x="1150246" y="2666185"/>
                </a:lnTo>
                <a:lnTo>
                  <a:pt x="1149188" y="2667091"/>
                </a:lnTo>
                <a:lnTo>
                  <a:pt x="1144238" y="2684051"/>
                </a:lnTo>
                <a:cubicBezTo>
                  <a:pt x="1149834" y="2684051"/>
                  <a:pt x="1152632" y="2686447"/>
                  <a:pt x="1152632" y="2691239"/>
                </a:cubicBezTo>
                <a:lnTo>
                  <a:pt x="1144238" y="2691239"/>
                </a:lnTo>
                <a:lnTo>
                  <a:pt x="1127445" y="2684051"/>
                </a:lnTo>
                <a:lnTo>
                  <a:pt x="1131362" y="2677343"/>
                </a:lnTo>
                <a:lnTo>
                  <a:pt x="1122957" y="2664389"/>
                </a:lnTo>
                <a:cubicBezTo>
                  <a:pt x="1115960" y="2660794"/>
                  <a:pt x="1105465" y="2658997"/>
                  <a:pt x="1091472" y="2658997"/>
                </a:cubicBezTo>
                <a:lnTo>
                  <a:pt x="1091472" y="2673377"/>
                </a:lnTo>
                <a:lnTo>
                  <a:pt x="1074680" y="2666185"/>
                </a:lnTo>
                <a:cubicBezTo>
                  <a:pt x="1066283" y="2678649"/>
                  <a:pt x="1059986" y="2688475"/>
                  <a:pt x="1055789" y="2695665"/>
                </a:cubicBezTo>
                <a:lnTo>
                  <a:pt x="1052918" y="2701893"/>
                </a:lnTo>
                <a:lnTo>
                  <a:pt x="1093863" y="2741568"/>
                </a:lnTo>
                <a:cubicBezTo>
                  <a:pt x="1110652" y="2741568"/>
                  <a:pt x="1130243" y="2743964"/>
                  <a:pt x="1152632" y="2748757"/>
                </a:cubicBezTo>
                <a:lnTo>
                  <a:pt x="1152632" y="2734380"/>
                </a:lnTo>
                <a:lnTo>
                  <a:pt x="1161031" y="2734380"/>
                </a:lnTo>
                <a:lnTo>
                  <a:pt x="1162583" y="2735044"/>
                </a:lnTo>
                <a:lnTo>
                  <a:pt x="1175432" y="2725144"/>
                </a:lnTo>
                <a:lnTo>
                  <a:pt x="1181577" y="2723214"/>
                </a:lnTo>
                <a:lnTo>
                  <a:pt x="1169425" y="2712808"/>
                </a:lnTo>
                <a:cubicBezTo>
                  <a:pt x="1159353" y="2717603"/>
                  <a:pt x="1148156" y="2720000"/>
                  <a:pt x="1135843" y="2720000"/>
                </a:cubicBezTo>
                <a:cubicBezTo>
                  <a:pt x="1158232" y="2686447"/>
                  <a:pt x="1172223" y="2669670"/>
                  <a:pt x="1177823" y="2669670"/>
                </a:cubicBezTo>
                <a:lnTo>
                  <a:pt x="1177823" y="2676862"/>
                </a:lnTo>
                <a:lnTo>
                  <a:pt x="1169425" y="2691239"/>
                </a:lnTo>
                <a:cubicBezTo>
                  <a:pt x="1177821" y="2691239"/>
                  <a:pt x="1187617" y="2694834"/>
                  <a:pt x="1198811" y="2702024"/>
                </a:cubicBezTo>
                <a:lnTo>
                  <a:pt x="1212293" y="2713570"/>
                </a:lnTo>
                <a:lnTo>
                  <a:pt x="1225807" y="2709326"/>
                </a:lnTo>
                <a:cubicBezTo>
                  <a:pt x="1225807" y="2713161"/>
                  <a:pt x="1228606" y="2718673"/>
                  <a:pt x="1234204" y="2725862"/>
                </a:cubicBezTo>
                <a:lnTo>
                  <a:pt x="1242269" y="2734380"/>
                </a:lnTo>
                <a:lnTo>
                  <a:pt x="1244991" y="2734380"/>
                </a:lnTo>
                <a:lnTo>
                  <a:pt x="1244991" y="2737254"/>
                </a:lnTo>
                <a:lnTo>
                  <a:pt x="1259393" y="2752464"/>
                </a:lnTo>
                <a:lnTo>
                  <a:pt x="1232169" y="2762454"/>
                </a:lnTo>
                <a:lnTo>
                  <a:pt x="1244148" y="2775719"/>
                </a:lnTo>
                <a:cubicBezTo>
                  <a:pt x="1252545" y="2781710"/>
                  <a:pt x="1261221" y="2784706"/>
                  <a:pt x="1270178" y="2784706"/>
                </a:cubicBezTo>
                <a:cubicBezTo>
                  <a:pt x="1270178" y="2791416"/>
                  <a:pt x="1261779" y="2798608"/>
                  <a:pt x="1244991" y="2806278"/>
                </a:cubicBezTo>
                <a:lnTo>
                  <a:pt x="1194612" y="2799086"/>
                </a:lnTo>
                <a:cubicBezTo>
                  <a:pt x="1172223" y="2802919"/>
                  <a:pt x="1161031" y="2807715"/>
                  <a:pt x="1161031" y="2813466"/>
                </a:cubicBezTo>
                <a:cubicBezTo>
                  <a:pt x="1138641" y="2811548"/>
                  <a:pt x="1127445" y="2804360"/>
                  <a:pt x="1127445" y="2791898"/>
                </a:cubicBezTo>
                <a:lnTo>
                  <a:pt x="1110652" y="2799086"/>
                </a:lnTo>
                <a:cubicBezTo>
                  <a:pt x="1077071" y="2799086"/>
                  <a:pt x="1043485" y="2779913"/>
                  <a:pt x="1009903" y="2741568"/>
                </a:cubicBezTo>
                <a:cubicBezTo>
                  <a:pt x="979678" y="2709934"/>
                  <a:pt x="954491" y="2690761"/>
                  <a:pt x="934338" y="2684051"/>
                </a:cubicBezTo>
                <a:cubicBezTo>
                  <a:pt x="934338" y="2688843"/>
                  <a:pt x="931539" y="2691239"/>
                  <a:pt x="925943" y="2691239"/>
                </a:cubicBezTo>
                <a:lnTo>
                  <a:pt x="909752" y="2675640"/>
                </a:lnTo>
                <a:lnTo>
                  <a:pt x="881572" y="2694946"/>
                </a:lnTo>
                <a:lnTo>
                  <a:pt x="873178" y="2694946"/>
                </a:lnTo>
                <a:cubicBezTo>
                  <a:pt x="873178" y="2690154"/>
                  <a:pt x="870380" y="2682962"/>
                  <a:pt x="864784" y="2673377"/>
                </a:cubicBezTo>
                <a:lnTo>
                  <a:pt x="881572" y="2673377"/>
                </a:lnTo>
                <a:lnTo>
                  <a:pt x="881572" y="2666185"/>
                </a:lnTo>
                <a:lnTo>
                  <a:pt x="831198" y="2666185"/>
                </a:lnTo>
                <a:cubicBezTo>
                  <a:pt x="831198" y="2678651"/>
                  <a:pt x="814405" y="2695424"/>
                  <a:pt x="780824" y="2716515"/>
                </a:cubicBezTo>
                <a:cubicBezTo>
                  <a:pt x="769627" y="2723225"/>
                  <a:pt x="764031" y="2730417"/>
                  <a:pt x="764031" y="2738083"/>
                </a:cubicBezTo>
                <a:lnTo>
                  <a:pt x="755636" y="2738083"/>
                </a:lnTo>
                <a:lnTo>
                  <a:pt x="755636" y="2702134"/>
                </a:lnTo>
                <a:lnTo>
                  <a:pt x="738844" y="2702134"/>
                </a:lnTo>
                <a:lnTo>
                  <a:pt x="738844" y="2716515"/>
                </a:lnTo>
                <a:lnTo>
                  <a:pt x="713656" y="2716515"/>
                </a:lnTo>
                <a:cubicBezTo>
                  <a:pt x="713656" y="2702134"/>
                  <a:pt x="708056" y="2694946"/>
                  <a:pt x="696864" y="2694946"/>
                </a:cubicBezTo>
                <a:lnTo>
                  <a:pt x="696864" y="2723707"/>
                </a:lnTo>
                <a:lnTo>
                  <a:pt x="705258" y="2723707"/>
                </a:lnTo>
                <a:lnTo>
                  <a:pt x="696864" y="2759652"/>
                </a:lnTo>
                <a:lnTo>
                  <a:pt x="680071" y="2759652"/>
                </a:lnTo>
                <a:cubicBezTo>
                  <a:pt x="680071" y="2733769"/>
                  <a:pt x="671676" y="2716996"/>
                  <a:pt x="654884" y="2709326"/>
                </a:cubicBezTo>
                <a:lnTo>
                  <a:pt x="621298" y="2730895"/>
                </a:lnTo>
                <a:lnTo>
                  <a:pt x="604509" y="2723707"/>
                </a:lnTo>
                <a:cubicBezTo>
                  <a:pt x="593313" y="2728499"/>
                  <a:pt x="584918" y="2730895"/>
                  <a:pt x="579318" y="2730895"/>
                </a:cubicBezTo>
                <a:cubicBezTo>
                  <a:pt x="579318" y="2721307"/>
                  <a:pt x="573722" y="2716515"/>
                  <a:pt x="562529" y="2716515"/>
                </a:cubicBezTo>
                <a:cubicBezTo>
                  <a:pt x="551332" y="2738565"/>
                  <a:pt x="545736" y="2760134"/>
                  <a:pt x="545736" y="2781224"/>
                </a:cubicBezTo>
                <a:lnTo>
                  <a:pt x="537338" y="2781224"/>
                </a:lnTo>
                <a:cubicBezTo>
                  <a:pt x="537338" y="2766844"/>
                  <a:pt x="531742" y="2759652"/>
                  <a:pt x="520549" y="2759652"/>
                </a:cubicBezTo>
                <a:lnTo>
                  <a:pt x="512151" y="2759652"/>
                </a:lnTo>
                <a:lnTo>
                  <a:pt x="486963" y="2774033"/>
                </a:lnTo>
                <a:cubicBezTo>
                  <a:pt x="479127" y="2774033"/>
                  <a:pt x="470733" y="2766844"/>
                  <a:pt x="461776" y="2752464"/>
                </a:cubicBezTo>
                <a:lnTo>
                  <a:pt x="444983" y="2759652"/>
                </a:lnTo>
                <a:lnTo>
                  <a:pt x="436589" y="2759652"/>
                </a:lnTo>
                <a:lnTo>
                  <a:pt x="419796" y="2752464"/>
                </a:lnTo>
                <a:cubicBezTo>
                  <a:pt x="419796" y="2771636"/>
                  <a:pt x="400205" y="2786017"/>
                  <a:pt x="361023" y="2795601"/>
                </a:cubicBezTo>
                <a:cubicBezTo>
                  <a:pt x="321846" y="2781224"/>
                  <a:pt x="302255" y="2766844"/>
                  <a:pt x="302255" y="2752464"/>
                </a:cubicBezTo>
                <a:lnTo>
                  <a:pt x="285462" y="2752464"/>
                </a:lnTo>
                <a:lnTo>
                  <a:pt x="268669" y="2759652"/>
                </a:lnTo>
                <a:cubicBezTo>
                  <a:pt x="268669" y="2749108"/>
                  <a:pt x="249078" y="2734728"/>
                  <a:pt x="209896" y="2716515"/>
                </a:cubicBezTo>
                <a:lnTo>
                  <a:pt x="209896" y="2738083"/>
                </a:lnTo>
                <a:lnTo>
                  <a:pt x="193107" y="2738083"/>
                </a:lnTo>
                <a:lnTo>
                  <a:pt x="201502" y="2723707"/>
                </a:lnTo>
                <a:lnTo>
                  <a:pt x="184709" y="2716515"/>
                </a:lnTo>
                <a:lnTo>
                  <a:pt x="167916" y="2723707"/>
                </a:lnTo>
                <a:cubicBezTo>
                  <a:pt x="126498" y="2666185"/>
                  <a:pt x="101311" y="2637428"/>
                  <a:pt x="92354" y="2637428"/>
                </a:cubicBezTo>
                <a:cubicBezTo>
                  <a:pt x="81158" y="2637428"/>
                  <a:pt x="75562" y="2632636"/>
                  <a:pt x="75562" y="2623048"/>
                </a:cubicBezTo>
                <a:lnTo>
                  <a:pt x="58769" y="2623048"/>
                </a:lnTo>
                <a:cubicBezTo>
                  <a:pt x="53173" y="2623048"/>
                  <a:pt x="50374" y="2625444"/>
                  <a:pt x="50374" y="2630240"/>
                </a:cubicBezTo>
                <a:cubicBezTo>
                  <a:pt x="16793" y="2624485"/>
                  <a:pt x="0" y="2617297"/>
                  <a:pt x="0" y="2608668"/>
                </a:cubicBezTo>
                <a:lnTo>
                  <a:pt x="0" y="2594291"/>
                </a:lnTo>
                <a:lnTo>
                  <a:pt x="16793" y="2594291"/>
                </a:lnTo>
                <a:cubicBezTo>
                  <a:pt x="16793" y="2587580"/>
                  <a:pt x="11193" y="2566008"/>
                  <a:pt x="0" y="2529581"/>
                </a:cubicBezTo>
                <a:lnTo>
                  <a:pt x="16793" y="2536770"/>
                </a:lnTo>
                <a:lnTo>
                  <a:pt x="25187" y="2536770"/>
                </a:lnTo>
                <a:lnTo>
                  <a:pt x="25187" y="2522393"/>
                </a:lnTo>
                <a:lnTo>
                  <a:pt x="8394" y="2500824"/>
                </a:lnTo>
                <a:cubicBezTo>
                  <a:pt x="10635" y="2500824"/>
                  <a:pt x="21827" y="2498424"/>
                  <a:pt x="41980" y="2493632"/>
                </a:cubicBezTo>
                <a:cubicBezTo>
                  <a:pt x="44216" y="2503220"/>
                  <a:pt x="49817" y="2508012"/>
                  <a:pt x="58769" y="2508012"/>
                </a:cubicBezTo>
                <a:lnTo>
                  <a:pt x="75562" y="2508012"/>
                </a:lnTo>
                <a:cubicBezTo>
                  <a:pt x="86758" y="2508012"/>
                  <a:pt x="92354" y="2503220"/>
                  <a:pt x="92354" y="2493632"/>
                </a:cubicBezTo>
                <a:lnTo>
                  <a:pt x="83960" y="2479252"/>
                </a:lnTo>
                <a:cubicBezTo>
                  <a:pt x="106349" y="2479252"/>
                  <a:pt x="117542" y="2474459"/>
                  <a:pt x="117542" y="2464875"/>
                </a:cubicBezTo>
                <a:cubicBezTo>
                  <a:pt x="111946" y="2464875"/>
                  <a:pt x="109147" y="2462475"/>
                  <a:pt x="109147" y="2457683"/>
                </a:cubicBezTo>
                <a:cubicBezTo>
                  <a:pt x="114744" y="2457683"/>
                  <a:pt x="123138" y="2455287"/>
                  <a:pt x="134335" y="2450495"/>
                </a:cubicBezTo>
                <a:cubicBezTo>
                  <a:pt x="134335" y="2459124"/>
                  <a:pt x="142729" y="2466312"/>
                  <a:pt x="159522" y="2472063"/>
                </a:cubicBezTo>
                <a:cubicBezTo>
                  <a:pt x="153926" y="2481651"/>
                  <a:pt x="151127" y="2488840"/>
                  <a:pt x="151127" y="2493632"/>
                </a:cubicBezTo>
                <a:lnTo>
                  <a:pt x="184709" y="2493632"/>
                </a:lnTo>
                <a:cubicBezTo>
                  <a:pt x="190305" y="2493632"/>
                  <a:pt x="193107" y="2491236"/>
                  <a:pt x="193107" y="2486444"/>
                </a:cubicBezTo>
                <a:cubicBezTo>
                  <a:pt x="203180" y="2491236"/>
                  <a:pt x="214376" y="2493632"/>
                  <a:pt x="226689" y="2493632"/>
                </a:cubicBezTo>
                <a:lnTo>
                  <a:pt x="226689" y="2500824"/>
                </a:lnTo>
                <a:lnTo>
                  <a:pt x="218295" y="2515201"/>
                </a:lnTo>
                <a:lnTo>
                  <a:pt x="302255" y="2543961"/>
                </a:lnTo>
                <a:cubicBezTo>
                  <a:pt x="324644" y="2539169"/>
                  <a:pt x="344235" y="2531977"/>
                  <a:pt x="361023" y="2522393"/>
                </a:cubicBezTo>
                <a:cubicBezTo>
                  <a:pt x="372220" y="2541565"/>
                  <a:pt x="377816" y="2558342"/>
                  <a:pt x="377816" y="2572719"/>
                </a:cubicBezTo>
                <a:cubicBezTo>
                  <a:pt x="366624" y="2572719"/>
                  <a:pt x="361023" y="2565530"/>
                  <a:pt x="361023" y="2551150"/>
                </a:cubicBezTo>
                <a:cubicBezTo>
                  <a:pt x="347591" y="2560738"/>
                  <a:pt x="336398" y="2565530"/>
                  <a:pt x="327442" y="2565530"/>
                </a:cubicBezTo>
                <a:cubicBezTo>
                  <a:pt x="299457" y="2565530"/>
                  <a:pt x="285462" y="2558342"/>
                  <a:pt x="285462" y="2543961"/>
                </a:cubicBezTo>
                <a:lnTo>
                  <a:pt x="260275" y="2543961"/>
                </a:lnTo>
                <a:lnTo>
                  <a:pt x="260275" y="2572719"/>
                </a:lnTo>
                <a:cubicBezTo>
                  <a:pt x="243482" y="2572719"/>
                  <a:pt x="235087" y="2563134"/>
                  <a:pt x="235087" y="2543961"/>
                </a:cubicBezTo>
                <a:lnTo>
                  <a:pt x="218295" y="2551150"/>
                </a:lnTo>
                <a:cubicBezTo>
                  <a:pt x="207098" y="2551150"/>
                  <a:pt x="201502" y="2546358"/>
                  <a:pt x="201502" y="2536770"/>
                </a:cubicBezTo>
                <a:lnTo>
                  <a:pt x="218295" y="2536770"/>
                </a:lnTo>
                <a:lnTo>
                  <a:pt x="218295" y="2529581"/>
                </a:lnTo>
                <a:cubicBezTo>
                  <a:pt x="218295" y="2519997"/>
                  <a:pt x="209896" y="2515201"/>
                  <a:pt x="193107" y="2515201"/>
                </a:cubicBezTo>
                <a:lnTo>
                  <a:pt x="201502" y="2500824"/>
                </a:lnTo>
                <a:lnTo>
                  <a:pt x="193107" y="2500824"/>
                </a:lnTo>
                <a:cubicBezTo>
                  <a:pt x="170718" y="2508490"/>
                  <a:pt x="159522" y="2515682"/>
                  <a:pt x="159522" y="2522393"/>
                </a:cubicBezTo>
                <a:cubicBezTo>
                  <a:pt x="165118" y="2522393"/>
                  <a:pt x="167916" y="2524789"/>
                  <a:pt x="167916" y="2529581"/>
                </a:cubicBezTo>
                <a:lnTo>
                  <a:pt x="151127" y="2536770"/>
                </a:lnTo>
                <a:lnTo>
                  <a:pt x="151127" y="2515201"/>
                </a:lnTo>
                <a:lnTo>
                  <a:pt x="117542" y="2515201"/>
                </a:lnTo>
                <a:lnTo>
                  <a:pt x="117542" y="2529581"/>
                </a:lnTo>
                <a:cubicBezTo>
                  <a:pt x="117542" y="2534373"/>
                  <a:pt x="120340" y="2536770"/>
                  <a:pt x="125940" y="2536770"/>
                </a:cubicBezTo>
                <a:cubicBezTo>
                  <a:pt x="120340" y="2546358"/>
                  <a:pt x="117542" y="2553546"/>
                  <a:pt x="117542" y="2558342"/>
                </a:cubicBezTo>
                <a:cubicBezTo>
                  <a:pt x="132094" y="2590936"/>
                  <a:pt x="148887" y="2610108"/>
                  <a:pt x="167916" y="2615860"/>
                </a:cubicBezTo>
                <a:lnTo>
                  <a:pt x="167916" y="2601479"/>
                </a:lnTo>
                <a:cubicBezTo>
                  <a:pt x="192545" y="2606271"/>
                  <a:pt x="209338" y="2618256"/>
                  <a:pt x="218295" y="2637428"/>
                </a:cubicBezTo>
                <a:lnTo>
                  <a:pt x="243482" y="2637428"/>
                </a:lnTo>
                <a:cubicBezTo>
                  <a:pt x="237885" y="2647013"/>
                  <a:pt x="235087" y="2654205"/>
                  <a:pt x="235087" y="2658997"/>
                </a:cubicBezTo>
                <a:lnTo>
                  <a:pt x="243482" y="2694946"/>
                </a:lnTo>
                <a:cubicBezTo>
                  <a:pt x="265871" y="2685361"/>
                  <a:pt x="277067" y="2673377"/>
                  <a:pt x="277067" y="2658997"/>
                </a:cubicBezTo>
                <a:lnTo>
                  <a:pt x="293856" y="2666185"/>
                </a:lnTo>
                <a:lnTo>
                  <a:pt x="319043" y="2666185"/>
                </a:lnTo>
                <a:cubicBezTo>
                  <a:pt x="319043" y="2653723"/>
                  <a:pt x="333038" y="2644139"/>
                  <a:pt x="361023" y="2637428"/>
                </a:cubicBezTo>
                <a:lnTo>
                  <a:pt x="436589" y="2680566"/>
                </a:lnTo>
                <a:lnTo>
                  <a:pt x="478569" y="2651809"/>
                </a:lnTo>
                <a:cubicBezTo>
                  <a:pt x="488641" y="2656601"/>
                  <a:pt x="499838" y="2658997"/>
                  <a:pt x="512151" y="2658997"/>
                </a:cubicBezTo>
                <a:cubicBezTo>
                  <a:pt x="528944" y="2610108"/>
                  <a:pt x="537338" y="2583744"/>
                  <a:pt x="537338" y="2579910"/>
                </a:cubicBezTo>
                <a:lnTo>
                  <a:pt x="545736" y="2579910"/>
                </a:lnTo>
                <a:cubicBezTo>
                  <a:pt x="622980" y="2608668"/>
                  <a:pt x="664960" y="2623048"/>
                  <a:pt x="671676" y="2623048"/>
                </a:cubicBezTo>
                <a:lnTo>
                  <a:pt x="663278" y="2608668"/>
                </a:lnTo>
                <a:cubicBezTo>
                  <a:pt x="674475" y="2608668"/>
                  <a:pt x="680071" y="2603875"/>
                  <a:pt x="680071" y="2594291"/>
                </a:cubicBezTo>
                <a:lnTo>
                  <a:pt x="696864" y="2594291"/>
                </a:lnTo>
                <a:cubicBezTo>
                  <a:pt x="696864" y="2603875"/>
                  <a:pt x="699662" y="2608668"/>
                  <a:pt x="705258" y="2608668"/>
                </a:cubicBezTo>
                <a:lnTo>
                  <a:pt x="718998" y="2581217"/>
                </a:lnTo>
                <a:lnTo>
                  <a:pt x="722051" y="2579910"/>
                </a:lnTo>
                <a:lnTo>
                  <a:pt x="721169" y="2576882"/>
                </a:lnTo>
                <a:lnTo>
                  <a:pt x="730445" y="2558342"/>
                </a:lnTo>
                <a:cubicBezTo>
                  <a:pt x="724849" y="2558342"/>
                  <a:pt x="722051" y="2551150"/>
                  <a:pt x="722051" y="2536770"/>
                </a:cubicBezTo>
                <a:lnTo>
                  <a:pt x="663278" y="2536770"/>
                </a:lnTo>
                <a:lnTo>
                  <a:pt x="663278" y="2522393"/>
                </a:lnTo>
                <a:lnTo>
                  <a:pt x="646485" y="2529581"/>
                </a:lnTo>
                <a:lnTo>
                  <a:pt x="638091" y="2529581"/>
                </a:lnTo>
                <a:lnTo>
                  <a:pt x="646485" y="2515201"/>
                </a:lnTo>
                <a:lnTo>
                  <a:pt x="646485" y="2508012"/>
                </a:lnTo>
                <a:cubicBezTo>
                  <a:pt x="638653" y="2508012"/>
                  <a:pt x="621860" y="2493632"/>
                  <a:pt x="596111" y="2464875"/>
                </a:cubicBezTo>
                <a:cubicBezTo>
                  <a:pt x="579318" y="2464875"/>
                  <a:pt x="565327" y="2455287"/>
                  <a:pt x="554131" y="2436114"/>
                </a:cubicBezTo>
                <a:cubicBezTo>
                  <a:pt x="565327" y="2436114"/>
                  <a:pt x="570924" y="2431322"/>
                  <a:pt x="570924" y="2421734"/>
                </a:cubicBezTo>
                <a:lnTo>
                  <a:pt x="587716" y="2428926"/>
                </a:lnTo>
                <a:lnTo>
                  <a:pt x="596111" y="2428926"/>
                </a:lnTo>
                <a:lnTo>
                  <a:pt x="596111" y="2414546"/>
                </a:lnTo>
                <a:cubicBezTo>
                  <a:pt x="587154" y="2414546"/>
                  <a:pt x="567563" y="2407357"/>
                  <a:pt x="537338" y="2392977"/>
                </a:cubicBezTo>
                <a:lnTo>
                  <a:pt x="545736" y="2407357"/>
                </a:lnTo>
                <a:lnTo>
                  <a:pt x="545736" y="2414546"/>
                </a:lnTo>
                <a:lnTo>
                  <a:pt x="520549" y="2400165"/>
                </a:lnTo>
                <a:cubicBezTo>
                  <a:pt x="520549" y="2404958"/>
                  <a:pt x="517751" y="2407357"/>
                  <a:pt x="512151" y="2407357"/>
                </a:cubicBezTo>
                <a:cubicBezTo>
                  <a:pt x="512151" y="2397769"/>
                  <a:pt x="500958" y="2374282"/>
                  <a:pt x="478569" y="2336896"/>
                </a:cubicBezTo>
                <a:cubicBezTo>
                  <a:pt x="489762" y="2336896"/>
                  <a:pt x="495362" y="2332104"/>
                  <a:pt x="495362" y="2322516"/>
                </a:cubicBezTo>
                <a:cubicBezTo>
                  <a:pt x="472973" y="2291840"/>
                  <a:pt x="450580" y="2272668"/>
                  <a:pt x="428191" y="2264998"/>
                </a:cubicBezTo>
                <a:cubicBezTo>
                  <a:pt x="416998" y="2264998"/>
                  <a:pt x="411402" y="2272186"/>
                  <a:pt x="411402" y="2286567"/>
                </a:cubicBezTo>
                <a:lnTo>
                  <a:pt x="394609" y="2286567"/>
                </a:lnTo>
                <a:cubicBezTo>
                  <a:pt x="394609" y="2271231"/>
                  <a:pt x="375018" y="2259247"/>
                  <a:pt x="335836" y="2250618"/>
                </a:cubicBezTo>
                <a:cubicBezTo>
                  <a:pt x="322404" y="2265957"/>
                  <a:pt x="300014" y="2277941"/>
                  <a:pt x="268669" y="2286567"/>
                </a:cubicBezTo>
                <a:lnTo>
                  <a:pt x="268669" y="2264998"/>
                </a:lnTo>
                <a:cubicBezTo>
                  <a:pt x="291058" y="2264998"/>
                  <a:pt x="302255" y="2260206"/>
                  <a:pt x="302255" y="2250618"/>
                </a:cubicBezTo>
                <a:cubicBezTo>
                  <a:pt x="302255" y="2239115"/>
                  <a:pt x="319043" y="2231926"/>
                  <a:pt x="352629" y="2229049"/>
                </a:cubicBezTo>
                <a:lnTo>
                  <a:pt x="377816" y="2200292"/>
                </a:lnTo>
                <a:cubicBezTo>
                  <a:pt x="377816" y="2190704"/>
                  <a:pt x="380614" y="2185912"/>
                  <a:pt x="386211" y="2185912"/>
                </a:cubicBezTo>
                <a:cubicBezTo>
                  <a:pt x="486963" y="2224257"/>
                  <a:pt x="537338" y="2255413"/>
                  <a:pt x="537338" y="2279378"/>
                </a:cubicBezTo>
                <a:lnTo>
                  <a:pt x="545736" y="2279378"/>
                </a:lnTo>
                <a:lnTo>
                  <a:pt x="545736" y="2264998"/>
                </a:lnTo>
                <a:lnTo>
                  <a:pt x="562529" y="2264998"/>
                </a:lnTo>
                <a:lnTo>
                  <a:pt x="562529" y="2272186"/>
                </a:lnTo>
                <a:cubicBezTo>
                  <a:pt x="556929" y="2280815"/>
                  <a:pt x="554131" y="2288007"/>
                  <a:pt x="554131" y="2293759"/>
                </a:cubicBezTo>
                <a:lnTo>
                  <a:pt x="579318" y="2293759"/>
                </a:lnTo>
                <a:lnTo>
                  <a:pt x="579318" y="2279378"/>
                </a:lnTo>
                <a:cubicBezTo>
                  <a:pt x="609543" y="2279378"/>
                  <a:pt x="640331" y="2293759"/>
                  <a:pt x="671676" y="2322516"/>
                </a:cubicBezTo>
                <a:lnTo>
                  <a:pt x="671676" y="2300947"/>
                </a:lnTo>
                <a:lnTo>
                  <a:pt x="654884" y="2300947"/>
                </a:lnTo>
                <a:cubicBezTo>
                  <a:pt x="656004" y="2291359"/>
                  <a:pt x="661600" y="2286567"/>
                  <a:pt x="671676" y="2286567"/>
                </a:cubicBezTo>
                <a:lnTo>
                  <a:pt x="680071" y="2293757"/>
                </a:lnTo>
                <a:lnTo>
                  <a:pt x="680071" y="2293759"/>
                </a:lnTo>
                <a:lnTo>
                  <a:pt x="680073" y="2293759"/>
                </a:lnTo>
                <a:lnTo>
                  <a:pt x="688465" y="2300947"/>
                </a:lnTo>
                <a:lnTo>
                  <a:pt x="688465" y="2293759"/>
                </a:lnTo>
                <a:lnTo>
                  <a:pt x="680073" y="2293759"/>
                </a:lnTo>
                <a:lnTo>
                  <a:pt x="680071" y="2293757"/>
                </a:lnTo>
                <a:lnTo>
                  <a:pt x="693505" y="2267515"/>
                </a:lnTo>
                <a:lnTo>
                  <a:pt x="696382" y="2266130"/>
                </a:lnTo>
                <a:lnTo>
                  <a:pt x="691276" y="2259854"/>
                </a:lnTo>
                <a:cubicBezTo>
                  <a:pt x="678683" y="2245474"/>
                  <a:pt x="670147" y="2238285"/>
                  <a:pt x="665669" y="2238285"/>
                </a:cubicBezTo>
                <a:cubicBezTo>
                  <a:pt x="654472" y="2238285"/>
                  <a:pt x="648876" y="2233493"/>
                  <a:pt x="648876" y="2223905"/>
                </a:cubicBezTo>
                <a:lnTo>
                  <a:pt x="632083" y="2223905"/>
                </a:lnTo>
                <a:cubicBezTo>
                  <a:pt x="626487" y="2223905"/>
                  <a:pt x="623689" y="2226301"/>
                  <a:pt x="623689" y="2231097"/>
                </a:cubicBezTo>
                <a:cubicBezTo>
                  <a:pt x="590107" y="2225342"/>
                  <a:pt x="573314" y="2218154"/>
                  <a:pt x="573314" y="2209525"/>
                </a:cubicBezTo>
                <a:lnTo>
                  <a:pt x="573314" y="2195148"/>
                </a:lnTo>
                <a:lnTo>
                  <a:pt x="590107" y="2195148"/>
                </a:lnTo>
                <a:cubicBezTo>
                  <a:pt x="590107" y="2188437"/>
                  <a:pt x="584507" y="2166865"/>
                  <a:pt x="573314" y="2130438"/>
                </a:cubicBezTo>
                <a:lnTo>
                  <a:pt x="590107" y="2137627"/>
                </a:lnTo>
                <a:lnTo>
                  <a:pt x="598502" y="2137627"/>
                </a:lnTo>
                <a:lnTo>
                  <a:pt x="598502" y="2123250"/>
                </a:lnTo>
                <a:lnTo>
                  <a:pt x="581709" y="2101681"/>
                </a:lnTo>
                <a:cubicBezTo>
                  <a:pt x="583949" y="2101681"/>
                  <a:pt x="595141" y="2099281"/>
                  <a:pt x="615294" y="2094489"/>
                </a:cubicBezTo>
                <a:cubicBezTo>
                  <a:pt x="617530" y="2104077"/>
                  <a:pt x="623131" y="2108869"/>
                  <a:pt x="632083" y="2108869"/>
                </a:cubicBezTo>
                <a:lnTo>
                  <a:pt x="648876" y="2108869"/>
                </a:lnTo>
                <a:cubicBezTo>
                  <a:pt x="660072" y="2108869"/>
                  <a:pt x="665669" y="2104077"/>
                  <a:pt x="665669" y="2094489"/>
                </a:cubicBezTo>
                <a:lnTo>
                  <a:pt x="657274" y="2080109"/>
                </a:lnTo>
                <a:cubicBezTo>
                  <a:pt x="679663" y="2080109"/>
                  <a:pt x="690856" y="2075316"/>
                  <a:pt x="690856" y="2065732"/>
                </a:cubicBezTo>
                <a:cubicBezTo>
                  <a:pt x="685259" y="2065732"/>
                  <a:pt x="682461" y="2063332"/>
                  <a:pt x="682461" y="2058540"/>
                </a:cubicBezTo>
                <a:cubicBezTo>
                  <a:pt x="688058" y="2058540"/>
                  <a:pt x="696452" y="2056144"/>
                  <a:pt x="707649" y="2051352"/>
                </a:cubicBezTo>
                <a:cubicBezTo>
                  <a:pt x="707649" y="2059981"/>
                  <a:pt x="716043" y="2067169"/>
                  <a:pt x="732836" y="2072920"/>
                </a:cubicBezTo>
                <a:cubicBezTo>
                  <a:pt x="727240" y="2082508"/>
                  <a:pt x="724441" y="2089697"/>
                  <a:pt x="724441" y="2094489"/>
                </a:cubicBezTo>
                <a:lnTo>
                  <a:pt x="758023" y="2094489"/>
                </a:lnTo>
                <a:cubicBezTo>
                  <a:pt x="763619" y="2094489"/>
                  <a:pt x="766422" y="2092093"/>
                  <a:pt x="766422" y="2087301"/>
                </a:cubicBezTo>
                <a:lnTo>
                  <a:pt x="778283" y="2089840"/>
                </a:lnTo>
                <a:lnTo>
                  <a:pt x="797612" y="2063684"/>
                </a:lnTo>
                <a:lnTo>
                  <a:pt x="814405" y="2063684"/>
                </a:lnTo>
                <a:cubicBezTo>
                  <a:pt x="816645" y="2082857"/>
                  <a:pt x="825040" y="2092445"/>
                  <a:pt x="839592" y="2092445"/>
                </a:cubicBezTo>
                <a:cubicBezTo>
                  <a:pt x="847429" y="2073272"/>
                  <a:pt x="855827" y="2063684"/>
                  <a:pt x="864784" y="2063684"/>
                </a:cubicBezTo>
                <a:cubicBezTo>
                  <a:pt x="864784" y="2078064"/>
                  <a:pt x="870380" y="2085253"/>
                  <a:pt x="881572" y="2085253"/>
                </a:cubicBezTo>
                <a:cubicBezTo>
                  <a:pt x="882693" y="2075668"/>
                  <a:pt x="888289" y="2070876"/>
                  <a:pt x="898365" y="2070876"/>
                </a:cubicBezTo>
                <a:lnTo>
                  <a:pt x="915158" y="2078064"/>
                </a:lnTo>
                <a:cubicBezTo>
                  <a:pt x="915158" y="2068480"/>
                  <a:pt x="917956" y="2063684"/>
                  <a:pt x="923552" y="2063684"/>
                </a:cubicBezTo>
                <a:cubicBezTo>
                  <a:pt x="933629" y="2068480"/>
                  <a:pt x="942023" y="2070876"/>
                  <a:pt x="948740" y="2070876"/>
                </a:cubicBezTo>
                <a:lnTo>
                  <a:pt x="948740" y="2085253"/>
                </a:lnTo>
                <a:lnTo>
                  <a:pt x="923552" y="2085253"/>
                </a:lnTo>
                <a:lnTo>
                  <a:pt x="923552" y="2106825"/>
                </a:lnTo>
                <a:cubicBezTo>
                  <a:pt x="932509" y="2106825"/>
                  <a:pt x="946504" y="2118806"/>
                  <a:pt x="965532" y="2142771"/>
                </a:cubicBezTo>
                <a:cubicBezTo>
                  <a:pt x="975609" y="2137978"/>
                  <a:pt x="984003" y="2135582"/>
                  <a:pt x="990720" y="2135582"/>
                </a:cubicBezTo>
                <a:cubicBezTo>
                  <a:pt x="990720" y="2140374"/>
                  <a:pt x="993518" y="2142771"/>
                  <a:pt x="999118" y="2142771"/>
                </a:cubicBezTo>
                <a:lnTo>
                  <a:pt x="1007512" y="2128394"/>
                </a:lnTo>
                <a:lnTo>
                  <a:pt x="1007512" y="2121202"/>
                </a:lnTo>
                <a:cubicBezTo>
                  <a:pt x="1007512" y="2116410"/>
                  <a:pt x="1004714" y="2114013"/>
                  <a:pt x="999118" y="2114013"/>
                </a:cubicBezTo>
                <a:cubicBezTo>
                  <a:pt x="1004714" y="2090049"/>
                  <a:pt x="1010311" y="2078064"/>
                  <a:pt x="1015907" y="2078064"/>
                </a:cubicBezTo>
                <a:lnTo>
                  <a:pt x="1007512" y="2063684"/>
                </a:lnTo>
                <a:cubicBezTo>
                  <a:pt x="1008633" y="2054100"/>
                  <a:pt x="1014229" y="2049304"/>
                  <a:pt x="1024305" y="2049304"/>
                </a:cubicBezTo>
                <a:lnTo>
                  <a:pt x="1026696" y="2049986"/>
                </a:lnTo>
                <a:lnTo>
                  <a:pt x="1026696" y="2044160"/>
                </a:lnTo>
                <a:lnTo>
                  <a:pt x="1018298" y="2044160"/>
                </a:lnTo>
                <a:lnTo>
                  <a:pt x="1001505" y="2051352"/>
                </a:lnTo>
                <a:cubicBezTo>
                  <a:pt x="998149" y="2022591"/>
                  <a:pt x="986952" y="2008214"/>
                  <a:pt x="967923" y="2008214"/>
                </a:cubicBezTo>
                <a:lnTo>
                  <a:pt x="967923" y="1986642"/>
                </a:lnTo>
                <a:lnTo>
                  <a:pt x="976318" y="1986642"/>
                </a:lnTo>
                <a:cubicBezTo>
                  <a:pt x="993110" y="1986642"/>
                  <a:pt x="1001505" y="1993834"/>
                  <a:pt x="1001505" y="2008214"/>
                </a:cubicBezTo>
                <a:lnTo>
                  <a:pt x="1009903" y="2008214"/>
                </a:lnTo>
                <a:lnTo>
                  <a:pt x="1026696" y="2001022"/>
                </a:lnTo>
                <a:lnTo>
                  <a:pt x="1035091" y="2015403"/>
                </a:lnTo>
                <a:lnTo>
                  <a:pt x="1051883" y="2008214"/>
                </a:lnTo>
                <a:cubicBezTo>
                  <a:pt x="1096661" y="2013006"/>
                  <a:pt x="1119051" y="2032179"/>
                  <a:pt x="1119051" y="2065732"/>
                </a:cubicBezTo>
                <a:cubicBezTo>
                  <a:pt x="1119051" y="2075316"/>
                  <a:pt x="1113454" y="2080109"/>
                  <a:pt x="1102258" y="2080109"/>
                </a:cubicBezTo>
                <a:lnTo>
                  <a:pt x="1077071" y="2065732"/>
                </a:lnTo>
                <a:cubicBezTo>
                  <a:pt x="1077071" y="2075316"/>
                  <a:pt x="1071474" y="2080109"/>
                  <a:pt x="1060278" y="2080109"/>
                </a:cubicBezTo>
                <a:lnTo>
                  <a:pt x="1053033" y="2080109"/>
                </a:lnTo>
                <a:lnTo>
                  <a:pt x="1085174" y="2085614"/>
                </a:lnTo>
                <a:cubicBezTo>
                  <a:pt x="1094969" y="2089209"/>
                  <a:pt x="1099867" y="2093882"/>
                  <a:pt x="1099867" y="2099633"/>
                </a:cubicBezTo>
                <a:lnTo>
                  <a:pt x="1099867" y="2106825"/>
                </a:lnTo>
                <a:lnTo>
                  <a:pt x="1083078" y="2099633"/>
                </a:lnTo>
                <a:cubicBezTo>
                  <a:pt x="1084194" y="2114973"/>
                  <a:pt x="1098189" y="2126953"/>
                  <a:pt x="1125058" y="2135582"/>
                </a:cubicBezTo>
                <a:lnTo>
                  <a:pt x="1143035" y="2145846"/>
                </a:lnTo>
                <a:lnTo>
                  <a:pt x="1152632" y="2137627"/>
                </a:lnTo>
                <a:lnTo>
                  <a:pt x="1152632" y="2144818"/>
                </a:lnTo>
                <a:lnTo>
                  <a:pt x="1148074" y="2148723"/>
                </a:lnTo>
                <a:lnTo>
                  <a:pt x="1150246" y="2149962"/>
                </a:lnTo>
                <a:lnTo>
                  <a:pt x="1150246" y="2157151"/>
                </a:lnTo>
                <a:lnTo>
                  <a:pt x="1141847" y="2171531"/>
                </a:lnTo>
                <a:lnTo>
                  <a:pt x="1158640" y="2171531"/>
                </a:lnTo>
                <a:lnTo>
                  <a:pt x="1175433" y="2164343"/>
                </a:lnTo>
                <a:cubicBezTo>
                  <a:pt x="1178789" y="2164343"/>
                  <a:pt x="1201178" y="2173927"/>
                  <a:pt x="1242600" y="2193100"/>
                </a:cubicBezTo>
                <a:cubicBezTo>
                  <a:pt x="1242600" y="2187348"/>
                  <a:pt x="1245398" y="2180160"/>
                  <a:pt x="1250994" y="2171531"/>
                </a:cubicBezTo>
                <a:cubicBezTo>
                  <a:pt x="1267787" y="2171531"/>
                  <a:pt x="1276182" y="2181119"/>
                  <a:pt x="1276182" y="2200292"/>
                </a:cubicBezTo>
                <a:lnTo>
                  <a:pt x="1283194" y="2200292"/>
                </a:lnTo>
                <a:lnTo>
                  <a:pt x="1292313" y="2182074"/>
                </a:lnTo>
                <a:lnTo>
                  <a:pt x="1295365" y="2180767"/>
                </a:lnTo>
                <a:lnTo>
                  <a:pt x="1294483" y="2177739"/>
                </a:lnTo>
                <a:lnTo>
                  <a:pt x="1303759" y="2159199"/>
                </a:lnTo>
                <a:cubicBezTo>
                  <a:pt x="1298163" y="2159199"/>
                  <a:pt x="1295365" y="2152007"/>
                  <a:pt x="1295365" y="2137627"/>
                </a:cubicBezTo>
                <a:lnTo>
                  <a:pt x="1236592" y="2137627"/>
                </a:lnTo>
                <a:lnTo>
                  <a:pt x="1236592" y="2123250"/>
                </a:lnTo>
                <a:lnTo>
                  <a:pt x="1219799" y="2130438"/>
                </a:lnTo>
                <a:lnTo>
                  <a:pt x="1211405" y="2130438"/>
                </a:lnTo>
                <a:lnTo>
                  <a:pt x="1219799" y="2116058"/>
                </a:lnTo>
                <a:lnTo>
                  <a:pt x="1219799" y="2108869"/>
                </a:lnTo>
                <a:cubicBezTo>
                  <a:pt x="1211967" y="2108869"/>
                  <a:pt x="1195174" y="2094489"/>
                  <a:pt x="1169425" y="2065732"/>
                </a:cubicBezTo>
                <a:cubicBezTo>
                  <a:pt x="1152632" y="2065732"/>
                  <a:pt x="1138641" y="2056144"/>
                  <a:pt x="1127445" y="2036971"/>
                </a:cubicBezTo>
                <a:cubicBezTo>
                  <a:pt x="1138641" y="2036971"/>
                  <a:pt x="1144238" y="2032179"/>
                  <a:pt x="1144238" y="2022591"/>
                </a:cubicBezTo>
                <a:lnTo>
                  <a:pt x="1161031" y="2029783"/>
                </a:lnTo>
                <a:lnTo>
                  <a:pt x="1169425" y="2029783"/>
                </a:lnTo>
                <a:lnTo>
                  <a:pt x="1169425" y="2015403"/>
                </a:lnTo>
                <a:cubicBezTo>
                  <a:pt x="1160469" y="2015403"/>
                  <a:pt x="1140878" y="2008214"/>
                  <a:pt x="1110652" y="1993834"/>
                </a:cubicBezTo>
                <a:lnTo>
                  <a:pt x="1119051" y="2008214"/>
                </a:lnTo>
                <a:lnTo>
                  <a:pt x="1119051" y="2015403"/>
                </a:lnTo>
                <a:lnTo>
                  <a:pt x="1093863" y="2001022"/>
                </a:lnTo>
                <a:cubicBezTo>
                  <a:pt x="1093863" y="2005815"/>
                  <a:pt x="1091065" y="2008214"/>
                  <a:pt x="1085465" y="2008214"/>
                </a:cubicBezTo>
                <a:cubicBezTo>
                  <a:pt x="1085465" y="1998626"/>
                  <a:pt x="1074272" y="1975139"/>
                  <a:pt x="1051883" y="1937753"/>
                </a:cubicBezTo>
                <a:cubicBezTo>
                  <a:pt x="1063076" y="1937753"/>
                  <a:pt x="1068676" y="1932961"/>
                  <a:pt x="1068676" y="1923373"/>
                </a:cubicBezTo>
                <a:cubicBezTo>
                  <a:pt x="1046287" y="1892697"/>
                  <a:pt x="1023894" y="1873525"/>
                  <a:pt x="1001505" y="1865855"/>
                </a:cubicBezTo>
                <a:cubicBezTo>
                  <a:pt x="990312" y="1865855"/>
                  <a:pt x="984716" y="1873043"/>
                  <a:pt x="984716" y="1887424"/>
                </a:cubicBezTo>
                <a:lnTo>
                  <a:pt x="967923" y="1887424"/>
                </a:lnTo>
                <a:cubicBezTo>
                  <a:pt x="967923" y="1872088"/>
                  <a:pt x="948332" y="1860104"/>
                  <a:pt x="909150" y="1851475"/>
                </a:cubicBezTo>
                <a:cubicBezTo>
                  <a:pt x="895718" y="1866814"/>
                  <a:pt x="873329" y="1878798"/>
                  <a:pt x="841983" y="1887424"/>
                </a:cubicBezTo>
                <a:lnTo>
                  <a:pt x="841983" y="1865855"/>
                </a:lnTo>
                <a:cubicBezTo>
                  <a:pt x="864372" y="1865855"/>
                  <a:pt x="875569" y="1861063"/>
                  <a:pt x="875569" y="1851475"/>
                </a:cubicBezTo>
                <a:cubicBezTo>
                  <a:pt x="875569" y="1839972"/>
                  <a:pt x="892357" y="1832783"/>
                  <a:pt x="925943" y="1829906"/>
                </a:cubicBezTo>
                <a:lnTo>
                  <a:pt x="951130" y="1801149"/>
                </a:lnTo>
                <a:cubicBezTo>
                  <a:pt x="951130" y="1791561"/>
                  <a:pt x="953928" y="1786769"/>
                  <a:pt x="959525" y="1786769"/>
                </a:cubicBezTo>
                <a:cubicBezTo>
                  <a:pt x="1060278" y="1825114"/>
                  <a:pt x="1110652" y="1856270"/>
                  <a:pt x="1110652" y="1880235"/>
                </a:cubicBezTo>
                <a:lnTo>
                  <a:pt x="1119051" y="1880235"/>
                </a:lnTo>
                <a:lnTo>
                  <a:pt x="1119051" y="1865855"/>
                </a:lnTo>
                <a:lnTo>
                  <a:pt x="1135843" y="1865855"/>
                </a:lnTo>
                <a:lnTo>
                  <a:pt x="1135843" y="1873043"/>
                </a:lnTo>
                <a:cubicBezTo>
                  <a:pt x="1130243" y="1881672"/>
                  <a:pt x="1127445" y="1888864"/>
                  <a:pt x="1127445" y="1894616"/>
                </a:cubicBezTo>
                <a:lnTo>
                  <a:pt x="1152632" y="1894616"/>
                </a:lnTo>
                <a:lnTo>
                  <a:pt x="1152632" y="1880235"/>
                </a:lnTo>
                <a:cubicBezTo>
                  <a:pt x="1182858" y="1880235"/>
                  <a:pt x="1213645" y="1894616"/>
                  <a:pt x="1244991" y="1923373"/>
                </a:cubicBezTo>
                <a:lnTo>
                  <a:pt x="1244991" y="1901804"/>
                </a:lnTo>
                <a:lnTo>
                  <a:pt x="1228198" y="1901804"/>
                </a:lnTo>
                <a:cubicBezTo>
                  <a:pt x="1229318" y="1892216"/>
                  <a:pt x="1234914" y="1887424"/>
                  <a:pt x="1244991" y="1887424"/>
                </a:cubicBezTo>
                <a:lnTo>
                  <a:pt x="1253386" y="1894614"/>
                </a:lnTo>
                <a:lnTo>
                  <a:pt x="1253385" y="1894616"/>
                </a:lnTo>
                <a:lnTo>
                  <a:pt x="1253387" y="1894616"/>
                </a:lnTo>
                <a:lnTo>
                  <a:pt x="1261779" y="1901804"/>
                </a:lnTo>
                <a:lnTo>
                  <a:pt x="1261779" y="1894616"/>
                </a:lnTo>
                <a:lnTo>
                  <a:pt x="1253387" y="1894616"/>
                </a:lnTo>
                <a:lnTo>
                  <a:pt x="1253386" y="1894614"/>
                </a:lnTo>
                <a:lnTo>
                  <a:pt x="1266819" y="1868372"/>
                </a:lnTo>
                <a:lnTo>
                  <a:pt x="1269696" y="1866987"/>
                </a:lnTo>
                <a:lnTo>
                  <a:pt x="1264590" y="1860711"/>
                </a:lnTo>
                <a:cubicBezTo>
                  <a:pt x="1251997" y="1846331"/>
                  <a:pt x="1243461" y="1839142"/>
                  <a:pt x="1238983" y="1839142"/>
                </a:cubicBezTo>
                <a:cubicBezTo>
                  <a:pt x="1227786" y="1839142"/>
                  <a:pt x="1222190" y="1834350"/>
                  <a:pt x="1222190" y="1824762"/>
                </a:cubicBezTo>
                <a:lnTo>
                  <a:pt x="1205397" y="1824762"/>
                </a:lnTo>
                <a:cubicBezTo>
                  <a:pt x="1199801" y="1824762"/>
                  <a:pt x="1197003" y="1827158"/>
                  <a:pt x="1197003" y="1831954"/>
                </a:cubicBezTo>
                <a:cubicBezTo>
                  <a:pt x="1163421" y="1826199"/>
                  <a:pt x="1146628" y="1819011"/>
                  <a:pt x="1146628" y="1810382"/>
                </a:cubicBezTo>
                <a:lnTo>
                  <a:pt x="1146628" y="1796005"/>
                </a:lnTo>
                <a:lnTo>
                  <a:pt x="1163421" y="1796005"/>
                </a:lnTo>
                <a:cubicBezTo>
                  <a:pt x="1163421" y="1789294"/>
                  <a:pt x="1157821" y="1767722"/>
                  <a:pt x="1146628" y="1731295"/>
                </a:cubicBezTo>
                <a:lnTo>
                  <a:pt x="1163421" y="1738484"/>
                </a:lnTo>
                <a:lnTo>
                  <a:pt x="1171816" y="1738484"/>
                </a:lnTo>
                <a:lnTo>
                  <a:pt x="1171816" y="1724107"/>
                </a:lnTo>
                <a:lnTo>
                  <a:pt x="1171768" y="1724045"/>
                </a:lnTo>
                <a:lnTo>
                  <a:pt x="1133453" y="1718577"/>
                </a:lnTo>
                <a:lnTo>
                  <a:pt x="1133453" y="1704197"/>
                </a:lnTo>
                <a:cubicBezTo>
                  <a:pt x="1134573" y="1694609"/>
                  <a:pt x="1140169" y="1689817"/>
                  <a:pt x="1150246" y="1689817"/>
                </a:cubicBezTo>
                <a:lnTo>
                  <a:pt x="1158640" y="1689817"/>
                </a:lnTo>
                <a:lnTo>
                  <a:pt x="1158640" y="1701763"/>
                </a:lnTo>
                <a:lnTo>
                  <a:pt x="1167034" y="1699966"/>
                </a:lnTo>
                <a:lnTo>
                  <a:pt x="1167034" y="1689817"/>
                </a:lnTo>
                <a:cubicBezTo>
                  <a:pt x="1161438" y="1689817"/>
                  <a:pt x="1158640" y="1687421"/>
                  <a:pt x="1158640" y="1682628"/>
                </a:cubicBezTo>
                <a:cubicBezTo>
                  <a:pt x="1183827" y="1685504"/>
                  <a:pt x="1202718" y="1689338"/>
                  <a:pt x="1215313" y="1694131"/>
                </a:cubicBezTo>
                <a:lnTo>
                  <a:pt x="1227454" y="1705219"/>
                </a:lnTo>
                <a:lnTo>
                  <a:pt x="1238983" y="1695346"/>
                </a:lnTo>
                <a:lnTo>
                  <a:pt x="1230588" y="1680966"/>
                </a:lnTo>
                <a:cubicBezTo>
                  <a:pt x="1252977" y="1680966"/>
                  <a:pt x="1264170" y="1676173"/>
                  <a:pt x="1264170" y="1666589"/>
                </a:cubicBezTo>
                <a:cubicBezTo>
                  <a:pt x="1258574" y="1666589"/>
                  <a:pt x="1255776" y="1664189"/>
                  <a:pt x="1255776" y="1659397"/>
                </a:cubicBezTo>
                <a:cubicBezTo>
                  <a:pt x="1261372" y="1659397"/>
                  <a:pt x="1269766" y="1657001"/>
                  <a:pt x="1280963" y="1652209"/>
                </a:cubicBezTo>
                <a:cubicBezTo>
                  <a:pt x="1280963" y="1660838"/>
                  <a:pt x="1289357" y="1668026"/>
                  <a:pt x="1306150" y="1673777"/>
                </a:cubicBezTo>
                <a:cubicBezTo>
                  <a:pt x="1300554" y="1683365"/>
                  <a:pt x="1297756" y="1690554"/>
                  <a:pt x="1297756" y="1695346"/>
                </a:cubicBezTo>
                <a:lnTo>
                  <a:pt x="1331337" y="1695346"/>
                </a:lnTo>
                <a:cubicBezTo>
                  <a:pt x="1336933" y="1695346"/>
                  <a:pt x="1339736" y="1692950"/>
                  <a:pt x="1339736" y="1688158"/>
                </a:cubicBezTo>
                <a:lnTo>
                  <a:pt x="1351597" y="1690697"/>
                </a:lnTo>
                <a:lnTo>
                  <a:pt x="1370927" y="1664541"/>
                </a:lnTo>
                <a:lnTo>
                  <a:pt x="1387719" y="1664541"/>
                </a:lnTo>
                <a:cubicBezTo>
                  <a:pt x="1389960" y="1683714"/>
                  <a:pt x="1398354" y="1693302"/>
                  <a:pt x="1412907" y="1693302"/>
                </a:cubicBezTo>
                <a:cubicBezTo>
                  <a:pt x="1420743" y="1674129"/>
                  <a:pt x="1429141" y="1664541"/>
                  <a:pt x="1438098" y="1664541"/>
                </a:cubicBezTo>
                <a:cubicBezTo>
                  <a:pt x="1438098" y="1678921"/>
                  <a:pt x="1443694" y="1686110"/>
                  <a:pt x="1454887" y="1686110"/>
                </a:cubicBezTo>
                <a:cubicBezTo>
                  <a:pt x="1456007" y="1676525"/>
                  <a:pt x="1461603" y="1671733"/>
                  <a:pt x="1471679" y="1671733"/>
                </a:cubicBezTo>
                <a:lnTo>
                  <a:pt x="1488472" y="1678921"/>
                </a:lnTo>
                <a:cubicBezTo>
                  <a:pt x="1488472" y="1669337"/>
                  <a:pt x="1491270" y="1664541"/>
                  <a:pt x="1496867" y="1664541"/>
                </a:cubicBezTo>
                <a:cubicBezTo>
                  <a:pt x="1506943" y="1669337"/>
                  <a:pt x="1515338" y="1671733"/>
                  <a:pt x="1522054" y="1671733"/>
                </a:cubicBezTo>
                <a:lnTo>
                  <a:pt x="1522054" y="1686110"/>
                </a:lnTo>
                <a:lnTo>
                  <a:pt x="1496867" y="1686110"/>
                </a:lnTo>
                <a:lnTo>
                  <a:pt x="1496867" y="1707682"/>
                </a:lnTo>
                <a:cubicBezTo>
                  <a:pt x="1505823" y="1707682"/>
                  <a:pt x="1519818" y="1719663"/>
                  <a:pt x="1538847" y="1743628"/>
                </a:cubicBezTo>
                <a:cubicBezTo>
                  <a:pt x="1548923" y="1738835"/>
                  <a:pt x="1557318" y="1736439"/>
                  <a:pt x="1564034" y="1736439"/>
                </a:cubicBezTo>
                <a:cubicBezTo>
                  <a:pt x="1564034" y="1741231"/>
                  <a:pt x="1566832" y="1743628"/>
                  <a:pt x="1572432" y="1743628"/>
                </a:cubicBezTo>
                <a:lnTo>
                  <a:pt x="1580827" y="1729251"/>
                </a:lnTo>
                <a:lnTo>
                  <a:pt x="1580827" y="1722059"/>
                </a:lnTo>
                <a:cubicBezTo>
                  <a:pt x="1580827" y="1717267"/>
                  <a:pt x="1578029" y="1714870"/>
                  <a:pt x="1572432" y="1714870"/>
                </a:cubicBezTo>
                <a:cubicBezTo>
                  <a:pt x="1578029" y="1690906"/>
                  <a:pt x="1583625" y="1678921"/>
                  <a:pt x="1589221" y="1678921"/>
                </a:cubicBezTo>
                <a:lnTo>
                  <a:pt x="1580827" y="1664541"/>
                </a:lnTo>
                <a:cubicBezTo>
                  <a:pt x="1581947" y="1654957"/>
                  <a:pt x="1587543" y="1650161"/>
                  <a:pt x="1597620" y="1650161"/>
                </a:cubicBezTo>
                <a:lnTo>
                  <a:pt x="1600010" y="1650843"/>
                </a:lnTo>
                <a:lnTo>
                  <a:pt x="1600010" y="1645017"/>
                </a:lnTo>
                <a:lnTo>
                  <a:pt x="1591612" y="1645017"/>
                </a:lnTo>
                <a:lnTo>
                  <a:pt x="1574819" y="1652209"/>
                </a:lnTo>
                <a:cubicBezTo>
                  <a:pt x="1571463" y="1623448"/>
                  <a:pt x="1560266" y="1609071"/>
                  <a:pt x="1541237" y="1609071"/>
                </a:cubicBezTo>
                <a:lnTo>
                  <a:pt x="1541237" y="1587499"/>
                </a:lnTo>
                <a:lnTo>
                  <a:pt x="1549632" y="1587499"/>
                </a:lnTo>
                <a:cubicBezTo>
                  <a:pt x="1566424" y="1587499"/>
                  <a:pt x="1574819" y="1594691"/>
                  <a:pt x="1574819" y="1609071"/>
                </a:cubicBezTo>
                <a:lnTo>
                  <a:pt x="1583217" y="1609071"/>
                </a:lnTo>
                <a:lnTo>
                  <a:pt x="1600010" y="1601879"/>
                </a:lnTo>
                <a:lnTo>
                  <a:pt x="1608404" y="1616260"/>
                </a:lnTo>
                <a:lnTo>
                  <a:pt x="1625197" y="1609071"/>
                </a:lnTo>
                <a:cubicBezTo>
                  <a:pt x="1669976" y="1613863"/>
                  <a:pt x="1692365" y="1633036"/>
                  <a:pt x="1692365" y="1666589"/>
                </a:cubicBezTo>
                <a:cubicBezTo>
                  <a:pt x="1692365" y="1676173"/>
                  <a:pt x="1686768" y="1680966"/>
                  <a:pt x="1675572" y="1680966"/>
                </a:cubicBezTo>
                <a:lnTo>
                  <a:pt x="1650385" y="1666589"/>
                </a:lnTo>
                <a:cubicBezTo>
                  <a:pt x="1650385" y="1676173"/>
                  <a:pt x="1644789" y="1680966"/>
                  <a:pt x="1633592" y="1680966"/>
                </a:cubicBezTo>
                <a:lnTo>
                  <a:pt x="1626347" y="1680966"/>
                </a:lnTo>
                <a:lnTo>
                  <a:pt x="1658488" y="1686471"/>
                </a:lnTo>
                <a:cubicBezTo>
                  <a:pt x="1668283" y="1690066"/>
                  <a:pt x="1673181" y="1694739"/>
                  <a:pt x="1673181" y="1700490"/>
                </a:cubicBezTo>
                <a:lnTo>
                  <a:pt x="1673181" y="1707682"/>
                </a:lnTo>
                <a:lnTo>
                  <a:pt x="1656392" y="1700490"/>
                </a:lnTo>
                <a:cubicBezTo>
                  <a:pt x="1657508" y="1715830"/>
                  <a:pt x="1671503" y="1727810"/>
                  <a:pt x="1698373" y="1736439"/>
                </a:cubicBezTo>
                <a:lnTo>
                  <a:pt x="1716350" y="1746703"/>
                </a:lnTo>
                <a:lnTo>
                  <a:pt x="1725946" y="1738484"/>
                </a:lnTo>
                <a:lnTo>
                  <a:pt x="1725946" y="1745675"/>
                </a:lnTo>
                <a:lnTo>
                  <a:pt x="1721388" y="1749580"/>
                </a:lnTo>
                <a:lnTo>
                  <a:pt x="1723560" y="1750819"/>
                </a:lnTo>
                <a:lnTo>
                  <a:pt x="1723560" y="1758008"/>
                </a:lnTo>
                <a:lnTo>
                  <a:pt x="1715161" y="1772388"/>
                </a:lnTo>
                <a:lnTo>
                  <a:pt x="1731954" y="1772388"/>
                </a:lnTo>
                <a:lnTo>
                  <a:pt x="1748747" y="1765200"/>
                </a:lnTo>
                <a:cubicBezTo>
                  <a:pt x="1752103" y="1765200"/>
                  <a:pt x="1774492" y="1774784"/>
                  <a:pt x="1815914" y="1793957"/>
                </a:cubicBezTo>
                <a:cubicBezTo>
                  <a:pt x="1815914" y="1788205"/>
                  <a:pt x="1818712" y="1781017"/>
                  <a:pt x="1824309" y="1772388"/>
                </a:cubicBezTo>
                <a:cubicBezTo>
                  <a:pt x="1841101" y="1772388"/>
                  <a:pt x="1849496" y="1781976"/>
                  <a:pt x="1849496" y="1801149"/>
                </a:cubicBezTo>
                <a:lnTo>
                  <a:pt x="1856508" y="1801149"/>
                </a:lnTo>
                <a:lnTo>
                  <a:pt x="1865627" y="1782931"/>
                </a:lnTo>
                <a:lnTo>
                  <a:pt x="1868679" y="1781624"/>
                </a:lnTo>
                <a:lnTo>
                  <a:pt x="1867797" y="1778596"/>
                </a:lnTo>
                <a:lnTo>
                  <a:pt x="1877073" y="1760056"/>
                </a:lnTo>
                <a:cubicBezTo>
                  <a:pt x="1871477" y="1760056"/>
                  <a:pt x="1868679" y="1752864"/>
                  <a:pt x="1868679" y="1738484"/>
                </a:cubicBezTo>
                <a:lnTo>
                  <a:pt x="1809906" y="1738484"/>
                </a:lnTo>
                <a:lnTo>
                  <a:pt x="1809906" y="1724107"/>
                </a:lnTo>
                <a:lnTo>
                  <a:pt x="1793113" y="1731295"/>
                </a:lnTo>
                <a:lnTo>
                  <a:pt x="1784719" y="1731295"/>
                </a:lnTo>
                <a:lnTo>
                  <a:pt x="1793113" y="1716915"/>
                </a:lnTo>
                <a:lnTo>
                  <a:pt x="1793113" y="1709726"/>
                </a:lnTo>
                <a:cubicBezTo>
                  <a:pt x="1785281" y="1709726"/>
                  <a:pt x="1768488" y="1695346"/>
                  <a:pt x="1742739" y="1666589"/>
                </a:cubicBezTo>
                <a:cubicBezTo>
                  <a:pt x="1725946" y="1666589"/>
                  <a:pt x="1711956" y="1657001"/>
                  <a:pt x="1700759" y="1637828"/>
                </a:cubicBezTo>
                <a:cubicBezTo>
                  <a:pt x="1711956" y="1637828"/>
                  <a:pt x="1717552" y="1633036"/>
                  <a:pt x="1717552" y="1623448"/>
                </a:cubicBezTo>
                <a:lnTo>
                  <a:pt x="1734345" y="1630640"/>
                </a:lnTo>
                <a:lnTo>
                  <a:pt x="1742739" y="1630640"/>
                </a:lnTo>
                <a:lnTo>
                  <a:pt x="1742739" y="1616260"/>
                </a:lnTo>
                <a:cubicBezTo>
                  <a:pt x="1733782" y="1616260"/>
                  <a:pt x="1714192" y="1609071"/>
                  <a:pt x="1683966" y="1594691"/>
                </a:cubicBezTo>
                <a:lnTo>
                  <a:pt x="1692365" y="1609071"/>
                </a:lnTo>
                <a:lnTo>
                  <a:pt x="1692365" y="1616260"/>
                </a:lnTo>
                <a:lnTo>
                  <a:pt x="1667177" y="1601879"/>
                </a:lnTo>
                <a:cubicBezTo>
                  <a:pt x="1667177" y="1606672"/>
                  <a:pt x="1664379" y="1609071"/>
                  <a:pt x="1658779" y="1609071"/>
                </a:cubicBezTo>
                <a:cubicBezTo>
                  <a:pt x="1658779" y="1599483"/>
                  <a:pt x="1647586" y="1575996"/>
                  <a:pt x="1625197" y="1538610"/>
                </a:cubicBezTo>
                <a:cubicBezTo>
                  <a:pt x="1636390" y="1538610"/>
                  <a:pt x="1641990" y="1533818"/>
                  <a:pt x="1641990" y="1524230"/>
                </a:cubicBezTo>
                <a:cubicBezTo>
                  <a:pt x="1619601" y="1493554"/>
                  <a:pt x="1597208" y="1474382"/>
                  <a:pt x="1574819" y="1466712"/>
                </a:cubicBezTo>
                <a:cubicBezTo>
                  <a:pt x="1563626" y="1466712"/>
                  <a:pt x="1558030" y="1473900"/>
                  <a:pt x="1558030" y="1488281"/>
                </a:cubicBezTo>
                <a:lnTo>
                  <a:pt x="1541237" y="1488281"/>
                </a:lnTo>
                <a:cubicBezTo>
                  <a:pt x="1541237" y="1472945"/>
                  <a:pt x="1521646" y="1460961"/>
                  <a:pt x="1482464" y="1452332"/>
                </a:cubicBezTo>
                <a:cubicBezTo>
                  <a:pt x="1469032" y="1467671"/>
                  <a:pt x="1446643" y="1479655"/>
                  <a:pt x="1415297" y="1488281"/>
                </a:cubicBezTo>
                <a:lnTo>
                  <a:pt x="1415297" y="1466712"/>
                </a:lnTo>
                <a:cubicBezTo>
                  <a:pt x="1437686" y="1466712"/>
                  <a:pt x="1448883" y="1461920"/>
                  <a:pt x="1448883" y="1452332"/>
                </a:cubicBezTo>
                <a:cubicBezTo>
                  <a:pt x="1448883" y="1440829"/>
                  <a:pt x="1465672" y="1433640"/>
                  <a:pt x="1499257" y="1430763"/>
                </a:cubicBezTo>
                <a:lnTo>
                  <a:pt x="1524445" y="1402006"/>
                </a:lnTo>
                <a:cubicBezTo>
                  <a:pt x="1524445" y="1392418"/>
                  <a:pt x="1527243" y="1387626"/>
                  <a:pt x="1532839" y="1387626"/>
                </a:cubicBezTo>
                <a:cubicBezTo>
                  <a:pt x="1633592" y="1425971"/>
                  <a:pt x="1683966" y="1457127"/>
                  <a:pt x="1683966" y="1481092"/>
                </a:cubicBezTo>
                <a:lnTo>
                  <a:pt x="1692365" y="1481092"/>
                </a:lnTo>
                <a:lnTo>
                  <a:pt x="1692365" y="1466712"/>
                </a:lnTo>
                <a:lnTo>
                  <a:pt x="1709157" y="1466712"/>
                </a:lnTo>
                <a:lnTo>
                  <a:pt x="1709157" y="1473900"/>
                </a:lnTo>
                <a:cubicBezTo>
                  <a:pt x="1703557" y="1482529"/>
                  <a:pt x="1700759" y="1489721"/>
                  <a:pt x="1700759" y="1495473"/>
                </a:cubicBezTo>
                <a:lnTo>
                  <a:pt x="1725946" y="1495473"/>
                </a:lnTo>
                <a:lnTo>
                  <a:pt x="1725946" y="1481092"/>
                </a:lnTo>
                <a:cubicBezTo>
                  <a:pt x="1756172" y="1481092"/>
                  <a:pt x="1786959" y="1495473"/>
                  <a:pt x="1818305" y="1524230"/>
                </a:cubicBezTo>
                <a:lnTo>
                  <a:pt x="1818305" y="1502661"/>
                </a:lnTo>
                <a:lnTo>
                  <a:pt x="1801512" y="1502661"/>
                </a:lnTo>
                <a:cubicBezTo>
                  <a:pt x="1802632" y="1493073"/>
                  <a:pt x="1808228" y="1488281"/>
                  <a:pt x="1818305" y="1488281"/>
                </a:cubicBezTo>
                <a:lnTo>
                  <a:pt x="1826700" y="1495472"/>
                </a:lnTo>
                <a:lnTo>
                  <a:pt x="1826699" y="1495473"/>
                </a:lnTo>
                <a:lnTo>
                  <a:pt x="1826701" y="1495473"/>
                </a:lnTo>
                <a:lnTo>
                  <a:pt x="1835093" y="1502661"/>
                </a:lnTo>
                <a:lnTo>
                  <a:pt x="1835093" y="1495473"/>
                </a:lnTo>
                <a:lnTo>
                  <a:pt x="1826701" y="1495473"/>
                </a:lnTo>
                <a:lnTo>
                  <a:pt x="1826700" y="1495472"/>
                </a:lnTo>
                <a:lnTo>
                  <a:pt x="1840133" y="1469229"/>
                </a:lnTo>
                <a:cubicBezTo>
                  <a:pt x="1845731" y="1463238"/>
                  <a:pt x="1852448" y="1460003"/>
                  <a:pt x="1860285" y="1459524"/>
                </a:cubicBezTo>
                <a:lnTo>
                  <a:pt x="1860285" y="1466712"/>
                </a:lnTo>
                <a:lnTo>
                  <a:pt x="1843492" y="1495473"/>
                </a:lnTo>
                <a:lnTo>
                  <a:pt x="1877073" y="1481092"/>
                </a:lnTo>
                <a:cubicBezTo>
                  <a:pt x="1865881" y="1464794"/>
                  <a:pt x="1860285" y="1450417"/>
                  <a:pt x="1860285" y="1437955"/>
                </a:cubicBezTo>
                <a:cubicBezTo>
                  <a:pt x="1865881" y="1428367"/>
                  <a:pt x="1868679" y="1421178"/>
                  <a:pt x="1868679" y="1416383"/>
                </a:cubicBezTo>
                <a:lnTo>
                  <a:pt x="1843492" y="1416383"/>
                </a:lnTo>
                <a:lnTo>
                  <a:pt x="1843492" y="1402006"/>
                </a:lnTo>
                <a:lnTo>
                  <a:pt x="1860285" y="1402006"/>
                </a:lnTo>
                <a:lnTo>
                  <a:pt x="1843492" y="1380434"/>
                </a:lnTo>
                <a:cubicBezTo>
                  <a:pt x="1843492" y="1370849"/>
                  <a:pt x="1851886" y="1366057"/>
                  <a:pt x="1868679" y="1366057"/>
                </a:cubicBezTo>
                <a:lnTo>
                  <a:pt x="1860285" y="1330108"/>
                </a:lnTo>
                <a:cubicBezTo>
                  <a:pt x="1865881" y="1330108"/>
                  <a:pt x="1868679" y="1327712"/>
                  <a:pt x="1868679" y="1322916"/>
                </a:cubicBezTo>
                <a:cubicBezTo>
                  <a:pt x="1863083" y="1322916"/>
                  <a:pt x="1860285" y="1320520"/>
                  <a:pt x="1860285" y="1315727"/>
                </a:cubicBezTo>
                <a:cubicBezTo>
                  <a:pt x="1916256" y="1303265"/>
                  <a:pt x="1944241" y="1286489"/>
                  <a:pt x="1944241" y="1265398"/>
                </a:cubicBezTo>
                <a:lnTo>
                  <a:pt x="1961034" y="1265398"/>
                </a:lnTo>
                <a:cubicBezTo>
                  <a:pt x="1963274" y="1284571"/>
                  <a:pt x="1971668" y="1294159"/>
                  <a:pt x="1986221" y="1294159"/>
                </a:cubicBezTo>
                <a:cubicBezTo>
                  <a:pt x="1994057" y="1274986"/>
                  <a:pt x="2002455" y="1265398"/>
                  <a:pt x="2011412" y="1265398"/>
                </a:cubicBezTo>
                <a:cubicBezTo>
                  <a:pt x="2011412" y="1279779"/>
                  <a:pt x="2017008" y="1286967"/>
                  <a:pt x="2028201" y="1286967"/>
                </a:cubicBezTo>
                <a:cubicBezTo>
                  <a:pt x="2029321" y="1277382"/>
                  <a:pt x="2034917" y="1272590"/>
                  <a:pt x="2044994" y="1272590"/>
                </a:cubicBezTo>
                <a:lnTo>
                  <a:pt x="2061787" y="1279779"/>
                </a:lnTo>
                <a:cubicBezTo>
                  <a:pt x="2061787" y="1270194"/>
                  <a:pt x="2064584" y="1265398"/>
                  <a:pt x="2070181" y="1265398"/>
                </a:cubicBezTo>
                <a:cubicBezTo>
                  <a:pt x="2080257" y="1270194"/>
                  <a:pt x="2088652" y="1272590"/>
                  <a:pt x="2095368" y="1272590"/>
                </a:cubicBezTo>
                <a:lnTo>
                  <a:pt x="2095368" y="1286967"/>
                </a:lnTo>
                <a:lnTo>
                  <a:pt x="2070181" y="1286967"/>
                </a:lnTo>
                <a:lnTo>
                  <a:pt x="2070181" y="1308539"/>
                </a:lnTo>
                <a:cubicBezTo>
                  <a:pt x="2079137" y="1308539"/>
                  <a:pt x="2093132" y="1320520"/>
                  <a:pt x="2112161" y="1344485"/>
                </a:cubicBezTo>
                <a:cubicBezTo>
                  <a:pt x="2122237" y="1339692"/>
                  <a:pt x="2130632" y="1337296"/>
                  <a:pt x="2137348" y="1337296"/>
                </a:cubicBezTo>
                <a:cubicBezTo>
                  <a:pt x="2137348" y="1342088"/>
                  <a:pt x="2140146" y="1344485"/>
                  <a:pt x="2145747" y="1344485"/>
                </a:cubicBezTo>
                <a:lnTo>
                  <a:pt x="2154141" y="1330108"/>
                </a:lnTo>
                <a:lnTo>
                  <a:pt x="2154141" y="1322916"/>
                </a:lnTo>
                <a:cubicBezTo>
                  <a:pt x="2154141" y="1318124"/>
                  <a:pt x="2151343" y="1315727"/>
                  <a:pt x="2145747" y="1315727"/>
                </a:cubicBezTo>
                <a:cubicBezTo>
                  <a:pt x="2151343" y="1291762"/>
                  <a:pt x="2156939" y="1279779"/>
                  <a:pt x="2162535" y="1279779"/>
                </a:cubicBezTo>
                <a:lnTo>
                  <a:pt x="2154141" y="1265398"/>
                </a:lnTo>
                <a:cubicBezTo>
                  <a:pt x="2155261" y="1255813"/>
                  <a:pt x="2160857" y="1251018"/>
                  <a:pt x="2170934" y="1251018"/>
                </a:cubicBezTo>
                <a:cubicBezTo>
                  <a:pt x="2181010" y="1255813"/>
                  <a:pt x="2189404" y="1258210"/>
                  <a:pt x="2196121" y="1258210"/>
                </a:cubicBezTo>
                <a:lnTo>
                  <a:pt x="2196121" y="1265398"/>
                </a:lnTo>
                <a:lnTo>
                  <a:pt x="2187726" y="1279779"/>
                </a:lnTo>
                <a:cubicBezTo>
                  <a:pt x="2226904" y="1282656"/>
                  <a:pt x="2246495" y="1289844"/>
                  <a:pt x="2246495" y="1301347"/>
                </a:cubicBezTo>
                <a:lnTo>
                  <a:pt x="2246495" y="1308539"/>
                </a:lnTo>
                <a:lnTo>
                  <a:pt x="2229707" y="1301347"/>
                </a:lnTo>
                <a:cubicBezTo>
                  <a:pt x="2230822" y="1316687"/>
                  <a:pt x="2244817" y="1328667"/>
                  <a:pt x="2271687" y="1337296"/>
                </a:cubicBezTo>
                <a:cubicBezTo>
                  <a:pt x="2271687" y="1346884"/>
                  <a:pt x="2280081" y="1351676"/>
                  <a:pt x="2296874" y="1351676"/>
                </a:cubicBezTo>
                <a:lnTo>
                  <a:pt x="2296874" y="1358865"/>
                </a:lnTo>
                <a:lnTo>
                  <a:pt x="2288475" y="1373245"/>
                </a:lnTo>
                <a:lnTo>
                  <a:pt x="2305268" y="1373245"/>
                </a:lnTo>
                <a:lnTo>
                  <a:pt x="2322061" y="1366057"/>
                </a:lnTo>
                <a:cubicBezTo>
                  <a:pt x="2325417" y="1366057"/>
                  <a:pt x="2347806" y="1375641"/>
                  <a:pt x="2389228" y="1394814"/>
                </a:cubicBezTo>
                <a:cubicBezTo>
                  <a:pt x="2389228" y="1389062"/>
                  <a:pt x="2392026" y="1381874"/>
                  <a:pt x="2397622" y="1373245"/>
                </a:cubicBezTo>
                <a:cubicBezTo>
                  <a:pt x="2414416" y="1373245"/>
                  <a:pt x="2422809" y="1382833"/>
                  <a:pt x="2422809" y="1402006"/>
                </a:cubicBezTo>
                <a:lnTo>
                  <a:pt x="2439603" y="1402006"/>
                </a:lnTo>
                <a:cubicBezTo>
                  <a:pt x="2439603" y="1387626"/>
                  <a:pt x="2448001" y="1380434"/>
                  <a:pt x="2464790" y="1380434"/>
                </a:cubicBezTo>
                <a:lnTo>
                  <a:pt x="2473188" y="1394814"/>
                </a:lnTo>
                <a:lnTo>
                  <a:pt x="2456396" y="1394814"/>
                </a:lnTo>
                <a:cubicBezTo>
                  <a:pt x="2457516" y="1404402"/>
                  <a:pt x="2463112" y="1409194"/>
                  <a:pt x="2473188" y="1409194"/>
                </a:cubicBezTo>
                <a:lnTo>
                  <a:pt x="2473188" y="1394814"/>
                </a:lnTo>
                <a:lnTo>
                  <a:pt x="2481582" y="1394814"/>
                </a:lnTo>
                <a:cubicBezTo>
                  <a:pt x="2481582" y="1414946"/>
                  <a:pt x="2492779" y="1429326"/>
                  <a:pt x="2515168" y="1437955"/>
                </a:cubicBezTo>
                <a:lnTo>
                  <a:pt x="2506770" y="1452332"/>
                </a:lnTo>
                <a:lnTo>
                  <a:pt x="2523562" y="1473900"/>
                </a:lnTo>
                <a:lnTo>
                  <a:pt x="2523562" y="1481092"/>
                </a:lnTo>
                <a:lnTo>
                  <a:pt x="2506770" y="1473900"/>
                </a:lnTo>
                <a:cubicBezTo>
                  <a:pt x="2506770" y="1478696"/>
                  <a:pt x="2503972" y="1485885"/>
                  <a:pt x="2498375" y="1495473"/>
                </a:cubicBezTo>
                <a:cubicBezTo>
                  <a:pt x="2516288" y="1495473"/>
                  <a:pt x="2527481" y="1512249"/>
                  <a:pt x="2531961" y="1545798"/>
                </a:cubicBezTo>
                <a:lnTo>
                  <a:pt x="2548750" y="1552990"/>
                </a:lnTo>
                <a:cubicBezTo>
                  <a:pt x="2548750" y="1545321"/>
                  <a:pt x="2557148" y="1538132"/>
                  <a:pt x="2573937" y="1531422"/>
                </a:cubicBezTo>
                <a:lnTo>
                  <a:pt x="2573937" y="1538610"/>
                </a:lnTo>
                <a:lnTo>
                  <a:pt x="2548750" y="1565930"/>
                </a:lnTo>
                <a:lnTo>
                  <a:pt x="2571740" y="1561501"/>
                </a:lnTo>
                <a:lnTo>
                  <a:pt x="2569868" y="1556694"/>
                </a:lnTo>
                <a:cubicBezTo>
                  <a:pt x="2576589" y="1556694"/>
                  <a:pt x="2584983" y="1554298"/>
                  <a:pt x="2595060" y="1549506"/>
                </a:cubicBezTo>
                <a:lnTo>
                  <a:pt x="2595060" y="1557009"/>
                </a:lnTo>
                <a:lnTo>
                  <a:pt x="2615917" y="1552990"/>
                </a:lnTo>
                <a:lnTo>
                  <a:pt x="2628641" y="1589762"/>
                </a:lnTo>
                <a:lnTo>
                  <a:pt x="2628641" y="1571074"/>
                </a:lnTo>
                <a:lnTo>
                  <a:pt x="2645434" y="1571074"/>
                </a:lnTo>
                <a:lnTo>
                  <a:pt x="2645434" y="1599835"/>
                </a:lnTo>
                <a:lnTo>
                  <a:pt x="2636983" y="1599835"/>
                </a:lnTo>
                <a:lnTo>
                  <a:pt x="2666295" y="1630640"/>
                </a:lnTo>
                <a:cubicBezTo>
                  <a:pt x="2675248" y="1625844"/>
                  <a:pt x="2689242" y="1623448"/>
                  <a:pt x="2708275" y="1623448"/>
                </a:cubicBezTo>
                <a:cubicBezTo>
                  <a:pt x="2697079" y="1608112"/>
                  <a:pt x="2691483" y="1593732"/>
                  <a:pt x="2691483" y="1580311"/>
                </a:cubicBezTo>
                <a:lnTo>
                  <a:pt x="2708275" y="1580311"/>
                </a:lnTo>
                <a:cubicBezTo>
                  <a:pt x="2708275" y="1559220"/>
                  <a:pt x="2685887" y="1538132"/>
                  <a:pt x="2641109" y="1517041"/>
                </a:cubicBezTo>
                <a:cubicBezTo>
                  <a:pt x="2655661" y="1488281"/>
                  <a:pt x="2669652" y="1473900"/>
                  <a:pt x="2683084" y="1473900"/>
                </a:cubicBezTo>
                <a:lnTo>
                  <a:pt x="2683084" y="1459524"/>
                </a:lnTo>
                <a:lnTo>
                  <a:pt x="2657897" y="1459524"/>
                </a:lnTo>
                <a:lnTo>
                  <a:pt x="2657897" y="1437955"/>
                </a:lnTo>
                <a:cubicBezTo>
                  <a:pt x="2663497" y="1437955"/>
                  <a:pt x="2671892" y="1435555"/>
                  <a:pt x="2683084" y="1430763"/>
                </a:cubicBezTo>
                <a:cubicBezTo>
                  <a:pt x="2683084" y="1435555"/>
                  <a:pt x="2685887" y="1437955"/>
                  <a:pt x="2691483" y="1437955"/>
                </a:cubicBezTo>
                <a:lnTo>
                  <a:pt x="2691483" y="1430763"/>
                </a:lnTo>
                <a:cubicBezTo>
                  <a:pt x="2685887" y="1430763"/>
                  <a:pt x="2683084" y="1428367"/>
                  <a:pt x="2683084" y="1423575"/>
                </a:cubicBezTo>
                <a:lnTo>
                  <a:pt x="2699877" y="1423575"/>
                </a:lnTo>
                <a:cubicBezTo>
                  <a:pt x="2699877" y="1440829"/>
                  <a:pt x="2716112" y="1455209"/>
                  <a:pt x="2748573" y="1466712"/>
                </a:cubicBezTo>
                <a:lnTo>
                  <a:pt x="2790553" y="1459524"/>
                </a:lnTo>
                <a:lnTo>
                  <a:pt x="2790553" y="1452332"/>
                </a:lnTo>
                <a:cubicBezTo>
                  <a:pt x="2790553" y="1447539"/>
                  <a:pt x="2787756" y="1445143"/>
                  <a:pt x="2782159" y="1445143"/>
                </a:cubicBezTo>
                <a:cubicBezTo>
                  <a:pt x="2782159" y="1425971"/>
                  <a:pt x="2798952" y="1416383"/>
                  <a:pt x="2832534" y="1416383"/>
                </a:cubicBezTo>
                <a:lnTo>
                  <a:pt x="2832534" y="1423575"/>
                </a:lnTo>
                <a:cubicBezTo>
                  <a:pt x="2843730" y="1423575"/>
                  <a:pt x="2849326" y="1418782"/>
                  <a:pt x="2849326" y="1409194"/>
                </a:cubicBezTo>
                <a:lnTo>
                  <a:pt x="2832534" y="1402006"/>
                </a:lnTo>
                <a:cubicBezTo>
                  <a:pt x="2838130" y="1392418"/>
                  <a:pt x="2840932" y="1385229"/>
                  <a:pt x="2840932" y="1380434"/>
                </a:cubicBezTo>
                <a:lnTo>
                  <a:pt x="2874514" y="1394814"/>
                </a:lnTo>
                <a:cubicBezTo>
                  <a:pt x="2868917" y="1385229"/>
                  <a:pt x="2866119" y="1378037"/>
                  <a:pt x="2866119" y="1373245"/>
                </a:cubicBezTo>
                <a:lnTo>
                  <a:pt x="2866119" y="1358865"/>
                </a:lnTo>
                <a:lnTo>
                  <a:pt x="2874514" y="1358865"/>
                </a:lnTo>
                <a:cubicBezTo>
                  <a:pt x="2874514" y="1378037"/>
                  <a:pt x="2882908" y="1387626"/>
                  <a:pt x="2899701" y="1387626"/>
                </a:cubicBezTo>
                <a:cubicBezTo>
                  <a:pt x="2899701" y="1382833"/>
                  <a:pt x="2902499" y="1380434"/>
                  <a:pt x="2908099" y="1380434"/>
                </a:cubicBezTo>
                <a:lnTo>
                  <a:pt x="2899701" y="1366057"/>
                </a:lnTo>
                <a:lnTo>
                  <a:pt x="2899701" y="1358865"/>
                </a:lnTo>
                <a:cubicBezTo>
                  <a:pt x="2910897" y="1358865"/>
                  <a:pt x="2924888" y="1346884"/>
                  <a:pt x="2941681" y="1322916"/>
                </a:cubicBezTo>
                <a:lnTo>
                  <a:pt x="2958474" y="1322916"/>
                </a:lnTo>
                <a:cubicBezTo>
                  <a:pt x="2958474" y="1334422"/>
                  <a:pt x="2972468" y="1341611"/>
                  <a:pt x="3000453" y="1344485"/>
                </a:cubicBezTo>
                <a:cubicBezTo>
                  <a:pt x="3002694" y="1354073"/>
                  <a:pt x="3008290" y="1358865"/>
                  <a:pt x="3017246" y="1358865"/>
                </a:cubicBezTo>
                <a:lnTo>
                  <a:pt x="3034035" y="1351676"/>
                </a:lnTo>
                <a:lnTo>
                  <a:pt x="3034035" y="1356440"/>
                </a:lnTo>
                <a:lnTo>
                  <a:pt x="3043822" y="1360775"/>
                </a:lnTo>
                <a:lnTo>
                  <a:pt x="3044474" y="1361586"/>
                </a:lnTo>
                <a:lnTo>
                  <a:pt x="3050828" y="1358865"/>
                </a:lnTo>
                <a:lnTo>
                  <a:pt x="3059227" y="1358865"/>
                </a:lnTo>
                <a:lnTo>
                  <a:pt x="3059227" y="1373245"/>
                </a:lnTo>
                <a:lnTo>
                  <a:pt x="3075196" y="1373245"/>
                </a:lnTo>
                <a:lnTo>
                  <a:pt x="3082023" y="1348192"/>
                </a:lnTo>
                <a:lnTo>
                  <a:pt x="3090417" y="1348192"/>
                </a:lnTo>
                <a:lnTo>
                  <a:pt x="3096522" y="1351676"/>
                </a:lnTo>
                <a:lnTo>
                  <a:pt x="3109601" y="1351676"/>
                </a:lnTo>
                <a:lnTo>
                  <a:pt x="3106332" y="1357276"/>
                </a:lnTo>
                <a:lnTo>
                  <a:pt x="3115609" y="1362572"/>
                </a:lnTo>
                <a:lnTo>
                  <a:pt x="3149190" y="1341003"/>
                </a:lnTo>
                <a:lnTo>
                  <a:pt x="3155360" y="1341003"/>
                </a:lnTo>
                <a:lnTo>
                  <a:pt x="3151579" y="1336578"/>
                </a:lnTo>
                <a:cubicBezTo>
                  <a:pt x="3145982" y="1329388"/>
                  <a:pt x="3143183" y="1324834"/>
                  <a:pt x="3143183" y="1322916"/>
                </a:cubicBezTo>
                <a:cubicBezTo>
                  <a:pt x="3154379" y="1322916"/>
                  <a:pt x="3159975" y="1318124"/>
                  <a:pt x="3159975" y="1308539"/>
                </a:cubicBezTo>
                <a:lnTo>
                  <a:pt x="3159975" y="1301347"/>
                </a:lnTo>
                <a:lnTo>
                  <a:pt x="3143183" y="1301347"/>
                </a:lnTo>
                <a:lnTo>
                  <a:pt x="3143183" y="1315727"/>
                </a:lnTo>
                <a:cubicBezTo>
                  <a:pt x="3137586" y="1315727"/>
                  <a:pt x="3134788" y="1313331"/>
                  <a:pt x="3134788" y="1308539"/>
                </a:cubicBezTo>
                <a:lnTo>
                  <a:pt x="3117995" y="1315727"/>
                </a:lnTo>
                <a:cubicBezTo>
                  <a:pt x="3067620" y="1289844"/>
                  <a:pt x="3042434" y="1268276"/>
                  <a:pt x="3042434" y="1251018"/>
                </a:cubicBezTo>
                <a:lnTo>
                  <a:pt x="3059227" y="1251018"/>
                </a:lnTo>
                <a:lnTo>
                  <a:pt x="3059227" y="1207880"/>
                </a:lnTo>
                <a:lnTo>
                  <a:pt x="3092808" y="1243829"/>
                </a:lnTo>
                <a:cubicBezTo>
                  <a:pt x="3123033" y="1205484"/>
                  <a:pt x="3148220" y="1186311"/>
                  <a:pt x="3168373" y="1186311"/>
                </a:cubicBezTo>
                <a:lnTo>
                  <a:pt x="3168373" y="1193500"/>
                </a:lnTo>
                <a:cubicBezTo>
                  <a:pt x="3168373" y="1198296"/>
                  <a:pt x="3171172" y="1200692"/>
                  <a:pt x="3176768" y="1200692"/>
                </a:cubicBezTo>
                <a:lnTo>
                  <a:pt x="3168373" y="1215072"/>
                </a:lnTo>
                <a:lnTo>
                  <a:pt x="3168373" y="1229449"/>
                </a:lnTo>
                <a:cubicBezTo>
                  <a:pt x="3168373" y="1235200"/>
                  <a:pt x="3193561" y="1249581"/>
                  <a:pt x="3243935" y="1272590"/>
                </a:cubicBezTo>
                <a:cubicBezTo>
                  <a:pt x="3243935" y="1258210"/>
                  <a:pt x="3252334" y="1251018"/>
                  <a:pt x="3269123" y="1251018"/>
                </a:cubicBezTo>
                <a:lnTo>
                  <a:pt x="3269123" y="1265398"/>
                </a:lnTo>
                <a:lnTo>
                  <a:pt x="3252334" y="1265398"/>
                </a:lnTo>
                <a:cubicBezTo>
                  <a:pt x="3257930" y="1274027"/>
                  <a:pt x="3260728" y="1281215"/>
                  <a:pt x="3260728" y="1286967"/>
                </a:cubicBezTo>
                <a:lnTo>
                  <a:pt x="3285915" y="1286967"/>
                </a:lnTo>
                <a:lnTo>
                  <a:pt x="3285915" y="1279779"/>
                </a:lnTo>
                <a:lnTo>
                  <a:pt x="3277521" y="1265398"/>
                </a:lnTo>
                <a:cubicBezTo>
                  <a:pt x="3303266" y="1241433"/>
                  <a:pt x="3320059" y="1229449"/>
                  <a:pt x="3327895" y="1229449"/>
                </a:cubicBezTo>
                <a:lnTo>
                  <a:pt x="3327895" y="1243829"/>
                </a:lnTo>
                <a:lnTo>
                  <a:pt x="3336290" y="1243829"/>
                </a:lnTo>
                <a:lnTo>
                  <a:pt x="3336290" y="1229449"/>
                </a:lnTo>
                <a:lnTo>
                  <a:pt x="3353082" y="1236641"/>
                </a:lnTo>
                <a:lnTo>
                  <a:pt x="3361481" y="1236641"/>
                </a:lnTo>
                <a:cubicBezTo>
                  <a:pt x="3361481" y="1225134"/>
                  <a:pt x="3378270" y="1217946"/>
                  <a:pt x="3411855" y="1215072"/>
                </a:cubicBezTo>
                <a:cubicBezTo>
                  <a:pt x="3433124" y="1173850"/>
                  <a:pt x="3452715" y="1152281"/>
                  <a:pt x="3470628" y="1150363"/>
                </a:cubicBezTo>
                <a:cubicBezTo>
                  <a:pt x="3480701" y="1155155"/>
                  <a:pt x="3491897" y="1157551"/>
                  <a:pt x="3504210" y="1157551"/>
                </a:cubicBezTo>
                <a:lnTo>
                  <a:pt x="3521002" y="1150363"/>
                </a:lnTo>
                <a:lnTo>
                  <a:pt x="3537795" y="1157551"/>
                </a:lnTo>
                <a:lnTo>
                  <a:pt x="3546190" y="1157551"/>
                </a:lnTo>
                <a:lnTo>
                  <a:pt x="3546190" y="1150363"/>
                </a:lnTo>
                <a:lnTo>
                  <a:pt x="3504210" y="1143174"/>
                </a:lnTo>
                <a:lnTo>
                  <a:pt x="3504210" y="1114413"/>
                </a:lnTo>
                <a:cubicBezTo>
                  <a:pt x="3515406" y="1114413"/>
                  <a:pt x="3521002" y="1109621"/>
                  <a:pt x="3521002" y="1100033"/>
                </a:cubicBezTo>
                <a:lnTo>
                  <a:pt x="3546190" y="1100033"/>
                </a:lnTo>
                <a:lnTo>
                  <a:pt x="3529397" y="1121605"/>
                </a:lnTo>
                <a:lnTo>
                  <a:pt x="3546190" y="1121605"/>
                </a:lnTo>
                <a:lnTo>
                  <a:pt x="3546190" y="1107225"/>
                </a:lnTo>
                <a:lnTo>
                  <a:pt x="3562983" y="1114413"/>
                </a:lnTo>
                <a:cubicBezTo>
                  <a:pt x="3562983" y="1106744"/>
                  <a:pt x="3568579" y="1099555"/>
                  <a:pt x="3579776" y="1092845"/>
                </a:cubicBezTo>
                <a:lnTo>
                  <a:pt x="3571377" y="1078464"/>
                </a:lnTo>
                <a:cubicBezTo>
                  <a:pt x="3576973" y="1068880"/>
                  <a:pt x="3579776" y="1061688"/>
                  <a:pt x="3579776" y="1056896"/>
                </a:cubicBezTo>
                <a:cubicBezTo>
                  <a:pt x="3585372" y="1056896"/>
                  <a:pt x="3593766" y="1066484"/>
                  <a:pt x="3604963" y="1085656"/>
                </a:cubicBezTo>
                <a:cubicBezTo>
                  <a:pt x="3618395" y="1085656"/>
                  <a:pt x="3637986" y="1068880"/>
                  <a:pt x="3663732" y="1035327"/>
                </a:cubicBezTo>
                <a:lnTo>
                  <a:pt x="3680524" y="1035327"/>
                </a:lnTo>
                <a:cubicBezTo>
                  <a:pt x="3680524" y="1025739"/>
                  <a:pt x="3672129" y="1020947"/>
                  <a:pt x="3655337" y="1020947"/>
                </a:cubicBezTo>
                <a:lnTo>
                  <a:pt x="3663732" y="1006566"/>
                </a:lnTo>
                <a:lnTo>
                  <a:pt x="3663732" y="999378"/>
                </a:lnTo>
                <a:lnTo>
                  <a:pt x="3630150" y="999378"/>
                </a:lnTo>
                <a:lnTo>
                  <a:pt x="3630150" y="992190"/>
                </a:lnTo>
                <a:cubicBezTo>
                  <a:pt x="3643583" y="992190"/>
                  <a:pt x="3651977" y="977809"/>
                  <a:pt x="3655337" y="949048"/>
                </a:cubicBezTo>
                <a:lnTo>
                  <a:pt x="3663732" y="949048"/>
                </a:lnTo>
                <a:lnTo>
                  <a:pt x="3688923" y="963429"/>
                </a:lnTo>
                <a:lnTo>
                  <a:pt x="3722504" y="941860"/>
                </a:lnTo>
                <a:lnTo>
                  <a:pt x="3730903" y="941860"/>
                </a:lnTo>
                <a:lnTo>
                  <a:pt x="3730903" y="963429"/>
                </a:lnTo>
                <a:lnTo>
                  <a:pt x="3747692" y="963429"/>
                </a:lnTo>
                <a:lnTo>
                  <a:pt x="3747692" y="949048"/>
                </a:lnTo>
                <a:lnTo>
                  <a:pt x="3756090" y="949048"/>
                </a:lnTo>
                <a:cubicBezTo>
                  <a:pt x="3767282" y="949048"/>
                  <a:pt x="3772879" y="956240"/>
                  <a:pt x="3772879" y="970617"/>
                </a:cubicBezTo>
                <a:lnTo>
                  <a:pt x="3789672" y="970617"/>
                </a:lnTo>
                <a:lnTo>
                  <a:pt x="3781277" y="956240"/>
                </a:lnTo>
                <a:lnTo>
                  <a:pt x="3781277" y="949048"/>
                </a:lnTo>
                <a:lnTo>
                  <a:pt x="3789672" y="949048"/>
                </a:lnTo>
                <a:cubicBezTo>
                  <a:pt x="3800868" y="950008"/>
                  <a:pt x="3806464" y="954800"/>
                  <a:pt x="3806464" y="963429"/>
                </a:cubicBezTo>
                <a:cubicBezTo>
                  <a:pt x="3800868" y="963429"/>
                  <a:pt x="3798070" y="965825"/>
                  <a:pt x="3798070" y="970617"/>
                </a:cubicBezTo>
                <a:lnTo>
                  <a:pt x="3831651" y="977809"/>
                </a:lnTo>
                <a:lnTo>
                  <a:pt x="3831651" y="963429"/>
                </a:lnTo>
                <a:lnTo>
                  <a:pt x="3814859" y="963429"/>
                </a:lnTo>
                <a:lnTo>
                  <a:pt x="3831651" y="920291"/>
                </a:lnTo>
                <a:lnTo>
                  <a:pt x="3848444" y="927480"/>
                </a:lnTo>
                <a:lnTo>
                  <a:pt x="3856838" y="927480"/>
                </a:lnTo>
                <a:lnTo>
                  <a:pt x="3898819" y="920291"/>
                </a:lnTo>
                <a:cubicBezTo>
                  <a:pt x="3915612" y="935627"/>
                  <a:pt x="3924006" y="947612"/>
                  <a:pt x="3924006" y="956240"/>
                </a:cubicBezTo>
                <a:lnTo>
                  <a:pt x="3932404" y="956240"/>
                </a:lnTo>
                <a:lnTo>
                  <a:pt x="3965986" y="934668"/>
                </a:lnTo>
                <a:lnTo>
                  <a:pt x="3974385" y="934668"/>
                </a:lnTo>
                <a:lnTo>
                  <a:pt x="3940799" y="984998"/>
                </a:lnTo>
                <a:lnTo>
                  <a:pt x="3949197" y="999378"/>
                </a:lnTo>
                <a:lnTo>
                  <a:pt x="3949197" y="1013758"/>
                </a:lnTo>
                <a:lnTo>
                  <a:pt x="3924006" y="1013758"/>
                </a:lnTo>
                <a:lnTo>
                  <a:pt x="3932404" y="1028135"/>
                </a:lnTo>
                <a:lnTo>
                  <a:pt x="3932404" y="1035327"/>
                </a:lnTo>
                <a:cubicBezTo>
                  <a:pt x="3921208" y="1030535"/>
                  <a:pt x="3912813" y="1028135"/>
                  <a:pt x="3907217" y="1028135"/>
                </a:cubicBezTo>
                <a:cubicBezTo>
                  <a:pt x="3896020" y="1032931"/>
                  <a:pt x="3887626" y="1035327"/>
                  <a:pt x="3882030" y="1035327"/>
                </a:cubicBezTo>
                <a:cubicBezTo>
                  <a:pt x="3882030" y="1030535"/>
                  <a:pt x="3879228" y="1028135"/>
                  <a:pt x="3873632" y="1028135"/>
                </a:cubicBezTo>
                <a:cubicBezTo>
                  <a:pt x="3868035" y="1036764"/>
                  <a:pt x="3865237" y="1043956"/>
                  <a:pt x="3865237" y="1049707"/>
                </a:cubicBezTo>
                <a:lnTo>
                  <a:pt x="3848444" y="1049707"/>
                </a:lnTo>
                <a:lnTo>
                  <a:pt x="3856838" y="1035327"/>
                </a:lnTo>
                <a:lnTo>
                  <a:pt x="3823257" y="1035327"/>
                </a:lnTo>
                <a:lnTo>
                  <a:pt x="3823257" y="1042515"/>
                </a:lnTo>
                <a:cubicBezTo>
                  <a:pt x="3834450" y="1071276"/>
                  <a:pt x="3845646" y="1085656"/>
                  <a:pt x="3856838" y="1085656"/>
                </a:cubicBezTo>
                <a:lnTo>
                  <a:pt x="3848444" y="1100033"/>
                </a:lnTo>
                <a:lnTo>
                  <a:pt x="3865237" y="1100033"/>
                </a:lnTo>
                <a:lnTo>
                  <a:pt x="3856838" y="1114413"/>
                </a:lnTo>
                <a:cubicBezTo>
                  <a:pt x="3862439" y="1122083"/>
                  <a:pt x="3865237" y="1131668"/>
                  <a:pt x="3865237" y="1143174"/>
                </a:cubicBezTo>
                <a:lnTo>
                  <a:pt x="3873632" y="1143174"/>
                </a:lnTo>
                <a:cubicBezTo>
                  <a:pt x="3892664" y="1128794"/>
                  <a:pt x="3906655" y="1121605"/>
                  <a:pt x="3915612" y="1121605"/>
                </a:cubicBezTo>
                <a:lnTo>
                  <a:pt x="3915612" y="1114413"/>
                </a:lnTo>
                <a:lnTo>
                  <a:pt x="3898819" y="1114413"/>
                </a:lnTo>
                <a:cubicBezTo>
                  <a:pt x="3910015" y="1101951"/>
                  <a:pt x="3915612" y="1089967"/>
                  <a:pt x="3915612" y="1078464"/>
                </a:cubicBezTo>
                <a:lnTo>
                  <a:pt x="3932404" y="1085656"/>
                </a:lnTo>
                <a:lnTo>
                  <a:pt x="3924006" y="1100033"/>
                </a:lnTo>
                <a:lnTo>
                  <a:pt x="3924006" y="1107225"/>
                </a:lnTo>
                <a:lnTo>
                  <a:pt x="3940799" y="1107225"/>
                </a:lnTo>
                <a:lnTo>
                  <a:pt x="4007966" y="1071276"/>
                </a:lnTo>
                <a:lnTo>
                  <a:pt x="4033153" y="1085656"/>
                </a:lnTo>
                <a:lnTo>
                  <a:pt x="4041551" y="1085656"/>
                </a:lnTo>
                <a:lnTo>
                  <a:pt x="4041551" y="1071276"/>
                </a:lnTo>
                <a:lnTo>
                  <a:pt x="4058344" y="1071276"/>
                </a:lnTo>
                <a:lnTo>
                  <a:pt x="4081269" y="1075202"/>
                </a:lnTo>
                <a:lnTo>
                  <a:pt x="4081141" y="1074983"/>
                </a:lnTo>
                <a:cubicBezTo>
                  <a:pt x="4097933" y="1074983"/>
                  <a:pt x="4106328" y="1070187"/>
                  <a:pt x="4106328" y="1060603"/>
                </a:cubicBezTo>
                <a:lnTo>
                  <a:pt x="4081141" y="1060603"/>
                </a:lnTo>
                <a:lnTo>
                  <a:pt x="4064348" y="1067791"/>
                </a:lnTo>
                <a:lnTo>
                  <a:pt x="4064348" y="1060603"/>
                </a:lnTo>
                <a:cubicBezTo>
                  <a:pt x="4064348" y="1051974"/>
                  <a:pt x="4081141" y="1044786"/>
                  <a:pt x="4114726" y="1039034"/>
                </a:cubicBezTo>
                <a:cubicBezTo>
                  <a:pt x="4125919" y="1043826"/>
                  <a:pt x="4134317" y="1046222"/>
                  <a:pt x="4139914" y="1046222"/>
                </a:cubicBezTo>
                <a:lnTo>
                  <a:pt x="4139914" y="1053411"/>
                </a:lnTo>
                <a:lnTo>
                  <a:pt x="4129920" y="1063965"/>
                </a:lnTo>
                <a:lnTo>
                  <a:pt x="4142304" y="1056896"/>
                </a:lnTo>
                <a:lnTo>
                  <a:pt x="4142304" y="1064084"/>
                </a:lnTo>
                <a:lnTo>
                  <a:pt x="4159093" y="1056896"/>
                </a:lnTo>
                <a:lnTo>
                  <a:pt x="4184280" y="1056896"/>
                </a:lnTo>
                <a:lnTo>
                  <a:pt x="4184280" y="1078464"/>
                </a:lnTo>
                <a:lnTo>
                  <a:pt x="4217866" y="1064084"/>
                </a:lnTo>
                <a:lnTo>
                  <a:pt x="4244023" y="1086483"/>
                </a:lnTo>
                <a:lnTo>
                  <a:pt x="4257455" y="1074983"/>
                </a:lnTo>
                <a:lnTo>
                  <a:pt x="4265854" y="1074983"/>
                </a:lnTo>
                <a:lnTo>
                  <a:pt x="4265854" y="1085656"/>
                </a:lnTo>
                <a:lnTo>
                  <a:pt x="4268240" y="1085656"/>
                </a:lnTo>
                <a:cubicBezTo>
                  <a:pt x="4279437" y="1086612"/>
                  <a:pt x="4285033" y="1091408"/>
                  <a:pt x="4285033" y="1100033"/>
                </a:cubicBezTo>
                <a:lnTo>
                  <a:pt x="4301826" y="1092845"/>
                </a:lnTo>
                <a:lnTo>
                  <a:pt x="4310220" y="1092845"/>
                </a:lnTo>
                <a:cubicBezTo>
                  <a:pt x="4310220" y="1102429"/>
                  <a:pt x="4318619" y="1107225"/>
                  <a:pt x="4335407" y="1107225"/>
                </a:cubicBezTo>
                <a:lnTo>
                  <a:pt x="4335407" y="1121605"/>
                </a:lnTo>
                <a:lnTo>
                  <a:pt x="4310220" y="1121605"/>
                </a:lnTo>
                <a:lnTo>
                  <a:pt x="4310220" y="1128794"/>
                </a:lnTo>
                <a:cubicBezTo>
                  <a:pt x="4310220" y="1135504"/>
                  <a:pt x="4318619" y="1142693"/>
                  <a:pt x="4335407" y="1150363"/>
                </a:cubicBezTo>
                <a:lnTo>
                  <a:pt x="4335407" y="1135982"/>
                </a:lnTo>
                <a:lnTo>
                  <a:pt x="4352200" y="1143174"/>
                </a:lnTo>
                <a:cubicBezTo>
                  <a:pt x="4352200" y="1125916"/>
                  <a:pt x="4363397" y="1113936"/>
                  <a:pt x="4385786" y="1107225"/>
                </a:cubicBezTo>
                <a:lnTo>
                  <a:pt x="4394180" y="1107225"/>
                </a:lnTo>
                <a:cubicBezTo>
                  <a:pt x="4394180" y="1131190"/>
                  <a:pt x="4380185" y="1152759"/>
                  <a:pt x="4352200" y="1171931"/>
                </a:cubicBezTo>
                <a:lnTo>
                  <a:pt x="4360599" y="1171931"/>
                </a:lnTo>
                <a:lnTo>
                  <a:pt x="4402575" y="1164743"/>
                </a:lnTo>
                <a:cubicBezTo>
                  <a:pt x="4402575" y="1174327"/>
                  <a:pt x="4405373" y="1179123"/>
                  <a:pt x="4410973" y="1179123"/>
                </a:cubicBezTo>
                <a:cubicBezTo>
                  <a:pt x="4427766" y="1179123"/>
                  <a:pt x="4436160" y="1169535"/>
                  <a:pt x="4436160" y="1150363"/>
                </a:cubicBezTo>
                <a:lnTo>
                  <a:pt x="4461347" y="1164743"/>
                </a:lnTo>
                <a:cubicBezTo>
                  <a:pt x="4469184" y="1164743"/>
                  <a:pt x="4477578" y="1157551"/>
                  <a:pt x="4486535" y="1143174"/>
                </a:cubicBezTo>
                <a:cubicBezTo>
                  <a:pt x="4492135" y="1143174"/>
                  <a:pt x="4500529" y="1145570"/>
                  <a:pt x="4511722" y="1150363"/>
                </a:cubicBezTo>
                <a:cubicBezTo>
                  <a:pt x="4541947" y="1145570"/>
                  <a:pt x="4564340" y="1143174"/>
                  <a:pt x="4578893" y="1143174"/>
                </a:cubicBezTo>
                <a:lnTo>
                  <a:pt x="4570495" y="1157551"/>
                </a:lnTo>
                <a:lnTo>
                  <a:pt x="4587287" y="1157551"/>
                </a:lnTo>
                <a:lnTo>
                  <a:pt x="4587287" y="1143174"/>
                </a:lnTo>
                <a:lnTo>
                  <a:pt x="4587913" y="1143174"/>
                </a:lnTo>
                <a:lnTo>
                  <a:pt x="4584897" y="1132501"/>
                </a:lnTo>
                <a:lnTo>
                  <a:pt x="4559710" y="1132501"/>
                </a:lnTo>
                <a:cubicBezTo>
                  <a:pt x="4526124" y="1132501"/>
                  <a:pt x="4498139" y="1113328"/>
                  <a:pt x="4475750" y="1074983"/>
                </a:cubicBezTo>
                <a:cubicBezTo>
                  <a:pt x="4481346" y="1065395"/>
                  <a:pt x="4484148" y="1058207"/>
                  <a:pt x="4484148" y="1053411"/>
                </a:cubicBezTo>
                <a:lnTo>
                  <a:pt x="4475750" y="1053411"/>
                </a:lnTo>
                <a:lnTo>
                  <a:pt x="4458957" y="1060603"/>
                </a:lnTo>
                <a:cubicBezTo>
                  <a:pt x="4444404" y="1036638"/>
                  <a:pt x="4433212" y="1024654"/>
                  <a:pt x="4425375" y="1024654"/>
                </a:cubicBezTo>
                <a:cubicBezTo>
                  <a:pt x="4435452" y="1002604"/>
                  <a:pt x="4446644" y="990623"/>
                  <a:pt x="4458957" y="988705"/>
                </a:cubicBezTo>
                <a:lnTo>
                  <a:pt x="4475750" y="988705"/>
                </a:lnTo>
                <a:cubicBezTo>
                  <a:pt x="4475750" y="994456"/>
                  <a:pt x="4486946" y="1008836"/>
                  <a:pt x="4509335" y="1031842"/>
                </a:cubicBezTo>
                <a:cubicBezTo>
                  <a:pt x="4503739" y="1031842"/>
                  <a:pt x="4500937" y="1034238"/>
                  <a:pt x="4500937" y="1039034"/>
                </a:cubicBezTo>
                <a:lnTo>
                  <a:pt x="4517730" y="1046222"/>
                </a:lnTo>
                <a:lnTo>
                  <a:pt x="4517730" y="1039034"/>
                </a:lnTo>
                <a:cubicBezTo>
                  <a:pt x="4534522" y="1039034"/>
                  <a:pt x="4542917" y="1046222"/>
                  <a:pt x="4542917" y="1060603"/>
                </a:cubicBezTo>
                <a:lnTo>
                  <a:pt x="4593295" y="1060603"/>
                </a:lnTo>
                <a:cubicBezTo>
                  <a:pt x="4593295" y="1067313"/>
                  <a:pt x="4612886" y="1086486"/>
                  <a:pt x="4652064" y="1118120"/>
                </a:cubicBezTo>
                <a:lnTo>
                  <a:pt x="4635275" y="1118120"/>
                </a:lnTo>
                <a:lnTo>
                  <a:pt x="4635275" y="1132501"/>
                </a:lnTo>
                <a:lnTo>
                  <a:pt x="4652064" y="1125309"/>
                </a:lnTo>
                <a:lnTo>
                  <a:pt x="4668857" y="1125309"/>
                </a:lnTo>
                <a:lnTo>
                  <a:pt x="4668857" y="1139689"/>
                </a:lnTo>
                <a:lnTo>
                  <a:pt x="4677255" y="1139689"/>
                </a:lnTo>
                <a:lnTo>
                  <a:pt x="4677255" y="1125309"/>
                </a:lnTo>
                <a:lnTo>
                  <a:pt x="4685650" y="1125309"/>
                </a:lnTo>
                <a:lnTo>
                  <a:pt x="4694044" y="1161258"/>
                </a:lnTo>
                <a:cubicBezTo>
                  <a:pt x="4688448" y="1161258"/>
                  <a:pt x="4685650" y="1163654"/>
                  <a:pt x="4685650" y="1168450"/>
                </a:cubicBezTo>
                <a:lnTo>
                  <a:pt x="4694816" y="1168450"/>
                </a:lnTo>
                <a:lnTo>
                  <a:pt x="4703290" y="1164096"/>
                </a:lnTo>
                <a:lnTo>
                  <a:pt x="4706640" y="1146878"/>
                </a:lnTo>
                <a:cubicBezTo>
                  <a:pt x="4709438" y="1142085"/>
                  <a:pt x="4713635" y="1139689"/>
                  <a:pt x="4719231" y="1139689"/>
                </a:cubicBezTo>
                <a:lnTo>
                  <a:pt x="4729027" y="1150873"/>
                </a:lnTo>
                <a:lnTo>
                  <a:pt x="4730020" y="1150363"/>
                </a:lnTo>
                <a:lnTo>
                  <a:pt x="4730020" y="1152007"/>
                </a:lnTo>
                <a:lnTo>
                  <a:pt x="4741176" y="1164743"/>
                </a:lnTo>
                <a:lnTo>
                  <a:pt x="4755208" y="1164743"/>
                </a:lnTo>
                <a:cubicBezTo>
                  <a:pt x="4770880" y="1152281"/>
                  <a:pt x="4804462" y="1142693"/>
                  <a:pt x="4855956" y="1135982"/>
                </a:cubicBezTo>
                <a:cubicBezTo>
                  <a:pt x="4857076" y="1145570"/>
                  <a:pt x="4862673" y="1150363"/>
                  <a:pt x="4872749" y="1150363"/>
                </a:cubicBezTo>
                <a:lnTo>
                  <a:pt x="4889542" y="1143174"/>
                </a:lnTo>
                <a:lnTo>
                  <a:pt x="4917678" y="1147992"/>
                </a:lnTo>
                <a:lnTo>
                  <a:pt x="4925063" y="1129016"/>
                </a:lnTo>
                <a:cubicBezTo>
                  <a:pt x="4936259" y="1133808"/>
                  <a:pt x="4944654" y="1136204"/>
                  <a:pt x="4950250" y="1136204"/>
                </a:cubicBezTo>
                <a:lnTo>
                  <a:pt x="4946392" y="1146119"/>
                </a:lnTo>
                <a:lnTo>
                  <a:pt x="4956709" y="1143174"/>
                </a:lnTo>
                <a:lnTo>
                  <a:pt x="4968940" y="1164119"/>
                </a:lnTo>
                <a:lnTo>
                  <a:pt x="4975310" y="1159101"/>
                </a:lnTo>
                <a:lnTo>
                  <a:pt x="4981896" y="1157823"/>
                </a:lnTo>
                <a:lnTo>
                  <a:pt x="4981896" y="1157551"/>
                </a:lnTo>
                <a:lnTo>
                  <a:pt x="4983296" y="1157551"/>
                </a:lnTo>
                <a:lnTo>
                  <a:pt x="5038279" y="1146878"/>
                </a:lnTo>
                <a:lnTo>
                  <a:pt x="5046673" y="1161258"/>
                </a:lnTo>
                <a:lnTo>
                  <a:pt x="5038279" y="1175638"/>
                </a:lnTo>
                <a:lnTo>
                  <a:pt x="5046673" y="1175638"/>
                </a:lnTo>
                <a:lnTo>
                  <a:pt x="5072912" y="1162157"/>
                </a:lnTo>
                <a:lnTo>
                  <a:pt x="5067796" y="1157777"/>
                </a:lnTo>
                <a:cubicBezTo>
                  <a:pt x="5084585" y="1140519"/>
                  <a:pt x="5092983" y="1123742"/>
                  <a:pt x="5092983" y="1107447"/>
                </a:cubicBezTo>
                <a:lnTo>
                  <a:pt x="5096727" y="1107447"/>
                </a:lnTo>
                <a:lnTo>
                  <a:pt x="5091044" y="1092845"/>
                </a:lnTo>
                <a:lnTo>
                  <a:pt x="5107836" y="1092845"/>
                </a:lnTo>
                <a:lnTo>
                  <a:pt x="5107836" y="1112978"/>
                </a:lnTo>
                <a:lnTo>
                  <a:pt x="5118170" y="1121828"/>
                </a:lnTo>
                <a:lnTo>
                  <a:pt x="5118170" y="1129016"/>
                </a:lnTo>
                <a:cubicBezTo>
                  <a:pt x="5106976" y="1140041"/>
                  <a:pt x="5098579" y="1149148"/>
                  <a:pt x="5092982" y="1156337"/>
                </a:cubicBezTo>
                <a:lnTo>
                  <a:pt x="5092268" y="1157681"/>
                </a:lnTo>
                <a:lnTo>
                  <a:pt x="5101248" y="1166651"/>
                </a:lnTo>
                <a:lnTo>
                  <a:pt x="5109776" y="1168679"/>
                </a:lnTo>
                <a:lnTo>
                  <a:pt x="5109776" y="1164965"/>
                </a:lnTo>
                <a:lnTo>
                  <a:pt x="5134963" y="1164965"/>
                </a:lnTo>
                <a:lnTo>
                  <a:pt x="5126565" y="1150585"/>
                </a:lnTo>
                <a:cubicBezTo>
                  <a:pt x="5137761" y="1150585"/>
                  <a:pt x="5143357" y="1148189"/>
                  <a:pt x="5143357" y="1143396"/>
                </a:cubicBezTo>
                <a:cubicBezTo>
                  <a:pt x="5137761" y="1133808"/>
                  <a:pt x="5134963" y="1126620"/>
                  <a:pt x="5134963" y="1121828"/>
                </a:cubicBezTo>
                <a:lnTo>
                  <a:pt x="5151756" y="1114636"/>
                </a:lnTo>
                <a:lnTo>
                  <a:pt x="5151756" y="1129016"/>
                </a:lnTo>
                <a:lnTo>
                  <a:pt x="5160150" y="1129016"/>
                </a:lnTo>
                <a:lnTo>
                  <a:pt x="5160150" y="1114636"/>
                </a:lnTo>
                <a:lnTo>
                  <a:pt x="5143357" y="1107447"/>
                </a:lnTo>
                <a:lnTo>
                  <a:pt x="5126565" y="1114636"/>
                </a:lnTo>
                <a:lnTo>
                  <a:pt x="5126565" y="1107447"/>
                </a:lnTo>
                <a:lnTo>
                  <a:pt x="5134952" y="1085906"/>
                </a:lnTo>
                <a:lnTo>
                  <a:pt x="5133024" y="1085656"/>
                </a:lnTo>
                <a:cubicBezTo>
                  <a:pt x="5127427" y="1094282"/>
                  <a:pt x="5124629" y="1101474"/>
                  <a:pt x="5124629" y="1107225"/>
                </a:cubicBezTo>
                <a:lnTo>
                  <a:pt x="5116231" y="1107225"/>
                </a:lnTo>
                <a:cubicBezTo>
                  <a:pt x="5116231" y="1101474"/>
                  <a:pt x="5113433" y="1094282"/>
                  <a:pt x="5107836" y="1085656"/>
                </a:cubicBezTo>
                <a:cubicBezTo>
                  <a:pt x="5113433" y="1085656"/>
                  <a:pt x="5116231" y="1083257"/>
                  <a:pt x="5116231" y="1078464"/>
                </a:cubicBezTo>
                <a:lnTo>
                  <a:pt x="5099438" y="1078464"/>
                </a:lnTo>
                <a:lnTo>
                  <a:pt x="5065856" y="1107225"/>
                </a:lnTo>
                <a:lnTo>
                  <a:pt x="5049064" y="1107225"/>
                </a:lnTo>
                <a:lnTo>
                  <a:pt x="5032271" y="1085653"/>
                </a:lnTo>
                <a:lnTo>
                  <a:pt x="5032271" y="1078464"/>
                </a:lnTo>
                <a:lnTo>
                  <a:pt x="5027692" y="1079771"/>
                </a:lnTo>
                <a:lnTo>
                  <a:pt x="5015482" y="1064084"/>
                </a:lnTo>
                <a:lnTo>
                  <a:pt x="5015482" y="1078464"/>
                </a:lnTo>
                <a:lnTo>
                  <a:pt x="5007084" y="1078464"/>
                </a:lnTo>
                <a:cubicBezTo>
                  <a:pt x="4995891" y="1078464"/>
                  <a:pt x="4990295" y="1073672"/>
                  <a:pt x="4990295" y="1064084"/>
                </a:cubicBezTo>
                <a:cubicBezTo>
                  <a:pt x="5001487" y="1064084"/>
                  <a:pt x="5007084" y="1059292"/>
                  <a:pt x="5007084" y="1049707"/>
                </a:cubicBezTo>
                <a:lnTo>
                  <a:pt x="5023876" y="1056896"/>
                </a:lnTo>
                <a:cubicBezTo>
                  <a:pt x="5023876" y="1051144"/>
                  <a:pt x="5026675" y="1043956"/>
                  <a:pt x="5032271" y="1035327"/>
                </a:cubicBezTo>
                <a:cubicBezTo>
                  <a:pt x="5009882" y="1035327"/>
                  <a:pt x="4998689" y="1023343"/>
                  <a:pt x="4998689" y="999378"/>
                </a:cubicBezTo>
                <a:cubicBezTo>
                  <a:pt x="4987493" y="999378"/>
                  <a:pt x="4981896" y="994586"/>
                  <a:pt x="4981896" y="984998"/>
                </a:cubicBezTo>
                <a:cubicBezTo>
                  <a:pt x="4998689" y="984998"/>
                  <a:pt x="5007084" y="980205"/>
                  <a:pt x="5007084" y="970617"/>
                </a:cubicBezTo>
                <a:lnTo>
                  <a:pt x="4998689" y="970617"/>
                </a:lnTo>
                <a:lnTo>
                  <a:pt x="4973502" y="984998"/>
                </a:lnTo>
                <a:lnTo>
                  <a:pt x="4956709" y="984998"/>
                </a:lnTo>
                <a:lnTo>
                  <a:pt x="4956709" y="963429"/>
                </a:lnTo>
                <a:cubicBezTo>
                  <a:pt x="4988055" y="963429"/>
                  <a:pt x="5007646" y="949048"/>
                  <a:pt x="5015482" y="920291"/>
                </a:cubicBezTo>
                <a:lnTo>
                  <a:pt x="4998689" y="927480"/>
                </a:lnTo>
                <a:lnTo>
                  <a:pt x="4981896" y="920291"/>
                </a:lnTo>
                <a:cubicBezTo>
                  <a:pt x="4981896" y="925084"/>
                  <a:pt x="4979098" y="927480"/>
                  <a:pt x="4973502" y="927480"/>
                </a:cubicBezTo>
                <a:lnTo>
                  <a:pt x="4956709" y="905911"/>
                </a:lnTo>
                <a:cubicBezTo>
                  <a:pt x="4967902" y="905911"/>
                  <a:pt x="4973502" y="901119"/>
                  <a:pt x="4973502" y="891531"/>
                </a:cubicBezTo>
                <a:lnTo>
                  <a:pt x="4965104" y="877150"/>
                </a:lnTo>
                <a:cubicBezTo>
                  <a:pt x="4975180" y="872358"/>
                  <a:pt x="4983574" y="869962"/>
                  <a:pt x="4990295" y="869962"/>
                </a:cubicBezTo>
                <a:lnTo>
                  <a:pt x="4990295" y="855582"/>
                </a:lnTo>
                <a:lnTo>
                  <a:pt x="4973502" y="855582"/>
                </a:lnTo>
                <a:lnTo>
                  <a:pt x="4973502" y="848393"/>
                </a:lnTo>
                <a:cubicBezTo>
                  <a:pt x="4999247" y="834013"/>
                  <a:pt x="5018838" y="826825"/>
                  <a:pt x="5032271" y="826825"/>
                </a:cubicBezTo>
                <a:lnTo>
                  <a:pt x="5023876" y="812444"/>
                </a:lnTo>
                <a:lnTo>
                  <a:pt x="5040669" y="812444"/>
                </a:lnTo>
                <a:cubicBezTo>
                  <a:pt x="5040669" y="835450"/>
                  <a:pt x="5057462" y="854623"/>
                  <a:pt x="5091044" y="869962"/>
                </a:cubicBezTo>
                <a:cubicBezTo>
                  <a:pt x="5107836" y="880506"/>
                  <a:pt x="5116231" y="887698"/>
                  <a:pt x="5116231" y="891531"/>
                </a:cubicBezTo>
                <a:lnTo>
                  <a:pt x="5116231" y="898723"/>
                </a:lnTo>
                <a:lnTo>
                  <a:pt x="5099438" y="891531"/>
                </a:lnTo>
                <a:cubicBezTo>
                  <a:pt x="5107278" y="910703"/>
                  <a:pt x="5115673" y="920291"/>
                  <a:pt x="5124629" y="920291"/>
                </a:cubicBezTo>
                <a:lnTo>
                  <a:pt x="5133024" y="920291"/>
                </a:lnTo>
                <a:lnTo>
                  <a:pt x="5149816" y="913099"/>
                </a:lnTo>
                <a:cubicBezTo>
                  <a:pt x="5150937" y="922688"/>
                  <a:pt x="5156533" y="927480"/>
                  <a:pt x="5166609" y="927480"/>
                </a:cubicBezTo>
                <a:lnTo>
                  <a:pt x="5175004" y="927480"/>
                </a:lnTo>
                <a:cubicBezTo>
                  <a:pt x="5175004" y="923647"/>
                  <a:pt x="5166609" y="916455"/>
                  <a:pt x="5149816" y="905911"/>
                </a:cubicBezTo>
                <a:lnTo>
                  <a:pt x="5133024" y="913099"/>
                </a:lnTo>
                <a:lnTo>
                  <a:pt x="5124629" y="913099"/>
                </a:lnTo>
                <a:cubicBezTo>
                  <a:pt x="5132466" y="893927"/>
                  <a:pt x="5154855" y="884342"/>
                  <a:pt x="5191797" y="884342"/>
                </a:cubicBezTo>
                <a:lnTo>
                  <a:pt x="5191797" y="869962"/>
                </a:lnTo>
                <a:lnTo>
                  <a:pt x="5158211" y="869962"/>
                </a:lnTo>
                <a:lnTo>
                  <a:pt x="5158211" y="877150"/>
                </a:lnTo>
                <a:lnTo>
                  <a:pt x="5141418" y="869962"/>
                </a:lnTo>
                <a:cubicBezTo>
                  <a:pt x="5141418" y="879547"/>
                  <a:pt x="5135822" y="884342"/>
                  <a:pt x="5124629" y="884342"/>
                </a:cubicBezTo>
                <a:lnTo>
                  <a:pt x="5124629" y="877150"/>
                </a:lnTo>
                <a:cubicBezTo>
                  <a:pt x="5124629" y="869484"/>
                  <a:pt x="5138620" y="857500"/>
                  <a:pt x="5166609" y="841201"/>
                </a:cubicBezTo>
                <a:lnTo>
                  <a:pt x="5149816" y="812444"/>
                </a:lnTo>
                <a:cubicBezTo>
                  <a:pt x="5166609" y="812444"/>
                  <a:pt x="5175004" y="810048"/>
                  <a:pt x="5175004" y="805252"/>
                </a:cubicBezTo>
                <a:cubicBezTo>
                  <a:pt x="5175004" y="792790"/>
                  <a:pt x="5169407" y="768825"/>
                  <a:pt x="5158211" y="733358"/>
                </a:cubicBezTo>
                <a:lnTo>
                  <a:pt x="5133024" y="733358"/>
                </a:lnTo>
                <a:cubicBezTo>
                  <a:pt x="5099438" y="733358"/>
                  <a:pt x="5071453" y="714185"/>
                  <a:pt x="5049064" y="675840"/>
                </a:cubicBezTo>
                <a:cubicBezTo>
                  <a:pt x="5054660" y="666252"/>
                  <a:pt x="5057462" y="659064"/>
                  <a:pt x="5057462" y="654268"/>
                </a:cubicBezTo>
                <a:lnTo>
                  <a:pt x="5049064" y="654268"/>
                </a:lnTo>
                <a:lnTo>
                  <a:pt x="5032271" y="661460"/>
                </a:lnTo>
                <a:cubicBezTo>
                  <a:pt x="5017718" y="637495"/>
                  <a:pt x="5006526" y="625511"/>
                  <a:pt x="4998689" y="625511"/>
                </a:cubicBezTo>
                <a:cubicBezTo>
                  <a:pt x="5008766" y="603461"/>
                  <a:pt x="5019958" y="591480"/>
                  <a:pt x="5032271" y="589562"/>
                </a:cubicBezTo>
                <a:lnTo>
                  <a:pt x="5049064" y="589562"/>
                </a:lnTo>
                <a:cubicBezTo>
                  <a:pt x="5049064" y="595313"/>
                  <a:pt x="5060260" y="609693"/>
                  <a:pt x="5082649" y="632699"/>
                </a:cubicBezTo>
                <a:cubicBezTo>
                  <a:pt x="5077053" y="632699"/>
                  <a:pt x="5074251" y="635095"/>
                  <a:pt x="5074251" y="639891"/>
                </a:cubicBezTo>
                <a:lnTo>
                  <a:pt x="5091044" y="647079"/>
                </a:lnTo>
                <a:lnTo>
                  <a:pt x="5091044" y="639891"/>
                </a:lnTo>
                <a:cubicBezTo>
                  <a:pt x="5107836" y="639891"/>
                  <a:pt x="5116231" y="647079"/>
                  <a:pt x="5116231" y="661460"/>
                </a:cubicBezTo>
                <a:lnTo>
                  <a:pt x="5166609" y="661460"/>
                </a:lnTo>
                <a:cubicBezTo>
                  <a:pt x="5166609" y="668170"/>
                  <a:pt x="5186200" y="687343"/>
                  <a:pt x="5225378" y="718977"/>
                </a:cubicBezTo>
                <a:lnTo>
                  <a:pt x="5208589" y="718977"/>
                </a:lnTo>
                <a:lnTo>
                  <a:pt x="5208589" y="733358"/>
                </a:lnTo>
                <a:lnTo>
                  <a:pt x="5225378" y="726166"/>
                </a:lnTo>
                <a:lnTo>
                  <a:pt x="5242171" y="726166"/>
                </a:lnTo>
                <a:lnTo>
                  <a:pt x="5242171" y="740546"/>
                </a:lnTo>
                <a:lnTo>
                  <a:pt x="5250569" y="740546"/>
                </a:lnTo>
                <a:lnTo>
                  <a:pt x="5250569" y="726166"/>
                </a:lnTo>
                <a:lnTo>
                  <a:pt x="5258964" y="726166"/>
                </a:lnTo>
                <a:lnTo>
                  <a:pt x="5267358" y="762115"/>
                </a:lnTo>
                <a:cubicBezTo>
                  <a:pt x="5261762" y="762115"/>
                  <a:pt x="5258964" y="764511"/>
                  <a:pt x="5258964" y="769307"/>
                </a:cubicBezTo>
                <a:lnTo>
                  <a:pt x="5275757" y="769307"/>
                </a:lnTo>
                <a:cubicBezTo>
                  <a:pt x="5275757" y="750131"/>
                  <a:pt x="5281353" y="740546"/>
                  <a:pt x="5292545" y="740546"/>
                </a:cubicBezTo>
                <a:lnTo>
                  <a:pt x="5317737" y="769307"/>
                </a:lnTo>
                <a:lnTo>
                  <a:pt x="5317737" y="776495"/>
                </a:lnTo>
                <a:lnTo>
                  <a:pt x="5300944" y="798064"/>
                </a:lnTo>
                <a:lnTo>
                  <a:pt x="5300944" y="805252"/>
                </a:lnTo>
                <a:lnTo>
                  <a:pt x="5334525" y="783684"/>
                </a:lnTo>
                <a:lnTo>
                  <a:pt x="5342924" y="783684"/>
                </a:lnTo>
                <a:cubicBezTo>
                  <a:pt x="5342924" y="798064"/>
                  <a:pt x="5348520" y="805252"/>
                  <a:pt x="5359713" y="805252"/>
                </a:cubicBezTo>
                <a:lnTo>
                  <a:pt x="5359713" y="790876"/>
                </a:lnTo>
                <a:lnTo>
                  <a:pt x="5401693" y="790876"/>
                </a:lnTo>
                <a:cubicBezTo>
                  <a:pt x="5401693" y="800460"/>
                  <a:pt x="5393298" y="805252"/>
                  <a:pt x="5376505" y="805252"/>
                </a:cubicBezTo>
                <a:cubicBezTo>
                  <a:pt x="5377626" y="814840"/>
                  <a:pt x="5383222" y="819633"/>
                  <a:pt x="5393298" y="819633"/>
                </a:cubicBezTo>
                <a:lnTo>
                  <a:pt x="5401693" y="819633"/>
                </a:lnTo>
                <a:lnTo>
                  <a:pt x="5401693" y="805252"/>
                </a:lnTo>
                <a:lnTo>
                  <a:pt x="5410091" y="805252"/>
                </a:lnTo>
                <a:cubicBezTo>
                  <a:pt x="5421284" y="806211"/>
                  <a:pt x="5426884" y="811007"/>
                  <a:pt x="5426884" y="819633"/>
                </a:cubicBezTo>
                <a:lnTo>
                  <a:pt x="5423998" y="823340"/>
                </a:lnTo>
                <a:lnTo>
                  <a:pt x="5433836" y="823340"/>
                </a:lnTo>
                <a:lnTo>
                  <a:pt x="5435278" y="819633"/>
                </a:lnTo>
                <a:lnTo>
                  <a:pt x="5439604" y="821485"/>
                </a:lnTo>
                <a:lnTo>
                  <a:pt x="5439604" y="808960"/>
                </a:lnTo>
                <a:lnTo>
                  <a:pt x="5422815" y="808960"/>
                </a:lnTo>
                <a:lnTo>
                  <a:pt x="5422815" y="787391"/>
                </a:lnTo>
                <a:cubicBezTo>
                  <a:pt x="5434008" y="787391"/>
                  <a:pt x="5439604" y="782598"/>
                  <a:pt x="5439604" y="773011"/>
                </a:cubicBezTo>
                <a:lnTo>
                  <a:pt x="5456397" y="773011"/>
                </a:lnTo>
                <a:lnTo>
                  <a:pt x="5470644" y="809612"/>
                </a:lnTo>
                <a:lnTo>
                  <a:pt x="5477258" y="812444"/>
                </a:lnTo>
                <a:lnTo>
                  <a:pt x="5480502" y="812444"/>
                </a:lnTo>
                <a:lnTo>
                  <a:pt x="5473190" y="787391"/>
                </a:lnTo>
                <a:lnTo>
                  <a:pt x="5489983" y="787391"/>
                </a:lnTo>
                <a:cubicBezTo>
                  <a:pt x="5494459" y="787391"/>
                  <a:pt x="5498797" y="789188"/>
                  <a:pt x="5502995" y="792783"/>
                </a:cubicBezTo>
                <a:lnTo>
                  <a:pt x="5503426" y="793355"/>
                </a:lnTo>
                <a:lnTo>
                  <a:pt x="5527633" y="776495"/>
                </a:lnTo>
                <a:cubicBezTo>
                  <a:pt x="5527633" y="764033"/>
                  <a:pt x="5555622" y="754445"/>
                  <a:pt x="5611593" y="747735"/>
                </a:cubicBezTo>
                <a:lnTo>
                  <a:pt x="5619987" y="762115"/>
                </a:lnTo>
                <a:lnTo>
                  <a:pt x="5611593" y="776495"/>
                </a:lnTo>
                <a:lnTo>
                  <a:pt x="5619987" y="776495"/>
                </a:lnTo>
                <a:lnTo>
                  <a:pt x="5646226" y="763014"/>
                </a:lnTo>
                <a:lnTo>
                  <a:pt x="5641110" y="758634"/>
                </a:lnTo>
                <a:cubicBezTo>
                  <a:pt x="5657899" y="741376"/>
                  <a:pt x="5666297" y="724599"/>
                  <a:pt x="5666297" y="708304"/>
                </a:cubicBezTo>
                <a:lnTo>
                  <a:pt x="5674691" y="708304"/>
                </a:lnTo>
                <a:cubicBezTo>
                  <a:pt x="5685888" y="710223"/>
                  <a:pt x="5691484" y="715015"/>
                  <a:pt x="5691484" y="722684"/>
                </a:cubicBezTo>
                <a:lnTo>
                  <a:pt x="5691484" y="729873"/>
                </a:lnTo>
                <a:cubicBezTo>
                  <a:pt x="5680290" y="740898"/>
                  <a:pt x="5671893" y="750005"/>
                  <a:pt x="5666296" y="757194"/>
                </a:cubicBezTo>
                <a:lnTo>
                  <a:pt x="5665582" y="758538"/>
                </a:lnTo>
                <a:lnTo>
                  <a:pt x="5674562" y="767508"/>
                </a:lnTo>
                <a:lnTo>
                  <a:pt x="5683090" y="769537"/>
                </a:lnTo>
                <a:lnTo>
                  <a:pt x="5683090" y="765822"/>
                </a:lnTo>
                <a:lnTo>
                  <a:pt x="5708277" y="765822"/>
                </a:lnTo>
                <a:lnTo>
                  <a:pt x="5699879" y="751442"/>
                </a:lnTo>
                <a:cubicBezTo>
                  <a:pt x="5711075" y="751442"/>
                  <a:pt x="5716671" y="749045"/>
                  <a:pt x="5716671" y="744253"/>
                </a:cubicBezTo>
                <a:cubicBezTo>
                  <a:pt x="5711075" y="734665"/>
                  <a:pt x="5708277" y="727477"/>
                  <a:pt x="5708277" y="722684"/>
                </a:cubicBezTo>
                <a:lnTo>
                  <a:pt x="5725070" y="715493"/>
                </a:lnTo>
                <a:lnTo>
                  <a:pt x="5725070" y="729873"/>
                </a:lnTo>
                <a:lnTo>
                  <a:pt x="5733464" y="729873"/>
                </a:lnTo>
                <a:lnTo>
                  <a:pt x="5733464" y="715493"/>
                </a:lnTo>
                <a:lnTo>
                  <a:pt x="5716671" y="708304"/>
                </a:lnTo>
                <a:lnTo>
                  <a:pt x="5699879" y="715493"/>
                </a:lnTo>
                <a:lnTo>
                  <a:pt x="5699879" y="708304"/>
                </a:lnTo>
                <a:cubicBezTo>
                  <a:pt x="5705479" y="698716"/>
                  <a:pt x="5708277" y="691528"/>
                  <a:pt x="5708277" y="686736"/>
                </a:cubicBezTo>
                <a:cubicBezTo>
                  <a:pt x="5697080" y="686736"/>
                  <a:pt x="5691484" y="681940"/>
                  <a:pt x="5691484" y="672355"/>
                </a:cubicBezTo>
                <a:lnTo>
                  <a:pt x="5699879" y="672355"/>
                </a:lnTo>
                <a:cubicBezTo>
                  <a:pt x="5708835" y="672355"/>
                  <a:pt x="5720032" y="681940"/>
                  <a:pt x="5733464" y="701112"/>
                </a:cubicBezTo>
                <a:cubicBezTo>
                  <a:pt x="5744661" y="705908"/>
                  <a:pt x="5753055" y="708304"/>
                  <a:pt x="5758651" y="708304"/>
                </a:cubicBezTo>
                <a:lnTo>
                  <a:pt x="5741859" y="729873"/>
                </a:lnTo>
                <a:lnTo>
                  <a:pt x="5741859" y="737061"/>
                </a:lnTo>
                <a:lnTo>
                  <a:pt x="5750257" y="751442"/>
                </a:lnTo>
                <a:lnTo>
                  <a:pt x="5716671" y="765822"/>
                </a:lnTo>
                <a:lnTo>
                  <a:pt x="5720827" y="772937"/>
                </a:lnTo>
                <a:lnTo>
                  <a:pt x="5729138" y="776495"/>
                </a:lnTo>
                <a:lnTo>
                  <a:pt x="5745927" y="776495"/>
                </a:lnTo>
                <a:lnTo>
                  <a:pt x="5745927" y="762115"/>
                </a:lnTo>
                <a:lnTo>
                  <a:pt x="5771114" y="776495"/>
                </a:lnTo>
                <a:lnTo>
                  <a:pt x="5787907" y="776495"/>
                </a:lnTo>
                <a:lnTo>
                  <a:pt x="5787907" y="762115"/>
                </a:lnTo>
                <a:lnTo>
                  <a:pt x="5821493" y="762115"/>
                </a:lnTo>
                <a:lnTo>
                  <a:pt x="5821493" y="769307"/>
                </a:lnTo>
                <a:lnTo>
                  <a:pt x="5813094" y="783684"/>
                </a:lnTo>
                <a:lnTo>
                  <a:pt x="5829887" y="790876"/>
                </a:lnTo>
                <a:cubicBezTo>
                  <a:pt x="5829887" y="786080"/>
                  <a:pt x="5832685" y="783684"/>
                  <a:pt x="5838286" y="783684"/>
                </a:cubicBezTo>
                <a:cubicBezTo>
                  <a:pt x="5843882" y="792312"/>
                  <a:pt x="5846680" y="799501"/>
                  <a:pt x="5846680" y="805252"/>
                </a:cubicBezTo>
                <a:lnTo>
                  <a:pt x="5863473" y="805252"/>
                </a:lnTo>
                <a:lnTo>
                  <a:pt x="5863473" y="790876"/>
                </a:lnTo>
                <a:cubicBezTo>
                  <a:pt x="5846680" y="790876"/>
                  <a:pt x="5838286" y="786080"/>
                  <a:pt x="5838286" y="776495"/>
                </a:cubicBezTo>
                <a:lnTo>
                  <a:pt x="5838286" y="762115"/>
                </a:lnTo>
                <a:lnTo>
                  <a:pt x="5871867" y="762115"/>
                </a:lnTo>
                <a:lnTo>
                  <a:pt x="5871867" y="769307"/>
                </a:lnTo>
                <a:lnTo>
                  <a:pt x="5863473" y="783684"/>
                </a:lnTo>
                <a:lnTo>
                  <a:pt x="5871867" y="783684"/>
                </a:lnTo>
                <a:cubicBezTo>
                  <a:pt x="5871867" y="778891"/>
                  <a:pt x="5874107" y="776495"/>
                  <a:pt x="5878584" y="776495"/>
                </a:cubicBezTo>
                <a:lnTo>
                  <a:pt x="5878584" y="783684"/>
                </a:lnTo>
                <a:lnTo>
                  <a:pt x="5895376" y="776495"/>
                </a:lnTo>
                <a:lnTo>
                  <a:pt x="5920564" y="776495"/>
                </a:lnTo>
                <a:lnTo>
                  <a:pt x="5920564" y="787391"/>
                </a:lnTo>
                <a:lnTo>
                  <a:pt x="5926571" y="787391"/>
                </a:lnTo>
                <a:lnTo>
                  <a:pt x="5926571" y="790876"/>
                </a:lnTo>
                <a:lnTo>
                  <a:pt x="5937356" y="790876"/>
                </a:lnTo>
                <a:lnTo>
                  <a:pt x="5937356" y="776495"/>
                </a:lnTo>
                <a:lnTo>
                  <a:pt x="5957441" y="776495"/>
                </a:lnTo>
                <a:lnTo>
                  <a:pt x="5960153" y="773011"/>
                </a:lnTo>
                <a:lnTo>
                  <a:pt x="5909779" y="765822"/>
                </a:lnTo>
                <a:lnTo>
                  <a:pt x="5909779" y="758634"/>
                </a:lnTo>
                <a:cubicBezTo>
                  <a:pt x="5960153" y="758634"/>
                  <a:pt x="5985344" y="739458"/>
                  <a:pt x="5985344" y="701112"/>
                </a:cubicBezTo>
                <a:lnTo>
                  <a:pt x="6076868" y="701112"/>
                </a:lnTo>
                <a:lnTo>
                  <a:pt x="6080089" y="690217"/>
                </a:lnTo>
                <a:lnTo>
                  <a:pt x="6113671" y="704597"/>
                </a:lnTo>
                <a:cubicBezTo>
                  <a:pt x="6113671" y="680632"/>
                  <a:pt x="6124867" y="668648"/>
                  <a:pt x="6147257" y="668648"/>
                </a:cubicBezTo>
                <a:lnTo>
                  <a:pt x="6147257" y="683028"/>
                </a:lnTo>
                <a:cubicBezTo>
                  <a:pt x="6165165" y="659064"/>
                  <a:pt x="6181958" y="647079"/>
                  <a:pt x="6197631" y="647079"/>
                </a:cubicBezTo>
                <a:cubicBezTo>
                  <a:pt x="6197631" y="643246"/>
                  <a:pt x="6220020" y="631262"/>
                  <a:pt x="6264798" y="611130"/>
                </a:cubicBezTo>
                <a:lnTo>
                  <a:pt x="6281591" y="618319"/>
                </a:lnTo>
                <a:lnTo>
                  <a:pt x="6281591" y="603942"/>
                </a:lnTo>
                <a:lnTo>
                  <a:pt x="6289985" y="603942"/>
                </a:lnTo>
                <a:cubicBezTo>
                  <a:pt x="6289985" y="610652"/>
                  <a:pt x="6301182" y="622633"/>
                  <a:pt x="6323571" y="639891"/>
                </a:cubicBezTo>
                <a:lnTo>
                  <a:pt x="6323571" y="647079"/>
                </a:lnTo>
                <a:lnTo>
                  <a:pt x="6306778" y="639891"/>
                </a:lnTo>
                <a:lnTo>
                  <a:pt x="6306778" y="647079"/>
                </a:lnTo>
                <a:cubicBezTo>
                  <a:pt x="6312374" y="647079"/>
                  <a:pt x="6315173" y="649475"/>
                  <a:pt x="6315173" y="654268"/>
                </a:cubicBezTo>
                <a:lnTo>
                  <a:pt x="6306778" y="654268"/>
                </a:lnTo>
                <a:cubicBezTo>
                  <a:pt x="6296702" y="649475"/>
                  <a:pt x="6288307" y="647079"/>
                  <a:pt x="6281591" y="647079"/>
                </a:cubicBezTo>
                <a:lnTo>
                  <a:pt x="6281591" y="654268"/>
                </a:lnTo>
                <a:cubicBezTo>
                  <a:pt x="6292783" y="664815"/>
                  <a:pt x="6298384" y="681591"/>
                  <a:pt x="6298384" y="704597"/>
                </a:cubicBezTo>
                <a:lnTo>
                  <a:pt x="6331965" y="704597"/>
                </a:lnTo>
                <a:lnTo>
                  <a:pt x="6323571" y="690217"/>
                </a:lnTo>
                <a:lnTo>
                  <a:pt x="6323571" y="683028"/>
                </a:lnTo>
                <a:cubicBezTo>
                  <a:pt x="6340364" y="687821"/>
                  <a:pt x="6348758" y="692613"/>
                  <a:pt x="6348758" y="697409"/>
                </a:cubicBezTo>
                <a:lnTo>
                  <a:pt x="6365551" y="690217"/>
                </a:lnTo>
                <a:lnTo>
                  <a:pt x="6390738" y="690217"/>
                </a:lnTo>
                <a:cubicBezTo>
                  <a:pt x="6390738" y="704597"/>
                  <a:pt x="6401931" y="711786"/>
                  <a:pt x="6424320" y="711786"/>
                </a:cubicBezTo>
                <a:lnTo>
                  <a:pt x="6466300" y="704597"/>
                </a:lnTo>
                <a:cubicBezTo>
                  <a:pt x="6477496" y="709389"/>
                  <a:pt x="6485891" y="711786"/>
                  <a:pt x="6491487" y="711786"/>
                </a:cubicBezTo>
                <a:lnTo>
                  <a:pt x="6491487" y="697409"/>
                </a:lnTo>
                <a:cubicBezTo>
                  <a:pt x="6525073" y="713704"/>
                  <a:pt x="6541866" y="725688"/>
                  <a:pt x="6541866" y="733358"/>
                </a:cubicBezTo>
                <a:cubicBezTo>
                  <a:pt x="6553058" y="728562"/>
                  <a:pt x="6561456" y="726166"/>
                  <a:pt x="6567053" y="726166"/>
                </a:cubicBezTo>
                <a:lnTo>
                  <a:pt x="6583846" y="733358"/>
                </a:lnTo>
                <a:cubicBezTo>
                  <a:pt x="6593918" y="728562"/>
                  <a:pt x="6605115" y="726166"/>
                  <a:pt x="6617427" y="726166"/>
                </a:cubicBezTo>
                <a:cubicBezTo>
                  <a:pt x="6617427" y="745338"/>
                  <a:pt x="6631422" y="754927"/>
                  <a:pt x="6659407" y="754927"/>
                </a:cubicBezTo>
                <a:lnTo>
                  <a:pt x="6667806" y="740546"/>
                </a:lnTo>
                <a:lnTo>
                  <a:pt x="6667806" y="733358"/>
                </a:lnTo>
                <a:lnTo>
                  <a:pt x="6651013" y="733358"/>
                </a:lnTo>
                <a:lnTo>
                  <a:pt x="6651013" y="726166"/>
                </a:lnTo>
                <a:lnTo>
                  <a:pt x="6676200" y="726166"/>
                </a:lnTo>
                <a:cubicBezTo>
                  <a:pt x="6676200" y="730962"/>
                  <a:pt x="6678998" y="733358"/>
                  <a:pt x="6684594" y="733358"/>
                </a:cubicBezTo>
                <a:cubicBezTo>
                  <a:pt x="6684594" y="727606"/>
                  <a:pt x="6687397" y="720414"/>
                  <a:pt x="6692993" y="711786"/>
                </a:cubicBezTo>
                <a:cubicBezTo>
                  <a:pt x="6684036" y="711786"/>
                  <a:pt x="6672840" y="702201"/>
                  <a:pt x="6659407" y="683028"/>
                </a:cubicBezTo>
                <a:lnTo>
                  <a:pt x="6659407" y="668648"/>
                </a:lnTo>
                <a:lnTo>
                  <a:pt x="6676200" y="668648"/>
                </a:lnTo>
                <a:lnTo>
                  <a:pt x="6676200" y="654268"/>
                </a:lnTo>
                <a:lnTo>
                  <a:pt x="6651013" y="654268"/>
                </a:lnTo>
                <a:cubicBezTo>
                  <a:pt x="6653249" y="644683"/>
                  <a:pt x="6658849" y="639891"/>
                  <a:pt x="6667806" y="639891"/>
                </a:cubicBezTo>
                <a:cubicBezTo>
                  <a:pt x="6667806" y="644683"/>
                  <a:pt x="6670604" y="647079"/>
                  <a:pt x="6676200" y="647079"/>
                </a:cubicBezTo>
                <a:lnTo>
                  <a:pt x="6684594" y="632699"/>
                </a:lnTo>
                <a:lnTo>
                  <a:pt x="6684594" y="625511"/>
                </a:lnTo>
                <a:lnTo>
                  <a:pt x="6667806" y="632699"/>
                </a:lnTo>
                <a:lnTo>
                  <a:pt x="6659407" y="632699"/>
                </a:lnTo>
                <a:cubicBezTo>
                  <a:pt x="6659407" y="599146"/>
                  <a:pt x="6639816" y="582370"/>
                  <a:pt x="6600638" y="582370"/>
                </a:cubicBezTo>
                <a:lnTo>
                  <a:pt x="6609033" y="567993"/>
                </a:lnTo>
                <a:cubicBezTo>
                  <a:pt x="6601196" y="567993"/>
                  <a:pt x="6592798" y="560801"/>
                  <a:pt x="6583846" y="546424"/>
                </a:cubicBezTo>
                <a:lnTo>
                  <a:pt x="6600638" y="539232"/>
                </a:lnTo>
                <a:cubicBezTo>
                  <a:pt x="6600638" y="544025"/>
                  <a:pt x="6603436" y="546424"/>
                  <a:pt x="6609033" y="546424"/>
                </a:cubicBezTo>
                <a:cubicBezTo>
                  <a:pt x="6609033" y="534918"/>
                  <a:pt x="6617427" y="522937"/>
                  <a:pt x="6634220" y="510475"/>
                </a:cubicBezTo>
                <a:cubicBezTo>
                  <a:pt x="6634220" y="505679"/>
                  <a:pt x="6631422" y="503283"/>
                  <a:pt x="6625826" y="503283"/>
                </a:cubicBezTo>
                <a:lnTo>
                  <a:pt x="6634220" y="488903"/>
                </a:lnTo>
                <a:cubicBezTo>
                  <a:pt x="6628624" y="479318"/>
                  <a:pt x="6625826" y="472130"/>
                  <a:pt x="6625826" y="467334"/>
                </a:cubicBezTo>
                <a:lnTo>
                  <a:pt x="6617427" y="467334"/>
                </a:lnTo>
                <a:cubicBezTo>
                  <a:pt x="6606235" y="468293"/>
                  <a:pt x="6600638" y="473086"/>
                  <a:pt x="6600638" y="481715"/>
                </a:cubicBezTo>
                <a:cubicBezTo>
                  <a:pt x="6606235" y="481715"/>
                  <a:pt x="6609033" y="484111"/>
                  <a:pt x="6609033" y="488903"/>
                </a:cubicBezTo>
                <a:lnTo>
                  <a:pt x="6592240" y="496095"/>
                </a:lnTo>
                <a:cubicBezTo>
                  <a:pt x="6592240" y="485548"/>
                  <a:pt x="6589442" y="475963"/>
                  <a:pt x="6583846" y="467334"/>
                </a:cubicBezTo>
                <a:cubicBezTo>
                  <a:pt x="6589442" y="458709"/>
                  <a:pt x="6592240" y="449121"/>
                  <a:pt x="6592240" y="438577"/>
                </a:cubicBezTo>
                <a:lnTo>
                  <a:pt x="6592240" y="431385"/>
                </a:lnTo>
                <a:lnTo>
                  <a:pt x="6575447" y="431385"/>
                </a:lnTo>
                <a:lnTo>
                  <a:pt x="6558658" y="438577"/>
                </a:lnTo>
                <a:lnTo>
                  <a:pt x="6558658" y="424197"/>
                </a:lnTo>
                <a:cubicBezTo>
                  <a:pt x="6558658" y="419405"/>
                  <a:pt x="6561456" y="417008"/>
                  <a:pt x="6567053" y="417008"/>
                </a:cubicBezTo>
                <a:cubicBezTo>
                  <a:pt x="6561456" y="407420"/>
                  <a:pt x="6558658" y="400232"/>
                  <a:pt x="6558658" y="395436"/>
                </a:cubicBezTo>
                <a:lnTo>
                  <a:pt x="6516678" y="402628"/>
                </a:lnTo>
                <a:lnTo>
                  <a:pt x="6516678" y="395436"/>
                </a:lnTo>
                <a:lnTo>
                  <a:pt x="6533467" y="373867"/>
                </a:lnTo>
                <a:lnTo>
                  <a:pt x="6483093" y="366679"/>
                </a:lnTo>
                <a:lnTo>
                  <a:pt x="6483093" y="359491"/>
                </a:lnTo>
                <a:cubicBezTo>
                  <a:pt x="6533467" y="359491"/>
                  <a:pt x="6558658" y="340314"/>
                  <a:pt x="6558658" y="301969"/>
                </a:cubicBezTo>
                <a:lnTo>
                  <a:pt x="6651013" y="301969"/>
                </a:lnTo>
                <a:lnTo>
                  <a:pt x="6642614" y="316350"/>
                </a:lnTo>
                <a:cubicBezTo>
                  <a:pt x="6665003" y="316350"/>
                  <a:pt x="6676200" y="321142"/>
                  <a:pt x="6676200" y="330730"/>
                </a:cubicBezTo>
                <a:cubicBezTo>
                  <a:pt x="6676200" y="345110"/>
                  <a:pt x="6681796" y="352299"/>
                  <a:pt x="6692993" y="352299"/>
                </a:cubicBezTo>
                <a:cubicBezTo>
                  <a:pt x="6707545" y="328334"/>
                  <a:pt x="6718738" y="316350"/>
                  <a:pt x="6726574" y="316350"/>
                </a:cubicBezTo>
                <a:lnTo>
                  <a:pt x="6743367" y="316350"/>
                </a:lnTo>
                <a:cubicBezTo>
                  <a:pt x="6774713" y="335522"/>
                  <a:pt x="6797102" y="345110"/>
                  <a:pt x="6810534" y="345110"/>
                </a:cubicBezTo>
                <a:cubicBezTo>
                  <a:pt x="6810534" y="340314"/>
                  <a:pt x="6813333" y="337918"/>
                  <a:pt x="6818933" y="337918"/>
                </a:cubicBezTo>
                <a:cubicBezTo>
                  <a:pt x="6818933" y="347506"/>
                  <a:pt x="6821731" y="352299"/>
                  <a:pt x="6827327" y="352299"/>
                </a:cubicBezTo>
                <a:lnTo>
                  <a:pt x="6844120" y="345110"/>
                </a:lnTo>
                <a:cubicBezTo>
                  <a:pt x="6866509" y="349902"/>
                  <a:pt x="6886100" y="357091"/>
                  <a:pt x="6902889" y="366679"/>
                </a:cubicBezTo>
                <a:lnTo>
                  <a:pt x="6894494" y="381059"/>
                </a:lnTo>
                <a:lnTo>
                  <a:pt x="6894494" y="388248"/>
                </a:lnTo>
                <a:cubicBezTo>
                  <a:pt x="6911287" y="388248"/>
                  <a:pt x="6919682" y="378663"/>
                  <a:pt x="6919682" y="359491"/>
                </a:cubicBezTo>
                <a:lnTo>
                  <a:pt x="6936474" y="359491"/>
                </a:lnTo>
                <a:cubicBezTo>
                  <a:pt x="6945431" y="359491"/>
                  <a:pt x="6953825" y="369075"/>
                  <a:pt x="6961662" y="388248"/>
                </a:cubicBezTo>
                <a:lnTo>
                  <a:pt x="6953267" y="395436"/>
                </a:lnTo>
                <a:lnTo>
                  <a:pt x="6944869" y="402628"/>
                </a:lnTo>
                <a:lnTo>
                  <a:pt x="6961662" y="409816"/>
                </a:lnTo>
                <a:lnTo>
                  <a:pt x="6961662" y="402628"/>
                </a:lnTo>
                <a:lnTo>
                  <a:pt x="6953267" y="395436"/>
                </a:lnTo>
                <a:lnTo>
                  <a:pt x="6995247" y="395436"/>
                </a:lnTo>
                <a:cubicBezTo>
                  <a:pt x="7025473" y="428989"/>
                  <a:pt x="7045064" y="445765"/>
                  <a:pt x="7054016" y="445765"/>
                </a:cubicBezTo>
                <a:lnTo>
                  <a:pt x="7062415" y="445765"/>
                </a:lnTo>
                <a:cubicBezTo>
                  <a:pt x="7062415" y="440973"/>
                  <a:pt x="7065213" y="433781"/>
                  <a:pt x="7070809" y="424197"/>
                </a:cubicBezTo>
                <a:lnTo>
                  <a:pt x="7054016" y="424197"/>
                </a:lnTo>
                <a:lnTo>
                  <a:pt x="7070809" y="402628"/>
                </a:lnTo>
                <a:cubicBezTo>
                  <a:pt x="7087602" y="407420"/>
                  <a:pt x="7095996" y="412212"/>
                  <a:pt x="7095996" y="417008"/>
                </a:cubicBezTo>
                <a:cubicBezTo>
                  <a:pt x="7095996" y="431385"/>
                  <a:pt x="7087602" y="438577"/>
                  <a:pt x="7070809" y="438577"/>
                </a:cubicBezTo>
                <a:lnTo>
                  <a:pt x="7070809" y="452958"/>
                </a:lnTo>
                <a:cubicBezTo>
                  <a:pt x="7099914" y="452958"/>
                  <a:pt x="7122303" y="472130"/>
                  <a:pt x="7137976" y="510475"/>
                </a:cubicBezTo>
                <a:lnTo>
                  <a:pt x="7129582" y="524852"/>
                </a:lnTo>
                <a:cubicBezTo>
                  <a:pt x="7140774" y="540191"/>
                  <a:pt x="7146375" y="552176"/>
                  <a:pt x="7146375" y="560801"/>
                </a:cubicBezTo>
                <a:lnTo>
                  <a:pt x="7171562" y="560801"/>
                </a:lnTo>
                <a:lnTo>
                  <a:pt x="7171562" y="546424"/>
                </a:lnTo>
                <a:cubicBezTo>
                  <a:pt x="7154769" y="546424"/>
                  <a:pt x="7146375" y="541628"/>
                  <a:pt x="7146375" y="532044"/>
                </a:cubicBezTo>
                <a:lnTo>
                  <a:pt x="7146375" y="517664"/>
                </a:lnTo>
                <a:lnTo>
                  <a:pt x="7163163" y="517664"/>
                </a:lnTo>
                <a:lnTo>
                  <a:pt x="7163163" y="503283"/>
                </a:lnTo>
                <a:cubicBezTo>
                  <a:pt x="7159807" y="503283"/>
                  <a:pt x="7148611" y="498491"/>
                  <a:pt x="7129582" y="488903"/>
                </a:cubicBezTo>
                <a:lnTo>
                  <a:pt x="7129582" y="474526"/>
                </a:lnTo>
                <a:lnTo>
                  <a:pt x="7154769" y="474526"/>
                </a:lnTo>
                <a:cubicBezTo>
                  <a:pt x="7154769" y="488903"/>
                  <a:pt x="7160365" y="496095"/>
                  <a:pt x="7171562" y="496095"/>
                </a:cubicBezTo>
                <a:cubicBezTo>
                  <a:pt x="7188355" y="470212"/>
                  <a:pt x="7196749" y="453435"/>
                  <a:pt x="7196749" y="445765"/>
                </a:cubicBezTo>
                <a:lnTo>
                  <a:pt x="7213542" y="445765"/>
                </a:lnTo>
                <a:cubicBezTo>
                  <a:pt x="7213542" y="460146"/>
                  <a:pt x="7216340" y="467334"/>
                  <a:pt x="7221936" y="467334"/>
                </a:cubicBezTo>
                <a:lnTo>
                  <a:pt x="7247123" y="467334"/>
                </a:lnTo>
                <a:cubicBezTo>
                  <a:pt x="7241527" y="476922"/>
                  <a:pt x="7238729" y="484111"/>
                  <a:pt x="7238729" y="488903"/>
                </a:cubicBezTo>
                <a:lnTo>
                  <a:pt x="7255522" y="488903"/>
                </a:lnTo>
                <a:cubicBezTo>
                  <a:pt x="7256642" y="464938"/>
                  <a:pt x="7265036" y="452958"/>
                  <a:pt x="7280709" y="452958"/>
                </a:cubicBezTo>
                <a:lnTo>
                  <a:pt x="7297502" y="452958"/>
                </a:lnTo>
                <a:lnTo>
                  <a:pt x="7297502" y="467334"/>
                </a:lnTo>
                <a:lnTo>
                  <a:pt x="7314291" y="467334"/>
                </a:lnTo>
                <a:lnTo>
                  <a:pt x="7314291" y="452958"/>
                </a:lnTo>
                <a:lnTo>
                  <a:pt x="7297502" y="452958"/>
                </a:lnTo>
                <a:lnTo>
                  <a:pt x="7297502" y="445765"/>
                </a:lnTo>
                <a:cubicBezTo>
                  <a:pt x="7299738" y="436181"/>
                  <a:pt x="7305338" y="431385"/>
                  <a:pt x="7314291" y="431385"/>
                </a:cubicBezTo>
                <a:lnTo>
                  <a:pt x="7314291" y="445765"/>
                </a:lnTo>
                <a:cubicBezTo>
                  <a:pt x="7336680" y="445765"/>
                  <a:pt x="7350674" y="431385"/>
                  <a:pt x="7356271" y="402628"/>
                </a:cubicBezTo>
                <a:lnTo>
                  <a:pt x="7373063" y="402628"/>
                </a:lnTo>
                <a:lnTo>
                  <a:pt x="7364669" y="431385"/>
                </a:lnTo>
                <a:cubicBezTo>
                  <a:pt x="7370265" y="440973"/>
                  <a:pt x="7373063" y="448162"/>
                  <a:pt x="7373063" y="452958"/>
                </a:cubicBezTo>
                <a:cubicBezTo>
                  <a:pt x="7361867" y="457750"/>
                  <a:pt x="7353472" y="460146"/>
                  <a:pt x="7347876" y="460146"/>
                </a:cubicBezTo>
                <a:lnTo>
                  <a:pt x="7347876" y="474526"/>
                </a:lnTo>
                <a:lnTo>
                  <a:pt x="7356271" y="474526"/>
                </a:lnTo>
                <a:lnTo>
                  <a:pt x="7373063" y="467334"/>
                </a:lnTo>
                <a:cubicBezTo>
                  <a:pt x="7380900" y="496095"/>
                  <a:pt x="7392092" y="510475"/>
                  <a:pt x="7406649" y="510475"/>
                </a:cubicBezTo>
                <a:lnTo>
                  <a:pt x="7406649" y="503283"/>
                </a:lnTo>
                <a:cubicBezTo>
                  <a:pt x="7401049" y="503283"/>
                  <a:pt x="7398251" y="500887"/>
                  <a:pt x="7398251" y="496095"/>
                </a:cubicBezTo>
                <a:lnTo>
                  <a:pt x="7406649" y="496095"/>
                </a:lnTo>
                <a:lnTo>
                  <a:pt x="7398251" y="481715"/>
                </a:lnTo>
                <a:lnTo>
                  <a:pt x="7406649" y="467334"/>
                </a:lnTo>
                <a:cubicBezTo>
                  <a:pt x="7389856" y="462542"/>
                  <a:pt x="7381458" y="457750"/>
                  <a:pt x="7381458" y="452958"/>
                </a:cubicBezTo>
                <a:cubicBezTo>
                  <a:pt x="7387058" y="443369"/>
                  <a:pt x="7389856" y="436181"/>
                  <a:pt x="7389856" y="431385"/>
                </a:cubicBezTo>
                <a:cubicBezTo>
                  <a:pt x="7384260" y="431385"/>
                  <a:pt x="7381458" y="428989"/>
                  <a:pt x="7381458" y="424197"/>
                </a:cubicBezTo>
                <a:lnTo>
                  <a:pt x="7406649" y="409816"/>
                </a:lnTo>
                <a:lnTo>
                  <a:pt x="7415043" y="409816"/>
                </a:lnTo>
                <a:cubicBezTo>
                  <a:pt x="7415043" y="419405"/>
                  <a:pt x="7409447" y="424197"/>
                  <a:pt x="7398251" y="424197"/>
                </a:cubicBezTo>
                <a:cubicBezTo>
                  <a:pt x="7415043" y="461583"/>
                  <a:pt x="7423438" y="485548"/>
                  <a:pt x="7423438" y="496095"/>
                </a:cubicBezTo>
                <a:lnTo>
                  <a:pt x="7423438" y="510475"/>
                </a:lnTo>
                <a:lnTo>
                  <a:pt x="7415043" y="524852"/>
                </a:lnTo>
                <a:lnTo>
                  <a:pt x="7423438" y="524852"/>
                </a:lnTo>
                <a:lnTo>
                  <a:pt x="7415043" y="539232"/>
                </a:lnTo>
                <a:lnTo>
                  <a:pt x="7415043" y="560801"/>
                </a:lnTo>
                <a:cubicBezTo>
                  <a:pt x="7426240" y="560801"/>
                  <a:pt x="7431836" y="570389"/>
                  <a:pt x="7431836" y="589562"/>
                </a:cubicBezTo>
                <a:cubicBezTo>
                  <a:pt x="7454225" y="579974"/>
                  <a:pt x="7473816" y="575181"/>
                  <a:pt x="7490605" y="575181"/>
                </a:cubicBezTo>
                <a:lnTo>
                  <a:pt x="7490605" y="553613"/>
                </a:lnTo>
                <a:lnTo>
                  <a:pt x="7482211" y="553613"/>
                </a:lnTo>
                <a:lnTo>
                  <a:pt x="7465418" y="560801"/>
                </a:lnTo>
                <a:lnTo>
                  <a:pt x="7465418" y="553613"/>
                </a:lnTo>
                <a:lnTo>
                  <a:pt x="7473816" y="539232"/>
                </a:lnTo>
                <a:lnTo>
                  <a:pt x="7465418" y="539232"/>
                </a:lnTo>
                <a:lnTo>
                  <a:pt x="7448629" y="546424"/>
                </a:lnTo>
                <a:cubicBezTo>
                  <a:pt x="7448629" y="541628"/>
                  <a:pt x="7445827" y="539232"/>
                  <a:pt x="7440231" y="539232"/>
                </a:cubicBezTo>
                <a:lnTo>
                  <a:pt x="7448629" y="524852"/>
                </a:lnTo>
                <a:cubicBezTo>
                  <a:pt x="7443029" y="516227"/>
                  <a:pt x="7440231" y="506639"/>
                  <a:pt x="7440231" y="496095"/>
                </a:cubicBezTo>
                <a:lnTo>
                  <a:pt x="7457023" y="496095"/>
                </a:lnTo>
                <a:lnTo>
                  <a:pt x="7448629" y="510475"/>
                </a:lnTo>
                <a:lnTo>
                  <a:pt x="7457023" y="510475"/>
                </a:lnTo>
                <a:cubicBezTo>
                  <a:pt x="7479413" y="497054"/>
                  <a:pt x="7496205" y="480278"/>
                  <a:pt x="7507398" y="460146"/>
                </a:cubicBezTo>
                <a:lnTo>
                  <a:pt x="7524191" y="467334"/>
                </a:lnTo>
                <a:lnTo>
                  <a:pt x="7540984" y="460146"/>
                </a:lnTo>
                <a:cubicBezTo>
                  <a:pt x="7540984" y="464938"/>
                  <a:pt x="7543782" y="467334"/>
                  <a:pt x="7549378" y="467334"/>
                </a:cubicBezTo>
                <a:lnTo>
                  <a:pt x="7549378" y="460146"/>
                </a:lnTo>
                <a:cubicBezTo>
                  <a:pt x="7521393" y="445765"/>
                  <a:pt x="7501802" y="438577"/>
                  <a:pt x="7490605" y="438577"/>
                </a:cubicBezTo>
                <a:lnTo>
                  <a:pt x="7490605" y="431385"/>
                </a:lnTo>
                <a:cubicBezTo>
                  <a:pt x="7490605" y="426593"/>
                  <a:pt x="7493407" y="424197"/>
                  <a:pt x="7499003" y="424197"/>
                </a:cubicBezTo>
                <a:lnTo>
                  <a:pt x="7490605" y="409816"/>
                </a:lnTo>
                <a:lnTo>
                  <a:pt x="7490605" y="402628"/>
                </a:lnTo>
                <a:lnTo>
                  <a:pt x="7507398" y="381059"/>
                </a:lnTo>
                <a:cubicBezTo>
                  <a:pt x="7507398" y="376263"/>
                  <a:pt x="7504600" y="373867"/>
                  <a:pt x="7499003" y="373867"/>
                </a:cubicBezTo>
                <a:cubicBezTo>
                  <a:pt x="7504600" y="364283"/>
                  <a:pt x="7507398" y="357091"/>
                  <a:pt x="7507398" y="352299"/>
                </a:cubicBezTo>
                <a:lnTo>
                  <a:pt x="7524191" y="359491"/>
                </a:lnTo>
                <a:cubicBezTo>
                  <a:pt x="7544340" y="335522"/>
                  <a:pt x="7563931" y="323542"/>
                  <a:pt x="7582964" y="323542"/>
                </a:cubicBezTo>
                <a:lnTo>
                  <a:pt x="7582964" y="316350"/>
                </a:lnTo>
                <a:lnTo>
                  <a:pt x="7574565" y="301969"/>
                </a:lnTo>
                <a:lnTo>
                  <a:pt x="7582964" y="301969"/>
                </a:lnTo>
                <a:lnTo>
                  <a:pt x="7599756" y="309161"/>
                </a:lnTo>
                <a:cubicBezTo>
                  <a:pt x="7608709" y="304366"/>
                  <a:pt x="7622703" y="301969"/>
                  <a:pt x="7641732" y="301969"/>
                </a:cubicBezTo>
                <a:lnTo>
                  <a:pt x="7641732" y="287593"/>
                </a:lnTo>
                <a:lnTo>
                  <a:pt x="7616545" y="287593"/>
                </a:lnTo>
                <a:lnTo>
                  <a:pt x="7616545" y="273212"/>
                </a:lnTo>
                <a:cubicBezTo>
                  <a:pt x="7627742" y="273212"/>
                  <a:pt x="7633338" y="270816"/>
                  <a:pt x="7633338" y="266020"/>
                </a:cubicBezTo>
                <a:lnTo>
                  <a:pt x="7650131" y="273212"/>
                </a:lnTo>
                <a:cubicBezTo>
                  <a:pt x="7657967" y="273212"/>
                  <a:pt x="7666362" y="266020"/>
                  <a:pt x="7675318" y="251643"/>
                </a:cubicBezTo>
                <a:cubicBezTo>
                  <a:pt x="7660765" y="251643"/>
                  <a:pt x="7652367" y="242055"/>
                  <a:pt x="7650131" y="222883"/>
                </a:cubicBezTo>
                <a:lnTo>
                  <a:pt x="7683712" y="222883"/>
                </a:lnTo>
                <a:lnTo>
                  <a:pt x="7675318" y="237263"/>
                </a:lnTo>
                <a:lnTo>
                  <a:pt x="7675318" y="244452"/>
                </a:lnTo>
                <a:lnTo>
                  <a:pt x="7692111" y="244452"/>
                </a:lnTo>
                <a:lnTo>
                  <a:pt x="7692111" y="215694"/>
                </a:lnTo>
                <a:lnTo>
                  <a:pt x="7734091" y="215694"/>
                </a:lnTo>
                <a:cubicBezTo>
                  <a:pt x="7762076" y="206106"/>
                  <a:pt x="7776071" y="196522"/>
                  <a:pt x="7776071" y="186934"/>
                </a:cubicBezTo>
                <a:lnTo>
                  <a:pt x="7809652" y="186934"/>
                </a:lnTo>
                <a:cubicBezTo>
                  <a:pt x="7821965" y="186934"/>
                  <a:pt x="7833162" y="189330"/>
                  <a:pt x="7843238" y="194126"/>
                </a:cubicBezTo>
                <a:cubicBezTo>
                  <a:pt x="7877940" y="184538"/>
                  <a:pt x="7900329" y="179745"/>
                  <a:pt x="7910405" y="179745"/>
                </a:cubicBezTo>
                <a:lnTo>
                  <a:pt x="7918800" y="194126"/>
                </a:lnTo>
                <a:lnTo>
                  <a:pt x="7935592" y="186934"/>
                </a:lnTo>
                <a:lnTo>
                  <a:pt x="7969178" y="186934"/>
                </a:lnTo>
                <a:lnTo>
                  <a:pt x="7994365" y="201314"/>
                </a:lnTo>
                <a:lnTo>
                  <a:pt x="8011154" y="201314"/>
                </a:lnTo>
                <a:lnTo>
                  <a:pt x="8036345" y="186934"/>
                </a:lnTo>
                <a:lnTo>
                  <a:pt x="8036345" y="201314"/>
                </a:lnTo>
                <a:lnTo>
                  <a:pt x="8044740" y="201314"/>
                </a:lnTo>
                <a:lnTo>
                  <a:pt x="8061533" y="194126"/>
                </a:lnTo>
                <a:lnTo>
                  <a:pt x="8069927" y="208503"/>
                </a:lnTo>
                <a:lnTo>
                  <a:pt x="8086720" y="201314"/>
                </a:lnTo>
                <a:lnTo>
                  <a:pt x="8120301" y="215694"/>
                </a:lnTo>
                <a:cubicBezTo>
                  <a:pt x="8130378" y="210899"/>
                  <a:pt x="8138776" y="208503"/>
                  <a:pt x="8145493" y="208503"/>
                </a:cubicBezTo>
                <a:lnTo>
                  <a:pt x="8145493" y="215694"/>
                </a:lnTo>
                <a:lnTo>
                  <a:pt x="8128700" y="237263"/>
                </a:lnTo>
                <a:lnTo>
                  <a:pt x="8145493" y="237263"/>
                </a:lnTo>
                <a:cubicBezTo>
                  <a:pt x="8145493" y="222883"/>
                  <a:pt x="8151089" y="215694"/>
                  <a:pt x="8162281" y="215694"/>
                </a:cubicBezTo>
                <a:lnTo>
                  <a:pt x="8170680" y="215694"/>
                </a:lnTo>
                <a:lnTo>
                  <a:pt x="8170680" y="230075"/>
                </a:lnTo>
                <a:lnTo>
                  <a:pt x="8153887" y="230075"/>
                </a:lnTo>
                <a:lnTo>
                  <a:pt x="8162281" y="244452"/>
                </a:lnTo>
                <a:lnTo>
                  <a:pt x="8162281" y="251643"/>
                </a:lnTo>
                <a:lnTo>
                  <a:pt x="8145493" y="251643"/>
                </a:lnTo>
                <a:lnTo>
                  <a:pt x="8145493" y="266020"/>
                </a:lnTo>
                <a:lnTo>
                  <a:pt x="8153887" y="266020"/>
                </a:lnTo>
                <a:lnTo>
                  <a:pt x="8179074" y="251643"/>
                </a:lnTo>
                <a:cubicBezTo>
                  <a:pt x="8196987" y="261228"/>
                  <a:pt x="8213779" y="266020"/>
                  <a:pt x="8229453" y="266020"/>
                </a:cubicBezTo>
                <a:lnTo>
                  <a:pt x="8229453" y="287593"/>
                </a:lnTo>
                <a:lnTo>
                  <a:pt x="8221054" y="287593"/>
                </a:lnTo>
                <a:lnTo>
                  <a:pt x="8204261" y="280401"/>
                </a:lnTo>
                <a:lnTo>
                  <a:pt x="8195867" y="316350"/>
                </a:lnTo>
                <a:cubicBezTo>
                  <a:pt x="8207059" y="316350"/>
                  <a:pt x="8212659" y="321142"/>
                  <a:pt x="8212659" y="330730"/>
                </a:cubicBezTo>
                <a:lnTo>
                  <a:pt x="8246241" y="330730"/>
                </a:lnTo>
                <a:lnTo>
                  <a:pt x="8246241" y="316350"/>
                </a:lnTo>
                <a:lnTo>
                  <a:pt x="8279827" y="330730"/>
                </a:lnTo>
                <a:cubicBezTo>
                  <a:pt x="8288783" y="294303"/>
                  <a:pt x="8302774" y="272731"/>
                  <a:pt x="8321807" y="266020"/>
                </a:cubicBezTo>
                <a:cubicBezTo>
                  <a:pt x="8321807" y="270816"/>
                  <a:pt x="8324605" y="273212"/>
                  <a:pt x="8330201" y="273212"/>
                </a:cubicBezTo>
                <a:lnTo>
                  <a:pt x="8321807" y="287593"/>
                </a:lnTo>
                <a:lnTo>
                  <a:pt x="8321807" y="301969"/>
                </a:lnTo>
                <a:lnTo>
                  <a:pt x="8338599" y="294781"/>
                </a:lnTo>
                <a:cubicBezTo>
                  <a:pt x="8338599" y="315872"/>
                  <a:pt x="8355389" y="337440"/>
                  <a:pt x="8388974" y="359491"/>
                </a:cubicBezTo>
                <a:lnTo>
                  <a:pt x="8405767" y="352299"/>
                </a:lnTo>
                <a:lnTo>
                  <a:pt x="8414161" y="352299"/>
                </a:lnTo>
                <a:cubicBezTo>
                  <a:pt x="8429834" y="377223"/>
                  <a:pt x="8463419" y="391603"/>
                  <a:pt x="8514914" y="395436"/>
                </a:cubicBezTo>
                <a:lnTo>
                  <a:pt x="8523309" y="395436"/>
                </a:lnTo>
                <a:lnTo>
                  <a:pt x="8531703" y="359491"/>
                </a:lnTo>
                <a:cubicBezTo>
                  <a:pt x="8526107" y="359491"/>
                  <a:pt x="8523309" y="357091"/>
                  <a:pt x="8523309" y="352299"/>
                </a:cubicBezTo>
                <a:lnTo>
                  <a:pt x="8582081" y="345110"/>
                </a:lnTo>
                <a:lnTo>
                  <a:pt x="8582081" y="359491"/>
                </a:lnTo>
                <a:lnTo>
                  <a:pt x="8540101" y="366679"/>
                </a:lnTo>
                <a:lnTo>
                  <a:pt x="8540101" y="373867"/>
                </a:lnTo>
                <a:lnTo>
                  <a:pt x="8556894" y="373867"/>
                </a:lnTo>
                <a:lnTo>
                  <a:pt x="8531703" y="402628"/>
                </a:lnTo>
                <a:cubicBezTo>
                  <a:pt x="8549615" y="412212"/>
                  <a:pt x="8563611" y="417008"/>
                  <a:pt x="8573683" y="417008"/>
                </a:cubicBezTo>
                <a:lnTo>
                  <a:pt x="8556894" y="395436"/>
                </a:lnTo>
                <a:cubicBezTo>
                  <a:pt x="8561371" y="395436"/>
                  <a:pt x="8578163" y="378663"/>
                  <a:pt x="8607269" y="345110"/>
                </a:cubicBezTo>
                <a:lnTo>
                  <a:pt x="8590475" y="337918"/>
                </a:lnTo>
                <a:cubicBezTo>
                  <a:pt x="8590475" y="342714"/>
                  <a:pt x="8587677" y="345110"/>
                  <a:pt x="8582081" y="345110"/>
                </a:cubicBezTo>
                <a:lnTo>
                  <a:pt x="8573683" y="330730"/>
                </a:lnTo>
                <a:lnTo>
                  <a:pt x="8607269" y="316350"/>
                </a:lnTo>
                <a:lnTo>
                  <a:pt x="8640850" y="323542"/>
                </a:lnTo>
                <a:cubicBezTo>
                  <a:pt x="8673315" y="299573"/>
                  <a:pt x="8706901" y="287593"/>
                  <a:pt x="8741603" y="287593"/>
                </a:cubicBezTo>
                <a:lnTo>
                  <a:pt x="8741603" y="294781"/>
                </a:lnTo>
                <a:cubicBezTo>
                  <a:pt x="8741603" y="299573"/>
                  <a:pt x="8755597" y="306765"/>
                  <a:pt x="8783583" y="316350"/>
                </a:cubicBezTo>
                <a:cubicBezTo>
                  <a:pt x="8783583" y="285674"/>
                  <a:pt x="8800376" y="266502"/>
                  <a:pt x="8833957" y="258832"/>
                </a:cubicBezTo>
                <a:cubicBezTo>
                  <a:pt x="8835077" y="268420"/>
                  <a:pt x="8840673" y="273212"/>
                  <a:pt x="8850750" y="273212"/>
                </a:cubicBezTo>
                <a:lnTo>
                  <a:pt x="8842356" y="230075"/>
                </a:lnTo>
                <a:lnTo>
                  <a:pt x="8825563" y="237263"/>
                </a:lnTo>
                <a:lnTo>
                  <a:pt x="8817169" y="237263"/>
                </a:lnTo>
                <a:lnTo>
                  <a:pt x="8817169" y="230075"/>
                </a:lnTo>
                <a:lnTo>
                  <a:pt x="8842356" y="201314"/>
                </a:lnTo>
                <a:cubicBezTo>
                  <a:pt x="8833399" y="201314"/>
                  <a:pt x="8825005" y="194126"/>
                  <a:pt x="8817169" y="179745"/>
                </a:cubicBezTo>
                <a:lnTo>
                  <a:pt x="8817169" y="172553"/>
                </a:lnTo>
                <a:lnTo>
                  <a:pt x="8833957" y="172553"/>
                </a:lnTo>
                <a:lnTo>
                  <a:pt x="8833957" y="186934"/>
                </a:lnTo>
                <a:lnTo>
                  <a:pt x="8850750" y="186934"/>
                </a:lnTo>
                <a:lnTo>
                  <a:pt x="8842356" y="172553"/>
                </a:lnTo>
                <a:lnTo>
                  <a:pt x="8884336" y="172553"/>
                </a:lnTo>
                <a:lnTo>
                  <a:pt x="8884336" y="165365"/>
                </a:lnTo>
                <a:cubicBezTo>
                  <a:pt x="8884336" y="155781"/>
                  <a:pt x="8875937" y="150985"/>
                  <a:pt x="8859149" y="150985"/>
                </a:cubicBezTo>
                <a:cubicBezTo>
                  <a:pt x="8860265" y="141400"/>
                  <a:pt x="8865865" y="136608"/>
                  <a:pt x="8875937" y="136608"/>
                </a:cubicBezTo>
                <a:cubicBezTo>
                  <a:pt x="8877057" y="146192"/>
                  <a:pt x="8882653" y="150985"/>
                  <a:pt x="8892730" y="150985"/>
                </a:cubicBezTo>
                <a:lnTo>
                  <a:pt x="8901125" y="150985"/>
                </a:lnTo>
                <a:lnTo>
                  <a:pt x="8901125" y="122228"/>
                </a:lnTo>
                <a:cubicBezTo>
                  <a:pt x="8913441" y="113599"/>
                  <a:pt x="8938629" y="106410"/>
                  <a:pt x="8976690" y="100659"/>
                </a:cubicBezTo>
                <a:cubicBezTo>
                  <a:pt x="8976690" y="82442"/>
                  <a:pt x="8982287" y="68065"/>
                  <a:pt x="8993483" y="57518"/>
                </a:cubicBezTo>
                <a:lnTo>
                  <a:pt x="8985085" y="57518"/>
                </a:lnTo>
                <a:cubicBezTo>
                  <a:pt x="8985085" y="62314"/>
                  <a:pt x="8982287" y="64710"/>
                  <a:pt x="8976690" y="64710"/>
                </a:cubicBezTo>
                <a:lnTo>
                  <a:pt x="8976690" y="57518"/>
                </a:lnTo>
                <a:cubicBezTo>
                  <a:pt x="8993483" y="46015"/>
                  <a:pt x="9001877" y="36430"/>
                  <a:pt x="9001877" y="28761"/>
                </a:cubicBezTo>
                <a:lnTo>
                  <a:pt x="9010272" y="28761"/>
                </a:lnTo>
                <a:lnTo>
                  <a:pt x="9025387" y="35949"/>
                </a:lnTo>
                <a:close/>
                <a:moveTo>
                  <a:pt x="9210095" y="0"/>
                </a:moveTo>
                <a:lnTo>
                  <a:pt x="9243681" y="0"/>
                </a:lnTo>
                <a:cubicBezTo>
                  <a:pt x="9243681" y="6711"/>
                  <a:pt x="9235287" y="13899"/>
                  <a:pt x="9218494" y="21569"/>
                </a:cubicBezTo>
                <a:lnTo>
                  <a:pt x="9210095" y="215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45625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191500" cy="68580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38069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000500" y="0"/>
            <a:ext cx="8191500" cy="68580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44364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92900" y="990600"/>
            <a:ext cx="4826000" cy="49149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4564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632700" y="863600"/>
            <a:ext cx="3581400" cy="51562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8655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688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5947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3200400"/>
            <a:ext cx="12192000" cy="36576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79350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295400"/>
            <a:ext cx="12192000" cy="41656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37820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12800" y="1066800"/>
            <a:ext cx="2946400" cy="3568700"/>
          </a:xfrm>
          <a:prstGeom prst="octagon">
            <a:avLst>
              <a:gd name="adj" fmla="val 41389"/>
            </a:avLst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6913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73800" y="0"/>
            <a:ext cx="5918200" cy="68580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74505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18200" cy="68580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9722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/>
          <p:cNvSpPr>
            <a:spLocks noGrp="1"/>
          </p:cNvSpPr>
          <p:nvPr>
            <p:ph type="pic" sz="quarter" idx="10"/>
          </p:nvPr>
        </p:nvSpPr>
        <p:spPr>
          <a:xfrm>
            <a:off x="530926" y="1191022"/>
            <a:ext cx="11178352" cy="2510189"/>
          </a:xfrm>
          <a:custGeom>
            <a:avLst/>
            <a:gdLst>
              <a:gd name="connsiteX0" fmla="*/ 6901238 w 11178352"/>
              <a:gd name="connsiteY0" fmla="*/ 2487682 h 2510189"/>
              <a:gd name="connsiteX1" fmla="*/ 6942235 w 11178352"/>
              <a:gd name="connsiteY1" fmla="*/ 2495502 h 2510189"/>
              <a:gd name="connsiteX2" fmla="*/ 6923095 w 11178352"/>
              <a:gd name="connsiteY2" fmla="*/ 2510189 h 2510189"/>
              <a:gd name="connsiteX3" fmla="*/ 6914712 w 11178352"/>
              <a:gd name="connsiteY3" fmla="*/ 2506144 h 2510189"/>
              <a:gd name="connsiteX4" fmla="*/ 6901238 w 11178352"/>
              <a:gd name="connsiteY4" fmla="*/ 2487682 h 2510189"/>
              <a:gd name="connsiteX5" fmla="*/ 6658947 w 11178352"/>
              <a:gd name="connsiteY5" fmla="*/ 2454508 h 2510189"/>
              <a:gd name="connsiteX6" fmla="*/ 6677106 w 11178352"/>
              <a:gd name="connsiteY6" fmla="*/ 2463270 h 2510189"/>
              <a:gd name="connsiteX7" fmla="*/ 6690582 w 11178352"/>
              <a:gd name="connsiteY7" fmla="*/ 2481731 h 2510189"/>
              <a:gd name="connsiteX8" fmla="*/ 6672426 w 11178352"/>
              <a:gd name="connsiteY8" fmla="*/ 2472970 h 2510189"/>
              <a:gd name="connsiteX9" fmla="*/ 6658947 w 11178352"/>
              <a:gd name="connsiteY9" fmla="*/ 2454508 h 2510189"/>
              <a:gd name="connsiteX10" fmla="*/ 6066858 w 11178352"/>
              <a:gd name="connsiteY10" fmla="*/ 2450374 h 2510189"/>
              <a:gd name="connsiteX11" fmla="*/ 6076636 w 11178352"/>
              <a:gd name="connsiteY11" fmla="*/ 2455092 h 2510189"/>
              <a:gd name="connsiteX12" fmla="*/ 6090114 w 11178352"/>
              <a:gd name="connsiteY12" fmla="*/ 2473557 h 2510189"/>
              <a:gd name="connsiteX13" fmla="*/ 6087594 w 11178352"/>
              <a:gd name="connsiteY13" fmla="*/ 2478781 h 2510189"/>
              <a:gd name="connsiteX14" fmla="*/ 6066858 w 11178352"/>
              <a:gd name="connsiteY14" fmla="*/ 2450374 h 2510189"/>
              <a:gd name="connsiteX15" fmla="*/ 6017478 w 11178352"/>
              <a:gd name="connsiteY15" fmla="*/ 2438510 h 2510189"/>
              <a:gd name="connsiteX16" fmla="*/ 6025861 w 11178352"/>
              <a:gd name="connsiteY16" fmla="*/ 2442555 h 2510189"/>
              <a:gd name="connsiteX17" fmla="*/ 6027591 w 11178352"/>
              <a:gd name="connsiteY17" fmla="*/ 2447452 h 2510189"/>
              <a:gd name="connsiteX18" fmla="*/ 6017502 w 11178352"/>
              <a:gd name="connsiteY18" fmla="*/ 2438882 h 2510189"/>
              <a:gd name="connsiteX19" fmla="*/ 5793837 w 11178352"/>
              <a:gd name="connsiteY19" fmla="*/ 2424684 h 2510189"/>
              <a:gd name="connsiteX20" fmla="*/ 5808987 w 11178352"/>
              <a:gd name="connsiteY20" fmla="*/ 2428083 h 2510189"/>
              <a:gd name="connsiteX21" fmla="*/ 5806466 w 11178352"/>
              <a:gd name="connsiteY21" fmla="*/ 2433308 h 2510189"/>
              <a:gd name="connsiteX22" fmla="*/ 5783625 w 11178352"/>
              <a:gd name="connsiteY22" fmla="*/ 2434249 h 2510189"/>
              <a:gd name="connsiteX23" fmla="*/ 5786146 w 11178352"/>
              <a:gd name="connsiteY23" fmla="*/ 2429024 h 2510189"/>
              <a:gd name="connsiteX24" fmla="*/ 5793837 w 11178352"/>
              <a:gd name="connsiteY24" fmla="*/ 2424684 h 2510189"/>
              <a:gd name="connsiteX25" fmla="*/ 5981163 w 11178352"/>
              <a:gd name="connsiteY25" fmla="*/ 2420988 h 2510189"/>
              <a:gd name="connsiteX26" fmla="*/ 6001483 w 11178352"/>
              <a:gd name="connsiteY26" fmla="*/ 2425271 h 2510189"/>
              <a:gd name="connsiteX27" fmla="*/ 6017502 w 11178352"/>
              <a:gd name="connsiteY27" fmla="*/ 2438882 h 2510189"/>
              <a:gd name="connsiteX28" fmla="*/ 6018658 w 11178352"/>
              <a:gd name="connsiteY28" fmla="*/ 2457482 h 2510189"/>
              <a:gd name="connsiteX29" fmla="*/ 6028436 w 11178352"/>
              <a:gd name="connsiteY29" fmla="*/ 2462200 h 2510189"/>
              <a:gd name="connsiteX30" fmla="*/ 6030956 w 11178352"/>
              <a:gd name="connsiteY30" fmla="*/ 2456976 h 2510189"/>
              <a:gd name="connsiteX31" fmla="*/ 6027591 w 11178352"/>
              <a:gd name="connsiteY31" fmla="*/ 2447452 h 2510189"/>
              <a:gd name="connsiteX32" fmla="*/ 6049116 w 11178352"/>
              <a:gd name="connsiteY32" fmla="*/ 2465737 h 2510189"/>
              <a:gd name="connsiteX33" fmla="*/ 6032137 w 11178352"/>
              <a:gd name="connsiteY33" fmla="*/ 2475946 h 2510189"/>
              <a:gd name="connsiteX34" fmla="*/ 5978642 w 11178352"/>
              <a:gd name="connsiteY34" fmla="*/ 2426213 h 2510189"/>
              <a:gd name="connsiteX35" fmla="*/ 5724471 w 11178352"/>
              <a:gd name="connsiteY35" fmla="*/ 2417667 h 2510189"/>
              <a:gd name="connsiteX36" fmla="*/ 5752405 w 11178352"/>
              <a:gd name="connsiteY36" fmla="*/ 2431146 h 2510189"/>
              <a:gd name="connsiteX37" fmla="*/ 5747724 w 11178352"/>
              <a:gd name="connsiteY37" fmla="*/ 2440848 h 2510189"/>
              <a:gd name="connsiteX38" fmla="*/ 5719789 w 11178352"/>
              <a:gd name="connsiteY38" fmla="*/ 2427370 h 2510189"/>
              <a:gd name="connsiteX39" fmla="*/ 7405411 w 11178352"/>
              <a:gd name="connsiteY39" fmla="*/ 2324264 h 2510189"/>
              <a:gd name="connsiteX40" fmla="*/ 7435870 w 11178352"/>
              <a:gd name="connsiteY40" fmla="*/ 2332519 h 2510189"/>
              <a:gd name="connsiteX41" fmla="*/ 7439568 w 11178352"/>
              <a:gd name="connsiteY41" fmla="*/ 2346262 h 2510189"/>
              <a:gd name="connsiteX42" fmla="*/ 7403251 w 11178352"/>
              <a:gd name="connsiteY42" fmla="*/ 2328740 h 2510189"/>
              <a:gd name="connsiteX43" fmla="*/ 6471711 w 11178352"/>
              <a:gd name="connsiteY43" fmla="*/ 2310800 h 2510189"/>
              <a:gd name="connsiteX44" fmla="*/ 6500770 w 11178352"/>
              <a:gd name="connsiteY44" fmla="*/ 2318380 h 2510189"/>
              <a:gd name="connsiteX45" fmla="*/ 6498250 w 11178352"/>
              <a:gd name="connsiteY45" fmla="*/ 2323605 h 2510189"/>
              <a:gd name="connsiteX46" fmla="*/ 6475409 w 11178352"/>
              <a:gd name="connsiteY46" fmla="*/ 2324546 h 2510189"/>
              <a:gd name="connsiteX47" fmla="*/ 6467030 w 11178352"/>
              <a:gd name="connsiteY47" fmla="*/ 2320503 h 2510189"/>
              <a:gd name="connsiteX48" fmla="*/ 6822686 w 11178352"/>
              <a:gd name="connsiteY48" fmla="*/ 2300725 h 2510189"/>
              <a:gd name="connsiteX49" fmla="*/ 6859005 w 11178352"/>
              <a:gd name="connsiteY49" fmla="*/ 2318249 h 2510189"/>
              <a:gd name="connsiteX50" fmla="*/ 6854324 w 11178352"/>
              <a:gd name="connsiteY50" fmla="*/ 2327953 h 2510189"/>
              <a:gd name="connsiteX51" fmla="*/ 6820525 w 11178352"/>
              <a:gd name="connsiteY51" fmla="*/ 2305204 h 2510189"/>
              <a:gd name="connsiteX52" fmla="*/ 6905665 w 11178352"/>
              <a:gd name="connsiteY52" fmla="*/ 2292919 h 2510189"/>
              <a:gd name="connsiteX53" fmla="*/ 6955459 w 11178352"/>
              <a:gd name="connsiteY53" fmla="*/ 2328905 h 2510189"/>
              <a:gd name="connsiteX54" fmla="*/ 6934159 w 11178352"/>
              <a:gd name="connsiteY54" fmla="*/ 2348069 h 2510189"/>
              <a:gd name="connsiteX55" fmla="*/ 6925777 w 11178352"/>
              <a:gd name="connsiteY55" fmla="*/ 2344025 h 2510189"/>
              <a:gd name="connsiteX56" fmla="*/ 6927936 w 11178352"/>
              <a:gd name="connsiteY56" fmla="*/ 2339549 h 2510189"/>
              <a:gd name="connsiteX57" fmla="*/ 6943521 w 11178352"/>
              <a:gd name="connsiteY57" fmla="*/ 2328665 h 2510189"/>
              <a:gd name="connsiteX58" fmla="*/ 6905665 w 11178352"/>
              <a:gd name="connsiteY58" fmla="*/ 2292919 h 2510189"/>
              <a:gd name="connsiteX59" fmla="*/ 9812371 w 11178352"/>
              <a:gd name="connsiteY59" fmla="*/ 2283969 h 2510189"/>
              <a:gd name="connsiteX60" fmla="*/ 9845010 w 11178352"/>
              <a:gd name="connsiteY60" fmla="*/ 2285915 h 2510189"/>
              <a:gd name="connsiteX61" fmla="*/ 9880346 w 11178352"/>
              <a:gd name="connsiteY61" fmla="*/ 2326886 h 2510189"/>
              <a:gd name="connsiteX62" fmla="*/ 9831371 w 11178352"/>
              <a:gd name="connsiteY62" fmla="*/ 2428389 h 2510189"/>
              <a:gd name="connsiteX63" fmla="*/ 9852103 w 11178352"/>
              <a:gd name="connsiteY63" fmla="*/ 2456795 h 2510189"/>
              <a:gd name="connsiteX64" fmla="*/ 9796646 w 11178352"/>
              <a:gd name="connsiteY64" fmla="*/ 2453959 h 2510189"/>
              <a:gd name="connsiteX65" fmla="*/ 9792535 w 11178352"/>
              <a:gd name="connsiteY65" fmla="*/ 2416091 h 2510189"/>
              <a:gd name="connsiteX66" fmla="*/ 9759720 w 11178352"/>
              <a:gd name="connsiteY66" fmla="*/ 2369895 h 2510189"/>
              <a:gd name="connsiteX67" fmla="*/ 9784303 w 11178352"/>
              <a:gd name="connsiteY67" fmla="*/ 2340354 h 2510189"/>
              <a:gd name="connsiteX68" fmla="*/ 9783128 w 11178352"/>
              <a:gd name="connsiteY68" fmla="*/ 2321383 h 2510189"/>
              <a:gd name="connsiteX69" fmla="*/ 9791506 w 11178352"/>
              <a:gd name="connsiteY69" fmla="*/ 2325425 h 2510189"/>
              <a:gd name="connsiteX70" fmla="*/ 9787808 w 11178352"/>
              <a:gd name="connsiteY70" fmla="*/ 2311680 h 2510189"/>
              <a:gd name="connsiteX71" fmla="*/ 9789969 w 11178352"/>
              <a:gd name="connsiteY71" fmla="*/ 2307203 h 2510189"/>
              <a:gd name="connsiteX72" fmla="*/ 9812371 w 11178352"/>
              <a:gd name="connsiteY72" fmla="*/ 2283969 h 2510189"/>
              <a:gd name="connsiteX73" fmla="*/ 7944006 w 11178352"/>
              <a:gd name="connsiteY73" fmla="*/ 2278662 h 2510189"/>
              <a:gd name="connsiteX74" fmla="*/ 7986544 w 11178352"/>
              <a:gd name="connsiteY74" fmla="*/ 2304705 h 2510189"/>
              <a:gd name="connsiteX75" fmla="*/ 7981862 w 11178352"/>
              <a:gd name="connsiteY75" fmla="*/ 2314409 h 2510189"/>
              <a:gd name="connsiteX76" fmla="*/ 7973480 w 11178352"/>
              <a:gd name="connsiteY76" fmla="*/ 2310364 h 2510189"/>
              <a:gd name="connsiteX77" fmla="*/ 7929548 w 11178352"/>
              <a:gd name="connsiteY77" fmla="*/ 2283646 h 2510189"/>
              <a:gd name="connsiteX78" fmla="*/ 7049906 w 11178352"/>
              <a:gd name="connsiteY78" fmla="*/ 2272346 h 2510189"/>
              <a:gd name="connsiteX79" fmla="*/ 7047746 w 11178352"/>
              <a:gd name="connsiteY79" fmla="*/ 2276823 h 2510189"/>
              <a:gd name="connsiteX80" fmla="*/ 7051083 w 11178352"/>
              <a:gd name="connsiteY80" fmla="*/ 2291315 h 2510189"/>
              <a:gd name="connsiteX81" fmla="*/ 7060861 w 11178352"/>
              <a:gd name="connsiteY81" fmla="*/ 2296033 h 2510189"/>
              <a:gd name="connsiteX82" fmla="*/ 7058285 w 11178352"/>
              <a:gd name="connsiteY82" fmla="*/ 2276388 h 2510189"/>
              <a:gd name="connsiteX83" fmla="*/ 7488957 w 11178352"/>
              <a:gd name="connsiteY83" fmla="*/ 2268883 h 2510189"/>
              <a:gd name="connsiteX84" fmla="*/ 7520176 w 11178352"/>
              <a:gd name="connsiteY84" fmla="*/ 2271985 h 2510189"/>
              <a:gd name="connsiteX85" fmla="*/ 7529954 w 11178352"/>
              <a:gd name="connsiteY85" fmla="*/ 2276702 h 2510189"/>
              <a:gd name="connsiteX86" fmla="*/ 7523112 w 11178352"/>
              <a:gd name="connsiteY86" fmla="*/ 2290883 h 2510189"/>
              <a:gd name="connsiteX87" fmla="*/ 7508653 w 11178352"/>
              <a:gd name="connsiteY87" fmla="*/ 2295868 h 2510189"/>
              <a:gd name="connsiteX88" fmla="*/ 7484275 w 11178352"/>
              <a:gd name="connsiteY88" fmla="*/ 2278585 h 2510189"/>
              <a:gd name="connsiteX89" fmla="*/ 7155723 w 11178352"/>
              <a:gd name="connsiteY89" fmla="*/ 2263596 h 2510189"/>
              <a:gd name="connsiteX90" fmla="*/ 7173883 w 11178352"/>
              <a:gd name="connsiteY90" fmla="*/ 2272359 h 2510189"/>
              <a:gd name="connsiteX91" fmla="*/ 7171723 w 11178352"/>
              <a:gd name="connsiteY91" fmla="*/ 2276835 h 2510189"/>
              <a:gd name="connsiteX92" fmla="*/ 7148881 w 11178352"/>
              <a:gd name="connsiteY92" fmla="*/ 2277776 h 2510189"/>
              <a:gd name="connsiteX93" fmla="*/ 7054588 w 11178352"/>
              <a:gd name="connsiteY93" fmla="*/ 2262643 h 2510189"/>
              <a:gd name="connsiteX94" fmla="*/ 7052427 w 11178352"/>
              <a:gd name="connsiteY94" fmla="*/ 2267122 h 2510189"/>
              <a:gd name="connsiteX95" fmla="*/ 7076445 w 11178352"/>
              <a:gd name="connsiteY95" fmla="*/ 2285151 h 2510189"/>
              <a:gd name="connsiteX96" fmla="*/ 7081126 w 11178352"/>
              <a:gd name="connsiteY96" fmla="*/ 2275448 h 2510189"/>
              <a:gd name="connsiteX97" fmla="*/ 7447960 w 11178352"/>
              <a:gd name="connsiteY97" fmla="*/ 2261063 h 2510189"/>
              <a:gd name="connsiteX98" fmla="*/ 7466119 w 11178352"/>
              <a:gd name="connsiteY98" fmla="*/ 2269825 h 2510189"/>
              <a:gd name="connsiteX99" fmla="*/ 7479594 w 11178352"/>
              <a:gd name="connsiteY99" fmla="*/ 2288288 h 2510189"/>
              <a:gd name="connsiteX100" fmla="*/ 7477433 w 11178352"/>
              <a:gd name="connsiteY100" fmla="*/ 2292767 h 2510189"/>
              <a:gd name="connsiteX101" fmla="*/ 7443278 w 11178352"/>
              <a:gd name="connsiteY101" fmla="*/ 2270766 h 2510189"/>
              <a:gd name="connsiteX102" fmla="*/ 7310504 w 11178352"/>
              <a:gd name="connsiteY102" fmla="*/ 2242587 h 2510189"/>
              <a:gd name="connsiteX103" fmla="*/ 7305823 w 11178352"/>
              <a:gd name="connsiteY103" fmla="*/ 2252289 h 2510189"/>
              <a:gd name="connsiteX104" fmla="*/ 7331601 w 11178352"/>
              <a:gd name="connsiteY104" fmla="*/ 2270247 h 2510189"/>
              <a:gd name="connsiteX105" fmla="*/ 7328664 w 11178352"/>
              <a:gd name="connsiteY105" fmla="*/ 2251349 h 2510189"/>
              <a:gd name="connsiteX106" fmla="*/ 6583901 w 11178352"/>
              <a:gd name="connsiteY106" fmla="*/ 2238878 h 2510189"/>
              <a:gd name="connsiteX107" fmla="*/ 6581380 w 11178352"/>
              <a:gd name="connsiteY107" fmla="*/ 2244103 h 2510189"/>
              <a:gd name="connsiteX108" fmla="*/ 6581794 w 11178352"/>
              <a:gd name="connsiteY108" fmla="*/ 2268226 h 2510189"/>
              <a:gd name="connsiteX109" fmla="*/ 6599954 w 11178352"/>
              <a:gd name="connsiteY109" fmla="*/ 2276988 h 2510189"/>
              <a:gd name="connsiteX110" fmla="*/ 6602474 w 11178352"/>
              <a:gd name="connsiteY110" fmla="*/ 2271764 h 2510189"/>
              <a:gd name="connsiteX111" fmla="*/ 6593678 w 11178352"/>
              <a:gd name="connsiteY111" fmla="*/ 2243596 h 2510189"/>
              <a:gd name="connsiteX112" fmla="*/ 5882294 w 11178352"/>
              <a:gd name="connsiteY112" fmla="*/ 2229751 h 2510189"/>
              <a:gd name="connsiteX113" fmla="*/ 5877613 w 11178352"/>
              <a:gd name="connsiteY113" fmla="*/ 2239453 h 2510189"/>
              <a:gd name="connsiteX114" fmla="*/ 5903029 w 11178352"/>
              <a:gd name="connsiteY114" fmla="*/ 2258157 h 2510189"/>
              <a:gd name="connsiteX115" fmla="*/ 5916092 w 11178352"/>
              <a:gd name="connsiteY115" fmla="*/ 2252499 h 2510189"/>
              <a:gd name="connsiteX116" fmla="*/ 5882294 w 11178352"/>
              <a:gd name="connsiteY116" fmla="*/ 2229751 h 2510189"/>
              <a:gd name="connsiteX117" fmla="*/ 6648720 w 11178352"/>
              <a:gd name="connsiteY117" fmla="*/ 2222309 h 2510189"/>
              <a:gd name="connsiteX118" fmla="*/ 6644037 w 11178352"/>
              <a:gd name="connsiteY118" fmla="*/ 2232012 h 2510189"/>
              <a:gd name="connsiteX119" fmla="*/ 6668059 w 11178352"/>
              <a:gd name="connsiteY119" fmla="*/ 2250043 h 2510189"/>
              <a:gd name="connsiteX120" fmla="*/ 6670579 w 11178352"/>
              <a:gd name="connsiteY120" fmla="*/ 2244818 h 2510189"/>
              <a:gd name="connsiteX121" fmla="*/ 6657101 w 11178352"/>
              <a:gd name="connsiteY121" fmla="*/ 2226353 h 2510189"/>
              <a:gd name="connsiteX122" fmla="*/ 8292087 w 11178352"/>
              <a:gd name="connsiteY122" fmla="*/ 2206786 h 2510189"/>
              <a:gd name="connsiteX123" fmla="*/ 8291853 w 11178352"/>
              <a:gd name="connsiteY123" fmla="*/ 2207272 h 2510189"/>
              <a:gd name="connsiteX124" fmla="*/ 8290514 w 11178352"/>
              <a:gd name="connsiteY124" fmla="*/ 2206818 h 2510189"/>
              <a:gd name="connsiteX125" fmla="*/ 8337531 w 11178352"/>
              <a:gd name="connsiteY125" fmla="*/ 2205389 h 2510189"/>
              <a:gd name="connsiteX126" fmla="*/ 8351010 w 11178352"/>
              <a:gd name="connsiteY126" fmla="*/ 2223854 h 2510189"/>
              <a:gd name="connsiteX127" fmla="*/ 8359388 w 11178352"/>
              <a:gd name="connsiteY127" fmla="*/ 2227896 h 2510189"/>
              <a:gd name="connsiteX128" fmla="*/ 8364069 w 11178352"/>
              <a:gd name="connsiteY128" fmla="*/ 2218193 h 2510189"/>
              <a:gd name="connsiteX129" fmla="*/ 7799863 w 11178352"/>
              <a:gd name="connsiteY129" fmla="*/ 2202673 h 2510189"/>
              <a:gd name="connsiteX130" fmla="*/ 7820599 w 11178352"/>
              <a:gd name="connsiteY130" fmla="*/ 2231079 h 2510189"/>
              <a:gd name="connsiteX131" fmla="*/ 7810821 w 11178352"/>
              <a:gd name="connsiteY131" fmla="*/ 2226361 h 2510189"/>
              <a:gd name="connsiteX132" fmla="*/ 7797342 w 11178352"/>
              <a:gd name="connsiteY132" fmla="*/ 2207898 h 2510189"/>
              <a:gd name="connsiteX133" fmla="*/ 7397421 w 11178352"/>
              <a:gd name="connsiteY133" fmla="*/ 2191825 h 2510189"/>
              <a:gd name="connsiteX134" fmla="*/ 7389371 w 11178352"/>
              <a:gd name="connsiteY134" fmla="*/ 2196912 h 2510189"/>
              <a:gd name="connsiteX135" fmla="*/ 7397749 w 11178352"/>
              <a:gd name="connsiteY135" fmla="*/ 2200955 h 2510189"/>
              <a:gd name="connsiteX136" fmla="*/ 7420591 w 11178352"/>
              <a:gd name="connsiteY136" fmla="*/ 2200013 h 2510189"/>
              <a:gd name="connsiteX137" fmla="*/ 7412209 w 11178352"/>
              <a:gd name="connsiteY137" fmla="*/ 2195969 h 2510189"/>
              <a:gd name="connsiteX138" fmla="*/ 7397421 w 11178352"/>
              <a:gd name="connsiteY138" fmla="*/ 2191825 h 2510189"/>
              <a:gd name="connsiteX139" fmla="*/ 8579353 w 11178352"/>
              <a:gd name="connsiteY139" fmla="*/ 2189573 h 2510189"/>
              <a:gd name="connsiteX140" fmla="*/ 8598908 w 11178352"/>
              <a:gd name="connsiteY140" fmla="*/ 2199008 h 2510189"/>
              <a:gd name="connsiteX141" fmla="*/ 8579767 w 11178352"/>
              <a:gd name="connsiteY141" fmla="*/ 2213696 h 2510189"/>
              <a:gd name="connsiteX142" fmla="*/ 8569988 w 11178352"/>
              <a:gd name="connsiteY142" fmla="*/ 2208978 h 2510189"/>
              <a:gd name="connsiteX143" fmla="*/ 6889001 w 11178352"/>
              <a:gd name="connsiteY143" fmla="*/ 2188269 h 2510189"/>
              <a:gd name="connsiteX144" fmla="*/ 6884319 w 11178352"/>
              <a:gd name="connsiteY144" fmla="*/ 2197970 h 2510189"/>
              <a:gd name="connsiteX145" fmla="*/ 6892701 w 11178352"/>
              <a:gd name="connsiteY145" fmla="*/ 2202014 h 2510189"/>
              <a:gd name="connsiteX146" fmla="*/ 6909321 w 11178352"/>
              <a:gd name="connsiteY146" fmla="*/ 2192553 h 2510189"/>
              <a:gd name="connsiteX147" fmla="*/ 8245758 w 11178352"/>
              <a:gd name="connsiteY147" fmla="*/ 2185033 h 2510189"/>
              <a:gd name="connsiteX148" fmla="*/ 8253377 w 11178352"/>
              <a:gd name="connsiteY148" fmla="*/ 2194227 h 2510189"/>
              <a:gd name="connsiteX149" fmla="*/ 8290514 w 11178352"/>
              <a:gd name="connsiteY149" fmla="*/ 2206818 h 2510189"/>
              <a:gd name="connsiteX150" fmla="*/ 8279914 w 11178352"/>
              <a:gd name="connsiteY150" fmla="*/ 2207031 h 2510189"/>
              <a:gd name="connsiteX151" fmla="*/ 8285011 w 11178352"/>
              <a:gd name="connsiteY151" fmla="*/ 2221453 h 2510189"/>
              <a:gd name="connsiteX152" fmla="*/ 8254552 w 11178352"/>
              <a:gd name="connsiteY152" fmla="*/ 2213198 h 2510189"/>
              <a:gd name="connsiteX153" fmla="*/ 8248694 w 11178352"/>
              <a:gd name="connsiteY153" fmla="*/ 2203930 h 2510189"/>
              <a:gd name="connsiteX154" fmla="*/ 8223333 w 11178352"/>
              <a:gd name="connsiteY154" fmla="*/ 2210094 h 2510189"/>
              <a:gd name="connsiteX155" fmla="*/ 8205173 w 11178352"/>
              <a:gd name="connsiteY155" fmla="*/ 2201332 h 2510189"/>
              <a:gd name="connsiteX156" fmla="*/ 8209854 w 11178352"/>
              <a:gd name="connsiteY156" fmla="*/ 2191632 h 2510189"/>
              <a:gd name="connsiteX157" fmla="*/ 8245758 w 11178352"/>
              <a:gd name="connsiteY157" fmla="*/ 2185033 h 2510189"/>
              <a:gd name="connsiteX158" fmla="*/ 8136241 w 11178352"/>
              <a:gd name="connsiteY158" fmla="*/ 2180035 h 2510189"/>
              <a:gd name="connsiteX159" fmla="*/ 8164175 w 11178352"/>
              <a:gd name="connsiteY159" fmla="*/ 2193513 h 2510189"/>
              <a:gd name="connsiteX160" fmla="*/ 8177653 w 11178352"/>
              <a:gd name="connsiteY160" fmla="*/ 2211978 h 2510189"/>
              <a:gd name="connsiteX161" fmla="*/ 8163194 w 11178352"/>
              <a:gd name="connsiteY161" fmla="*/ 2216962 h 2510189"/>
              <a:gd name="connsiteX162" fmla="*/ 8147555 w 11178352"/>
              <a:gd name="connsiteY162" fmla="*/ 2202975 h 2510189"/>
              <a:gd name="connsiteX163" fmla="*/ 8139173 w 11178352"/>
              <a:gd name="connsiteY163" fmla="*/ 2198931 h 2510189"/>
              <a:gd name="connsiteX164" fmla="*/ 8145035 w 11178352"/>
              <a:gd name="connsiteY164" fmla="*/ 2208200 h 2510189"/>
              <a:gd name="connsiteX165" fmla="*/ 8122198 w 11178352"/>
              <a:gd name="connsiteY165" fmla="*/ 2209143 h 2510189"/>
              <a:gd name="connsiteX166" fmla="*/ 8108720 w 11178352"/>
              <a:gd name="connsiteY166" fmla="*/ 2190678 h 2510189"/>
              <a:gd name="connsiteX167" fmla="*/ 8141333 w 11178352"/>
              <a:gd name="connsiteY167" fmla="*/ 2194454 h 2510189"/>
              <a:gd name="connsiteX168" fmla="*/ 8301647 w 11178352"/>
              <a:gd name="connsiteY168" fmla="*/ 2173584 h 2510189"/>
              <a:gd name="connsiteX169" fmla="*/ 8316795 w 11178352"/>
              <a:gd name="connsiteY169" fmla="*/ 2176983 h 2510189"/>
              <a:gd name="connsiteX170" fmla="*/ 8326574 w 11178352"/>
              <a:gd name="connsiteY170" fmla="*/ 2181701 h 2510189"/>
              <a:gd name="connsiteX171" fmla="*/ 8321892 w 11178352"/>
              <a:gd name="connsiteY171" fmla="*/ 2191403 h 2510189"/>
              <a:gd name="connsiteX172" fmla="*/ 8330274 w 11178352"/>
              <a:gd name="connsiteY172" fmla="*/ 2195446 h 2510189"/>
              <a:gd name="connsiteX173" fmla="*/ 8350594 w 11178352"/>
              <a:gd name="connsiteY173" fmla="*/ 2199731 h 2510189"/>
              <a:gd name="connsiteX174" fmla="*/ 8344733 w 11178352"/>
              <a:gd name="connsiteY174" fmla="*/ 2190463 h 2510189"/>
              <a:gd name="connsiteX175" fmla="*/ 8387892 w 11178352"/>
              <a:gd name="connsiteY175" fmla="*/ 2193803 h 2510189"/>
              <a:gd name="connsiteX176" fmla="*/ 8479612 w 11178352"/>
              <a:gd name="connsiteY176" fmla="*/ 2189294 h 2510189"/>
              <a:gd name="connsiteX177" fmla="*/ 8485886 w 11178352"/>
              <a:gd name="connsiteY177" fmla="*/ 2222684 h 2510189"/>
              <a:gd name="connsiteX178" fmla="*/ 8424209 w 11178352"/>
              <a:gd name="connsiteY178" fmla="*/ 2211325 h 2510189"/>
              <a:gd name="connsiteX179" fmla="*/ 8437686 w 11178352"/>
              <a:gd name="connsiteY179" fmla="*/ 2229791 h 2510189"/>
              <a:gd name="connsiteX180" fmla="*/ 8446067 w 11178352"/>
              <a:gd name="connsiteY180" fmla="*/ 2233834 h 2510189"/>
              <a:gd name="connsiteX181" fmla="*/ 8450749 w 11178352"/>
              <a:gd name="connsiteY181" fmla="*/ 2224132 h 2510189"/>
              <a:gd name="connsiteX182" fmla="*/ 8468907 w 11178352"/>
              <a:gd name="connsiteY182" fmla="*/ 2232892 h 2510189"/>
              <a:gd name="connsiteX183" fmla="*/ 8462063 w 11178352"/>
              <a:gd name="connsiteY183" fmla="*/ 2247074 h 2510189"/>
              <a:gd name="connsiteX184" fmla="*/ 8434544 w 11178352"/>
              <a:gd name="connsiteY184" fmla="*/ 2257718 h 2510189"/>
              <a:gd name="connsiteX185" fmla="*/ 8380068 w 11178352"/>
              <a:gd name="connsiteY185" fmla="*/ 2231433 h 2510189"/>
              <a:gd name="connsiteX186" fmla="*/ 8377547 w 11178352"/>
              <a:gd name="connsiteY186" fmla="*/ 2236658 h 2510189"/>
              <a:gd name="connsiteX187" fmla="*/ 8395704 w 11178352"/>
              <a:gd name="connsiteY187" fmla="*/ 2245419 h 2510189"/>
              <a:gd name="connsiteX188" fmla="*/ 8388862 w 11178352"/>
              <a:gd name="connsiteY188" fmla="*/ 2259598 h 2510189"/>
              <a:gd name="connsiteX189" fmla="*/ 8380484 w 11178352"/>
              <a:gd name="connsiteY189" fmla="*/ 2255556 h 2510189"/>
              <a:gd name="connsiteX190" fmla="*/ 8385164 w 11178352"/>
              <a:gd name="connsiteY190" fmla="*/ 2245855 h 2510189"/>
              <a:gd name="connsiteX191" fmla="*/ 8367005 w 11178352"/>
              <a:gd name="connsiteY191" fmla="*/ 2237093 h 2510189"/>
              <a:gd name="connsiteX192" fmla="*/ 8334391 w 11178352"/>
              <a:gd name="connsiteY192" fmla="*/ 2233316 h 2510189"/>
              <a:gd name="connsiteX193" fmla="*/ 8314690 w 11178352"/>
              <a:gd name="connsiteY193" fmla="*/ 2206330 h 2510189"/>
              <a:gd name="connsiteX194" fmla="*/ 8292087 w 11178352"/>
              <a:gd name="connsiteY194" fmla="*/ 2206786 h 2510189"/>
              <a:gd name="connsiteX195" fmla="*/ 8294372 w 11178352"/>
              <a:gd name="connsiteY195" fmla="*/ 2202048 h 2510189"/>
              <a:gd name="connsiteX196" fmla="*/ 8276213 w 11178352"/>
              <a:gd name="connsiteY196" fmla="*/ 2193287 h 2510189"/>
              <a:gd name="connsiteX197" fmla="*/ 8289277 w 11178352"/>
              <a:gd name="connsiteY197" fmla="*/ 2187627 h 2510189"/>
              <a:gd name="connsiteX198" fmla="*/ 8271117 w 11178352"/>
              <a:gd name="connsiteY198" fmla="*/ 2178865 h 2510189"/>
              <a:gd name="connsiteX199" fmla="*/ 8285576 w 11178352"/>
              <a:gd name="connsiteY199" fmla="*/ 2173880 h 2510189"/>
              <a:gd name="connsiteX200" fmla="*/ 8291437 w 11178352"/>
              <a:gd name="connsiteY200" fmla="*/ 2183149 h 2510189"/>
              <a:gd name="connsiteX201" fmla="*/ 8309595 w 11178352"/>
              <a:gd name="connsiteY201" fmla="*/ 2191909 h 2510189"/>
              <a:gd name="connsiteX202" fmla="*/ 8312114 w 11178352"/>
              <a:gd name="connsiteY202" fmla="*/ 2186685 h 2510189"/>
              <a:gd name="connsiteX203" fmla="*/ 8293958 w 11178352"/>
              <a:gd name="connsiteY203" fmla="*/ 2177924 h 2510189"/>
              <a:gd name="connsiteX204" fmla="*/ 8301647 w 11178352"/>
              <a:gd name="connsiteY204" fmla="*/ 2173584 h 2510189"/>
              <a:gd name="connsiteX205" fmla="*/ 6745327 w 11178352"/>
              <a:gd name="connsiteY205" fmla="*/ 2161272 h 2510189"/>
              <a:gd name="connsiteX206" fmla="*/ 6749028 w 11178352"/>
              <a:gd name="connsiteY206" fmla="*/ 2175018 h 2510189"/>
              <a:gd name="connsiteX207" fmla="*/ 6771866 w 11178352"/>
              <a:gd name="connsiteY207" fmla="*/ 2174077 h 2510189"/>
              <a:gd name="connsiteX208" fmla="*/ 4849529 w 11178352"/>
              <a:gd name="connsiteY208" fmla="*/ 2146099 h 2510189"/>
              <a:gd name="connsiteX209" fmla="*/ 4895304 w 11178352"/>
              <a:gd name="connsiteY209" fmla="*/ 2160277 h 2510189"/>
              <a:gd name="connsiteX210" fmla="*/ 4890378 w 11178352"/>
              <a:gd name="connsiteY210" fmla="*/ 2176177 h 2510189"/>
              <a:gd name="connsiteX211" fmla="*/ 4844605 w 11178352"/>
              <a:gd name="connsiteY211" fmla="*/ 2161998 h 2510189"/>
              <a:gd name="connsiteX212" fmla="*/ 8040764 w 11178352"/>
              <a:gd name="connsiteY212" fmla="*/ 2145930 h 2510189"/>
              <a:gd name="connsiteX213" fmla="*/ 8025544 w 11178352"/>
              <a:gd name="connsiteY213" fmla="*/ 2156067 h 2510189"/>
              <a:gd name="connsiteX214" fmla="*/ 8043700 w 11178352"/>
              <a:gd name="connsiteY214" fmla="*/ 2164828 h 2510189"/>
              <a:gd name="connsiteX215" fmla="*/ 8050543 w 11178352"/>
              <a:gd name="connsiteY215" fmla="*/ 2150648 h 2510189"/>
              <a:gd name="connsiteX216" fmla="*/ 4795709 w 11178352"/>
              <a:gd name="connsiteY216" fmla="*/ 2137002 h 2510189"/>
              <a:gd name="connsiteX217" fmla="*/ 4809187 w 11178352"/>
              <a:gd name="connsiteY217" fmla="*/ 2155465 h 2510189"/>
              <a:gd name="connsiteX218" fmla="*/ 4807026 w 11178352"/>
              <a:gd name="connsiteY218" fmla="*/ 2159944 h 2510189"/>
              <a:gd name="connsiteX219" fmla="*/ 4788866 w 11178352"/>
              <a:gd name="connsiteY219" fmla="*/ 2151182 h 2510189"/>
              <a:gd name="connsiteX220" fmla="*/ 4467589 w 11178352"/>
              <a:gd name="connsiteY220" fmla="*/ 2107729 h 2510189"/>
              <a:gd name="connsiteX221" fmla="*/ 4482739 w 11178352"/>
              <a:gd name="connsiteY221" fmla="*/ 2111130 h 2510189"/>
              <a:gd name="connsiteX222" fmla="*/ 4478058 w 11178352"/>
              <a:gd name="connsiteY222" fmla="*/ 2120831 h 2510189"/>
              <a:gd name="connsiteX223" fmla="*/ 4455217 w 11178352"/>
              <a:gd name="connsiteY223" fmla="*/ 2121772 h 2510189"/>
              <a:gd name="connsiteX224" fmla="*/ 4459899 w 11178352"/>
              <a:gd name="connsiteY224" fmla="*/ 2112069 h 2510189"/>
              <a:gd name="connsiteX225" fmla="*/ 4467589 w 11178352"/>
              <a:gd name="connsiteY225" fmla="*/ 2107729 h 2510189"/>
              <a:gd name="connsiteX226" fmla="*/ 5159965 w 11178352"/>
              <a:gd name="connsiteY226" fmla="*/ 2102974 h 2510189"/>
              <a:gd name="connsiteX227" fmla="*/ 5142986 w 11178352"/>
              <a:gd name="connsiteY227" fmla="*/ 2113181 h 2510189"/>
              <a:gd name="connsiteX228" fmla="*/ 5161145 w 11178352"/>
              <a:gd name="connsiteY228" fmla="*/ 2121944 h 2510189"/>
              <a:gd name="connsiteX229" fmla="*/ 5168347 w 11178352"/>
              <a:gd name="connsiteY229" fmla="*/ 2107018 h 2510189"/>
              <a:gd name="connsiteX230" fmla="*/ 4713298 w 11178352"/>
              <a:gd name="connsiteY230" fmla="*/ 2097240 h 2510189"/>
              <a:gd name="connsiteX231" fmla="*/ 4758412 w 11178352"/>
              <a:gd name="connsiteY231" fmla="*/ 2142929 h 2510189"/>
              <a:gd name="connsiteX232" fmla="*/ 4753730 w 11178352"/>
              <a:gd name="connsiteY232" fmla="*/ 2152632 h 2510189"/>
              <a:gd name="connsiteX233" fmla="*/ 4745347 w 11178352"/>
              <a:gd name="connsiteY233" fmla="*/ 2148587 h 2510189"/>
              <a:gd name="connsiteX234" fmla="*/ 4706457 w 11178352"/>
              <a:gd name="connsiteY234" fmla="*/ 2111420 h 2510189"/>
              <a:gd name="connsiteX235" fmla="*/ 8180895 w 11178352"/>
              <a:gd name="connsiteY235" fmla="*/ 2087490 h 2510189"/>
              <a:gd name="connsiteX236" fmla="*/ 8199051 w 11178352"/>
              <a:gd name="connsiteY236" fmla="*/ 2096250 h 2510189"/>
              <a:gd name="connsiteX237" fmla="*/ 8191848 w 11178352"/>
              <a:gd name="connsiteY237" fmla="*/ 2111175 h 2510189"/>
              <a:gd name="connsiteX238" fmla="*/ 8178374 w 11178352"/>
              <a:gd name="connsiteY238" fmla="*/ 2092711 h 2510189"/>
              <a:gd name="connsiteX239" fmla="*/ 8032536 w 11178352"/>
              <a:gd name="connsiteY239" fmla="*/ 2070192 h 2510189"/>
              <a:gd name="connsiteX240" fmla="*/ 8030375 w 11178352"/>
              <a:gd name="connsiteY240" fmla="*/ 2074671 h 2510189"/>
              <a:gd name="connsiteX241" fmla="*/ 8041334 w 11178352"/>
              <a:gd name="connsiteY241" fmla="*/ 2098359 h 2510189"/>
              <a:gd name="connsiteX242" fmla="*/ 8064171 w 11178352"/>
              <a:gd name="connsiteY242" fmla="*/ 2097418 h 2510189"/>
              <a:gd name="connsiteX243" fmla="*/ 8050696 w 11178352"/>
              <a:gd name="connsiteY243" fmla="*/ 2078954 h 2510189"/>
              <a:gd name="connsiteX244" fmla="*/ 9338115 w 11178352"/>
              <a:gd name="connsiteY244" fmla="*/ 2058824 h 2510189"/>
              <a:gd name="connsiteX245" fmla="*/ 9356271 w 11178352"/>
              <a:gd name="connsiteY245" fmla="*/ 2067584 h 2510189"/>
              <a:gd name="connsiteX246" fmla="*/ 9461522 w 11178352"/>
              <a:gd name="connsiteY246" fmla="*/ 2106406 h 2510189"/>
              <a:gd name="connsiteX247" fmla="*/ 9545113 w 11178352"/>
              <a:gd name="connsiteY247" fmla="*/ 2165138 h 2510189"/>
              <a:gd name="connsiteX248" fmla="*/ 9571654 w 11178352"/>
              <a:gd name="connsiteY248" fmla="*/ 2177944 h 2510189"/>
              <a:gd name="connsiteX249" fmla="*/ 9592331 w 11178352"/>
              <a:gd name="connsiteY249" fmla="*/ 2181482 h 2510189"/>
              <a:gd name="connsiteX250" fmla="*/ 9603290 w 11178352"/>
              <a:gd name="connsiteY250" fmla="*/ 2205169 h 2510189"/>
              <a:gd name="connsiteX251" fmla="*/ 9582404 w 11178352"/>
              <a:gd name="connsiteY251" fmla="*/ 2248457 h 2510189"/>
              <a:gd name="connsiteX252" fmla="*/ 9566404 w 11178352"/>
              <a:gd name="connsiteY252" fmla="*/ 2235218 h 2510189"/>
              <a:gd name="connsiteX253" fmla="*/ 9564244 w 11178352"/>
              <a:gd name="connsiteY253" fmla="*/ 2239695 h 2510189"/>
              <a:gd name="connsiteX254" fmla="*/ 9586515 w 11178352"/>
              <a:gd name="connsiteY254" fmla="*/ 2286325 h 2510189"/>
              <a:gd name="connsiteX255" fmla="*/ 9516458 w 11178352"/>
              <a:gd name="connsiteY255" fmla="*/ 2270926 h 2510189"/>
              <a:gd name="connsiteX256" fmla="*/ 9407506 w 11178352"/>
              <a:gd name="connsiteY256" fmla="*/ 2218358 h 2510189"/>
              <a:gd name="connsiteX257" fmla="*/ 9387190 w 11178352"/>
              <a:gd name="connsiteY257" fmla="*/ 2214074 h 2510189"/>
              <a:gd name="connsiteX258" fmla="*/ 9389350 w 11178352"/>
              <a:gd name="connsiteY258" fmla="*/ 2209597 h 2510189"/>
              <a:gd name="connsiteX259" fmla="*/ 9341096 w 11178352"/>
              <a:gd name="connsiteY259" fmla="*/ 2191833 h 2510189"/>
              <a:gd name="connsiteX260" fmla="*/ 9233736 w 11178352"/>
              <a:gd name="connsiteY260" fmla="*/ 2182358 h 2510189"/>
              <a:gd name="connsiteX261" fmla="*/ 9208323 w 11178352"/>
              <a:gd name="connsiteY261" fmla="*/ 2163655 h 2510189"/>
              <a:gd name="connsiteX262" fmla="*/ 9210484 w 11178352"/>
              <a:gd name="connsiteY262" fmla="*/ 2159176 h 2510189"/>
              <a:gd name="connsiteX263" fmla="*/ 9233324 w 11178352"/>
              <a:gd name="connsiteY263" fmla="*/ 2158237 h 2510189"/>
              <a:gd name="connsiteX264" fmla="*/ 9229625 w 11178352"/>
              <a:gd name="connsiteY264" fmla="*/ 2144490 h 2510189"/>
              <a:gd name="connsiteX265" fmla="*/ 9254982 w 11178352"/>
              <a:gd name="connsiteY265" fmla="*/ 2138325 h 2510189"/>
              <a:gd name="connsiteX266" fmla="*/ 9266506 w 11178352"/>
              <a:gd name="connsiteY266" fmla="*/ 2114441 h 2510189"/>
              <a:gd name="connsiteX267" fmla="*/ 9316869 w 11178352"/>
              <a:gd name="connsiteY267" fmla="*/ 2102857 h 2510189"/>
              <a:gd name="connsiteX268" fmla="*/ 9303391 w 11178352"/>
              <a:gd name="connsiteY268" fmla="*/ 2084393 h 2510189"/>
              <a:gd name="connsiteX269" fmla="*/ 9338115 w 11178352"/>
              <a:gd name="connsiteY269" fmla="*/ 2058824 h 2510189"/>
              <a:gd name="connsiteX270" fmla="*/ 4318332 w 11178352"/>
              <a:gd name="connsiteY270" fmla="*/ 2055726 h 2510189"/>
              <a:gd name="connsiteX271" fmla="*/ 4346266 w 11178352"/>
              <a:gd name="connsiteY271" fmla="*/ 2069204 h 2510189"/>
              <a:gd name="connsiteX272" fmla="*/ 4327125 w 11178352"/>
              <a:gd name="connsiteY272" fmla="*/ 2083890 h 2510189"/>
              <a:gd name="connsiteX273" fmla="*/ 4313651 w 11178352"/>
              <a:gd name="connsiteY273" fmla="*/ 2065427 h 2510189"/>
              <a:gd name="connsiteX274" fmla="*/ 8208982 w 11178352"/>
              <a:gd name="connsiteY274" fmla="*/ 2029274 h 2510189"/>
              <a:gd name="connsiteX275" fmla="*/ 8239438 w 11178352"/>
              <a:gd name="connsiteY275" fmla="*/ 2037527 h 2510189"/>
              <a:gd name="connsiteX276" fmla="*/ 8247819 w 11178352"/>
              <a:gd name="connsiteY276" fmla="*/ 2041571 h 2510189"/>
              <a:gd name="connsiteX277" fmla="*/ 8243137 w 11178352"/>
              <a:gd name="connsiteY277" fmla="*/ 2051275 h 2510189"/>
              <a:gd name="connsiteX278" fmla="*/ 8206821 w 11178352"/>
              <a:gd name="connsiteY278" fmla="*/ 2033752 h 2510189"/>
              <a:gd name="connsiteX279" fmla="*/ 8602920 w 11178352"/>
              <a:gd name="connsiteY279" fmla="*/ 1980123 h 2510189"/>
              <a:gd name="connsiteX280" fmla="*/ 8623600 w 11178352"/>
              <a:gd name="connsiteY280" fmla="*/ 1983660 h 2510189"/>
              <a:gd name="connsiteX281" fmla="*/ 8614237 w 11178352"/>
              <a:gd name="connsiteY281" fmla="*/ 2003066 h 2510189"/>
              <a:gd name="connsiteX282" fmla="*/ 8604459 w 11178352"/>
              <a:gd name="connsiteY282" fmla="*/ 1998348 h 2510189"/>
              <a:gd name="connsiteX283" fmla="*/ 8602920 w 11178352"/>
              <a:gd name="connsiteY283" fmla="*/ 1980123 h 2510189"/>
              <a:gd name="connsiteX284" fmla="*/ 2858003 w 11178352"/>
              <a:gd name="connsiteY284" fmla="*/ 1961146 h 2510189"/>
              <a:gd name="connsiteX285" fmla="*/ 2881932 w 11178352"/>
              <a:gd name="connsiteY285" fmla="*/ 1962863 h 2510189"/>
              <a:gd name="connsiteX286" fmla="*/ 2877008 w 11178352"/>
              <a:gd name="connsiteY286" fmla="*/ 1978760 h 2510189"/>
              <a:gd name="connsiteX287" fmla="*/ 2842325 w 11178352"/>
              <a:gd name="connsiteY287" fmla="*/ 1985443 h 2510189"/>
              <a:gd name="connsiteX288" fmla="*/ 2847250 w 11178352"/>
              <a:gd name="connsiteY288" fmla="*/ 1969543 h 2510189"/>
              <a:gd name="connsiteX289" fmla="*/ 2858003 w 11178352"/>
              <a:gd name="connsiteY289" fmla="*/ 1961146 h 2510189"/>
              <a:gd name="connsiteX290" fmla="*/ 3366050 w 11178352"/>
              <a:gd name="connsiteY290" fmla="*/ 1930531 h 2510189"/>
              <a:gd name="connsiteX291" fmla="*/ 3390883 w 11178352"/>
              <a:gd name="connsiteY291" fmla="*/ 1955646 h 2510189"/>
              <a:gd name="connsiteX292" fmla="*/ 3388610 w 11178352"/>
              <a:gd name="connsiteY292" fmla="*/ 1962985 h 2510189"/>
              <a:gd name="connsiteX293" fmla="*/ 3358852 w 11178352"/>
              <a:gd name="connsiteY293" fmla="*/ 1953768 h 2510189"/>
              <a:gd name="connsiteX294" fmla="*/ 2618016 w 11178352"/>
              <a:gd name="connsiteY294" fmla="*/ 1915962 h 2510189"/>
              <a:gd name="connsiteX295" fmla="*/ 2663790 w 11178352"/>
              <a:gd name="connsiteY295" fmla="*/ 1930142 h 2510189"/>
              <a:gd name="connsiteX296" fmla="*/ 2637918 w 11178352"/>
              <a:gd name="connsiteY296" fmla="*/ 1956976 h 2510189"/>
              <a:gd name="connsiteX297" fmla="*/ 2613091 w 11178352"/>
              <a:gd name="connsiteY297" fmla="*/ 1931860 h 2510189"/>
              <a:gd name="connsiteX298" fmla="*/ 8626272 w 11178352"/>
              <a:gd name="connsiteY298" fmla="*/ 1906741 h 2510189"/>
              <a:gd name="connsiteX299" fmla="*/ 8718048 w 11178352"/>
              <a:gd name="connsiteY299" fmla="*/ 1927100 h 2510189"/>
              <a:gd name="connsiteX300" fmla="*/ 8733683 w 11178352"/>
              <a:gd name="connsiteY300" fmla="*/ 1941085 h 2510189"/>
              <a:gd name="connsiteX301" fmla="*/ 8745981 w 11178352"/>
              <a:gd name="connsiteY301" fmla="*/ 1940578 h 2510189"/>
              <a:gd name="connsiteX302" fmla="*/ 8772520 w 11178352"/>
              <a:gd name="connsiteY302" fmla="*/ 1953383 h 2510189"/>
              <a:gd name="connsiteX303" fmla="*/ 8770000 w 11178352"/>
              <a:gd name="connsiteY303" fmla="*/ 1958608 h 2510189"/>
              <a:gd name="connsiteX304" fmla="*/ 8731937 w 11178352"/>
              <a:gd name="connsiteY304" fmla="*/ 1969686 h 2510189"/>
              <a:gd name="connsiteX305" fmla="*/ 8737798 w 11178352"/>
              <a:gd name="connsiteY305" fmla="*/ 1978955 h 2510189"/>
              <a:gd name="connsiteX306" fmla="*/ 8735277 w 11178352"/>
              <a:gd name="connsiteY306" fmla="*/ 1984180 h 2510189"/>
              <a:gd name="connsiteX307" fmla="*/ 8666343 w 11178352"/>
              <a:gd name="connsiteY307" fmla="*/ 1962879 h 2510189"/>
              <a:gd name="connsiteX308" fmla="*/ 8651689 w 11178352"/>
              <a:gd name="connsiteY308" fmla="*/ 1925445 h 2510189"/>
              <a:gd name="connsiteX309" fmla="*/ 8631367 w 11178352"/>
              <a:gd name="connsiteY309" fmla="*/ 1921162 h 2510189"/>
              <a:gd name="connsiteX310" fmla="*/ 8621590 w 11178352"/>
              <a:gd name="connsiteY310" fmla="*/ 1916444 h 2510189"/>
              <a:gd name="connsiteX311" fmla="*/ 3231007 w 11178352"/>
              <a:gd name="connsiteY311" fmla="*/ 1888702 h 2510189"/>
              <a:gd name="connsiteX312" fmla="*/ 3310426 w 11178352"/>
              <a:gd name="connsiteY312" fmla="*/ 1948150 h 2510189"/>
              <a:gd name="connsiteX313" fmla="*/ 3305500 w 11178352"/>
              <a:gd name="connsiteY313" fmla="*/ 1964050 h 2510189"/>
              <a:gd name="connsiteX314" fmla="*/ 3291765 w 11178352"/>
              <a:gd name="connsiteY314" fmla="*/ 1959796 h 2510189"/>
              <a:gd name="connsiteX315" fmla="*/ 3223809 w 11178352"/>
              <a:gd name="connsiteY315" fmla="*/ 1911938 h 2510189"/>
              <a:gd name="connsiteX316" fmla="*/ 3914775 w 11178352"/>
              <a:gd name="connsiteY316" fmla="*/ 1794903 h 2510189"/>
              <a:gd name="connsiteX317" fmla="*/ 3891177 w 11178352"/>
              <a:gd name="connsiteY317" fmla="*/ 1814398 h 2510189"/>
              <a:gd name="connsiteX318" fmla="*/ 3920935 w 11178352"/>
              <a:gd name="connsiteY318" fmla="*/ 1823615 h 2510189"/>
              <a:gd name="connsiteX319" fmla="*/ 3928511 w 11178352"/>
              <a:gd name="connsiteY319" fmla="*/ 1799158 h 2510189"/>
              <a:gd name="connsiteX320" fmla="*/ 4893684 w 11178352"/>
              <a:gd name="connsiteY320" fmla="*/ 1744973 h 2510189"/>
              <a:gd name="connsiteX321" fmla="*/ 4866437 w 11178352"/>
              <a:gd name="connsiteY321" fmla="*/ 1752273 h 2510189"/>
              <a:gd name="connsiteX322" fmla="*/ 4867311 w 11178352"/>
              <a:gd name="connsiteY322" fmla="*/ 1757478 h 2510189"/>
              <a:gd name="connsiteX323" fmla="*/ 4896212 w 11178352"/>
              <a:gd name="connsiteY323" fmla="*/ 1756411 h 2510189"/>
              <a:gd name="connsiteX324" fmla="*/ 9716317 w 11178352"/>
              <a:gd name="connsiteY324" fmla="*/ 1738933 h 2510189"/>
              <a:gd name="connsiteX325" fmla="*/ 9746771 w 11178352"/>
              <a:gd name="connsiteY325" fmla="*/ 1747187 h 2510189"/>
              <a:gd name="connsiteX326" fmla="*/ 9762410 w 11178352"/>
              <a:gd name="connsiteY326" fmla="*/ 1761173 h 2510189"/>
              <a:gd name="connsiteX327" fmla="*/ 9783088 w 11178352"/>
              <a:gd name="connsiteY327" fmla="*/ 1764709 h 2510189"/>
              <a:gd name="connsiteX328" fmla="*/ 9794045 w 11178352"/>
              <a:gd name="connsiteY328" fmla="*/ 1788399 h 2510189"/>
              <a:gd name="connsiteX329" fmla="*/ 9777425 w 11178352"/>
              <a:gd name="connsiteY329" fmla="*/ 1797860 h 2510189"/>
              <a:gd name="connsiteX330" fmla="*/ 9782522 w 11178352"/>
              <a:gd name="connsiteY330" fmla="*/ 1812280 h 2510189"/>
              <a:gd name="connsiteX331" fmla="*/ 9765543 w 11178352"/>
              <a:gd name="connsiteY331" fmla="*/ 1822490 h 2510189"/>
              <a:gd name="connsiteX332" fmla="*/ 9757160 w 11178352"/>
              <a:gd name="connsiteY332" fmla="*/ 1818445 h 2510189"/>
              <a:gd name="connsiteX333" fmla="*/ 9759681 w 11178352"/>
              <a:gd name="connsiteY333" fmla="*/ 1813221 h 2510189"/>
              <a:gd name="connsiteX334" fmla="*/ 9701094 w 11178352"/>
              <a:gd name="connsiteY334" fmla="*/ 1749069 h 2510189"/>
              <a:gd name="connsiteX335" fmla="*/ 9719253 w 11178352"/>
              <a:gd name="connsiteY335" fmla="*/ 1757831 h 2510189"/>
              <a:gd name="connsiteX336" fmla="*/ 9714156 w 11178352"/>
              <a:gd name="connsiteY336" fmla="*/ 1743412 h 2510189"/>
              <a:gd name="connsiteX337" fmla="*/ 6190084 w 11178352"/>
              <a:gd name="connsiteY337" fmla="*/ 1730248 h 2510189"/>
              <a:gd name="connsiteX338" fmla="*/ 6168587 w 11178352"/>
              <a:gd name="connsiteY338" fmla="*/ 1734389 h 2510189"/>
              <a:gd name="connsiteX339" fmla="*/ 6191919 w 11178352"/>
              <a:gd name="connsiteY339" fmla="*/ 1737097 h 2510189"/>
              <a:gd name="connsiteX340" fmla="*/ 6155706 w 11178352"/>
              <a:gd name="connsiteY340" fmla="*/ 1727397 h 2510189"/>
              <a:gd name="connsiteX341" fmla="*/ 6153918 w 11178352"/>
              <a:gd name="connsiteY341" fmla="*/ 1729847 h 2510189"/>
              <a:gd name="connsiteX342" fmla="*/ 6154858 w 11178352"/>
              <a:gd name="connsiteY342" fmla="*/ 1730137 h 2510189"/>
              <a:gd name="connsiteX343" fmla="*/ 6221944 w 11178352"/>
              <a:gd name="connsiteY343" fmla="*/ 1724109 h 2510189"/>
              <a:gd name="connsiteX344" fmla="*/ 6210323 w 11178352"/>
              <a:gd name="connsiteY344" fmla="*/ 1726348 h 2510189"/>
              <a:gd name="connsiteX345" fmla="*/ 6224425 w 11178352"/>
              <a:gd name="connsiteY345" fmla="*/ 1738045 h 2510189"/>
              <a:gd name="connsiteX346" fmla="*/ 6217041 w 11178352"/>
              <a:gd name="connsiteY346" fmla="*/ 1740023 h 2510189"/>
              <a:gd name="connsiteX347" fmla="*/ 6225836 w 11178352"/>
              <a:gd name="connsiteY347" fmla="*/ 1745792 h 2510189"/>
              <a:gd name="connsiteX348" fmla="*/ 6249618 w 11178352"/>
              <a:gd name="connsiteY348" fmla="*/ 1732681 h 2510189"/>
              <a:gd name="connsiteX349" fmla="*/ 8432210 w 11178352"/>
              <a:gd name="connsiteY349" fmla="*/ 1719391 h 2510189"/>
              <a:gd name="connsiteX350" fmla="*/ 8433712 w 11178352"/>
              <a:gd name="connsiteY350" fmla="*/ 1724992 h 2510189"/>
              <a:gd name="connsiteX351" fmla="*/ 8434920 w 11178352"/>
              <a:gd name="connsiteY351" fmla="*/ 1725166 h 2510189"/>
              <a:gd name="connsiteX352" fmla="*/ 8446237 w 11178352"/>
              <a:gd name="connsiteY352" fmla="*/ 1748110 h 2510189"/>
              <a:gd name="connsiteX353" fmla="*/ 8431778 w 11178352"/>
              <a:gd name="connsiteY353" fmla="*/ 1753094 h 2510189"/>
              <a:gd name="connsiteX354" fmla="*/ 8434354 w 11178352"/>
              <a:gd name="connsiteY354" fmla="*/ 1772739 h 2510189"/>
              <a:gd name="connsiteX355" fmla="*/ 8442736 w 11178352"/>
              <a:gd name="connsiteY355" fmla="*/ 1776783 h 2510189"/>
              <a:gd name="connsiteX356" fmla="*/ 8445257 w 11178352"/>
              <a:gd name="connsiteY356" fmla="*/ 1771559 h 2510189"/>
              <a:gd name="connsiteX357" fmla="*/ 8441557 w 11178352"/>
              <a:gd name="connsiteY357" fmla="*/ 1757811 h 2510189"/>
              <a:gd name="connsiteX358" fmla="*/ 8452099 w 11178352"/>
              <a:gd name="connsiteY358" fmla="*/ 1757379 h 2510189"/>
              <a:gd name="connsiteX359" fmla="*/ 8461462 w 11178352"/>
              <a:gd name="connsiteY359" fmla="*/ 1737972 h 2510189"/>
              <a:gd name="connsiteX360" fmla="*/ 8434018 w 11178352"/>
              <a:gd name="connsiteY360" fmla="*/ 1710228 h 2510189"/>
              <a:gd name="connsiteX361" fmla="*/ 8436233 w 11178352"/>
              <a:gd name="connsiteY361" fmla="*/ 1710849 h 2510189"/>
              <a:gd name="connsiteX362" fmla="*/ 8437105 w 11178352"/>
              <a:gd name="connsiteY362" fmla="*/ 1710298 h 2510189"/>
              <a:gd name="connsiteX363" fmla="*/ 8412257 w 11178352"/>
              <a:gd name="connsiteY363" fmla="*/ 1709737 h 2510189"/>
              <a:gd name="connsiteX364" fmla="*/ 8398194 w 11178352"/>
              <a:gd name="connsiteY364" fmla="*/ 1719883 h 2510189"/>
              <a:gd name="connsiteX365" fmla="*/ 8412463 w 11178352"/>
              <a:gd name="connsiteY365" fmla="*/ 1721936 h 2510189"/>
              <a:gd name="connsiteX366" fmla="*/ 8429168 w 11178352"/>
              <a:gd name="connsiteY366" fmla="*/ 1717459 h 2510189"/>
              <a:gd name="connsiteX367" fmla="*/ 8419285 w 11178352"/>
              <a:gd name="connsiteY367" fmla="*/ 1711181 h 2510189"/>
              <a:gd name="connsiteX368" fmla="*/ 8419898 w 11178352"/>
              <a:gd name="connsiteY368" fmla="*/ 1709910 h 2510189"/>
              <a:gd name="connsiteX369" fmla="*/ 9419965 w 11178352"/>
              <a:gd name="connsiteY369" fmla="*/ 1703595 h 2510189"/>
              <a:gd name="connsiteX370" fmla="*/ 9463484 w 11178352"/>
              <a:gd name="connsiteY370" fmla="*/ 1706192 h 2510189"/>
              <a:gd name="connsiteX371" fmla="*/ 9586479 w 11178352"/>
              <a:gd name="connsiteY371" fmla="*/ 1729652 h 2510189"/>
              <a:gd name="connsiteX372" fmla="*/ 9586894 w 11178352"/>
              <a:gd name="connsiteY372" fmla="*/ 1753775 h 2510189"/>
              <a:gd name="connsiteX373" fmla="*/ 9574597 w 11178352"/>
              <a:gd name="connsiteY373" fmla="*/ 1754281 h 2510189"/>
              <a:gd name="connsiteX374" fmla="*/ 9572436 w 11178352"/>
              <a:gd name="connsiteY374" fmla="*/ 1758760 h 2510189"/>
              <a:gd name="connsiteX375" fmla="*/ 9590594 w 11178352"/>
              <a:gd name="connsiteY375" fmla="*/ 1767522 h 2510189"/>
              <a:gd name="connsiteX376" fmla="*/ 9471716 w 11178352"/>
              <a:gd name="connsiteY376" fmla="*/ 1781929 h 2510189"/>
              <a:gd name="connsiteX377" fmla="*/ 9459831 w 11178352"/>
              <a:gd name="connsiteY377" fmla="*/ 1806559 h 2510189"/>
              <a:gd name="connsiteX378" fmla="*/ 9441671 w 11178352"/>
              <a:gd name="connsiteY378" fmla="*/ 1797798 h 2510189"/>
              <a:gd name="connsiteX379" fmla="*/ 9434830 w 11178352"/>
              <a:gd name="connsiteY379" fmla="*/ 1811978 h 2510189"/>
              <a:gd name="connsiteX380" fmla="*/ 9397944 w 11178352"/>
              <a:gd name="connsiteY380" fmla="*/ 1842025 h 2510189"/>
              <a:gd name="connsiteX381" fmla="*/ 9411423 w 11178352"/>
              <a:gd name="connsiteY381" fmla="*/ 1860491 h 2510189"/>
              <a:gd name="connsiteX382" fmla="*/ 9352266 w 11178352"/>
              <a:gd name="connsiteY382" fmla="*/ 1843909 h 2510189"/>
              <a:gd name="connsiteX383" fmla="*/ 9297225 w 11178352"/>
              <a:gd name="connsiteY383" fmla="*/ 1865196 h 2510189"/>
              <a:gd name="connsiteX384" fmla="*/ 9222681 w 11178352"/>
              <a:gd name="connsiteY384" fmla="*/ 1901917 h 2510189"/>
              <a:gd name="connsiteX385" fmla="*/ 9230299 w 11178352"/>
              <a:gd name="connsiteY385" fmla="*/ 1911112 h 2510189"/>
              <a:gd name="connsiteX386" fmla="*/ 9149482 w 11178352"/>
              <a:gd name="connsiteY386" fmla="*/ 1914442 h 2510189"/>
              <a:gd name="connsiteX387" fmla="*/ 9157097 w 11178352"/>
              <a:gd name="connsiteY387" fmla="*/ 1923638 h 2510189"/>
              <a:gd name="connsiteX388" fmla="*/ 9142638 w 11178352"/>
              <a:gd name="connsiteY388" fmla="*/ 1928623 h 2510189"/>
              <a:gd name="connsiteX389" fmla="*/ 9149896 w 11178352"/>
              <a:gd name="connsiteY389" fmla="*/ 1938566 h 2510189"/>
              <a:gd name="connsiteX390" fmla="*/ 9147735 w 11178352"/>
              <a:gd name="connsiteY390" fmla="*/ 1943043 h 2510189"/>
              <a:gd name="connsiteX391" fmla="*/ 9102055 w 11178352"/>
              <a:gd name="connsiteY391" fmla="*/ 1944926 h 2510189"/>
              <a:gd name="connsiteX392" fmla="*/ 9086058 w 11178352"/>
              <a:gd name="connsiteY392" fmla="*/ 1931686 h 2510189"/>
              <a:gd name="connsiteX393" fmla="*/ 9076694 w 11178352"/>
              <a:gd name="connsiteY393" fmla="*/ 1951091 h 2510189"/>
              <a:gd name="connsiteX394" fmla="*/ 9094855 w 11178352"/>
              <a:gd name="connsiteY394" fmla="*/ 1959852 h 2510189"/>
              <a:gd name="connsiteX395" fmla="*/ 9049175 w 11178352"/>
              <a:gd name="connsiteY395" fmla="*/ 1961735 h 2510189"/>
              <a:gd name="connsiteX396" fmla="*/ 9067331 w 11178352"/>
              <a:gd name="connsiteY396" fmla="*/ 1970495 h 2510189"/>
              <a:gd name="connsiteX397" fmla="*/ 9062651 w 11178352"/>
              <a:gd name="connsiteY397" fmla="*/ 1980198 h 2510189"/>
              <a:gd name="connsiteX398" fmla="*/ 8986873 w 11178352"/>
              <a:gd name="connsiteY398" fmla="*/ 1973079 h 2510189"/>
              <a:gd name="connsiteX399" fmla="*/ 8928134 w 11178352"/>
              <a:gd name="connsiteY399" fmla="*/ 1980623 h 2510189"/>
              <a:gd name="connsiteX400" fmla="*/ 8912135 w 11178352"/>
              <a:gd name="connsiteY400" fmla="*/ 1967381 h 2510189"/>
              <a:gd name="connsiteX401" fmla="*/ 8807299 w 11178352"/>
              <a:gd name="connsiteY401" fmla="*/ 1952683 h 2510189"/>
              <a:gd name="connsiteX402" fmla="*/ 8802204 w 11178352"/>
              <a:gd name="connsiteY402" fmla="*/ 1938262 h 2510189"/>
              <a:gd name="connsiteX403" fmla="*/ 8804725 w 11178352"/>
              <a:gd name="connsiteY403" fmla="*/ 1933037 h 2510189"/>
              <a:gd name="connsiteX404" fmla="*/ 8819183 w 11178352"/>
              <a:gd name="connsiteY404" fmla="*/ 1928054 h 2510189"/>
              <a:gd name="connsiteX405" fmla="*/ 8807865 w 11178352"/>
              <a:gd name="connsiteY405" fmla="*/ 1905110 h 2510189"/>
              <a:gd name="connsiteX406" fmla="*/ 8830706 w 11178352"/>
              <a:gd name="connsiteY406" fmla="*/ 1904171 h 2510189"/>
              <a:gd name="connsiteX407" fmla="*/ 8836928 w 11178352"/>
              <a:gd name="connsiteY407" fmla="*/ 1912692 h 2510189"/>
              <a:gd name="connsiteX408" fmla="*/ 8846706 w 11178352"/>
              <a:gd name="connsiteY408" fmla="*/ 1917410 h 2510189"/>
              <a:gd name="connsiteX409" fmla="*/ 8841609 w 11178352"/>
              <a:gd name="connsiteY409" fmla="*/ 1902990 h 2510189"/>
              <a:gd name="connsiteX410" fmla="*/ 8843769 w 11178352"/>
              <a:gd name="connsiteY410" fmla="*/ 1898512 h 2510189"/>
              <a:gd name="connsiteX411" fmla="*/ 8901748 w 11178352"/>
              <a:gd name="connsiteY411" fmla="*/ 1896123 h 2510189"/>
              <a:gd name="connsiteX412" fmla="*/ 8944904 w 11178352"/>
              <a:gd name="connsiteY412" fmla="*/ 1899465 h 2510189"/>
              <a:gd name="connsiteX413" fmla="*/ 8956789 w 11178352"/>
              <a:gd name="connsiteY413" fmla="*/ 1874836 h 2510189"/>
              <a:gd name="connsiteX414" fmla="*/ 8967746 w 11178352"/>
              <a:gd name="connsiteY414" fmla="*/ 1898524 h 2510189"/>
              <a:gd name="connsiteX415" fmla="*/ 8985902 w 11178352"/>
              <a:gd name="connsiteY415" fmla="*/ 1907284 h 2510189"/>
              <a:gd name="connsiteX416" fmla="*/ 8988423 w 11178352"/>
              <a:gd name="connsiteY416" fmla="*/ 1902060 h 2510189"/>
              <a:gd name="connsiteX417" fmla="*/ 9117846 w 11178352"/>
              <a:gd name="connsiteY417" fmla="*/ 1887218 h 2510189"/>
              <a:gd name="connsiteX418" fmla="*/ 9114145 w 11178352"/>
              <a:gd name="connsiteY418" fmla="*/ 1873470 h 2510189"/>
              <a:gd name="connsiteX419" fmla="*/ 9132306 w 11178352"/>
              <a:gd name="connsiteY419" fmla="*/ 1882233 h 2510189"/>
              <a:gd name="connsiteX420" fmla="*/ 9146349 w 11178352"/>
              <a:gd name="connsiteY420" fmla="*/ 1853124 h 2510189"/>
              <a:gd name="connsiteX421" fmla="*/ 9148455 w 11178352"/>
              <a:gd name="connsiteY421" fmla="*/ 1823778 h 2510189"/>
              <a:gd name="connsiteX422" fmla="*/ 9160393 w 11178352"/>
              <a:gd name="connsiteY422" fmla="*/ 1824017 h 2510189"/>
              <a:gd name="connsiteX423" fmla="*/ 9160339 w 11178352"/>
              <a:gd name="connsiteY423" fmla="*/ 1799149 h 2510189"/>
              <a:gd name="connsiteX424" fmla="*/ 9165020 w 11178352"/>
              <a:gd name="connsiteY424" fmla="*/ 1789446 h 2510189"/>
              <a:gd name="connsiteX425" fmla="*/ 9183176 w 11178352"/>
              <a:gd name="connsiteY425" fmla="*/ 1798206 h 2510189"/>
              <a:gd name="connsiteX426" fmla="*/ 9191002 w 11178352"/>
              <a:gd name="connsiteY426" fmla="*/ 1760579 h 2510189"/>
              <a:gd name="connsiteX427" fmla="*/ 9209159 w 11178352"/>
              <a:gd name="connsiteY427" fmla="*/ 1769340 h 2510189"/>
              <a:gd name="connsiteX428" fmla="*/ 9201901 w 11178352"/>
              <a:gd name="connsiteY428" fmla="*/ 1759398 h 2510189"/>
              <a:gd name="connsiteX429" fmla="*/ 9401239 w 11178352"/>
              <a:gd name="connsiteY429" fmla="*/ 1742406 h 2510189"/>
              <a:gd name="connsiteX430" fmla="*/ 6252875 w 11178352"/>
              <a:gd name="connsiteY430" fmla="*/ 1681416 h 2510189"/>
              <a:gd name="connsiteX431" fmla="*/ 6251548 w 11178352"/>
              <a:gd name="connsiteY431" fmla="*/ 1681772 h 2510189"/>
              <a:gd name="connsiteX432" fmla="*/ 6256077 w 11178352"/>
              <a:gd name="connsiteY432" fmla="*/ 1686354 h 2510189"/>
              <a:gd name="connsiteX433" fmla="*/ 6257389 w 11178352"/>
              <a:gd name="connsiteY433" fmla="*/ 1682815 h 2510189"/>
              <a:gd name="connsiteX434" fmla="*/ 9575576 w 11178352"/>
              <a:gd name="connsiteY434" fmla="*/ 1642504 h 2510189"/>
              <a:gd name="connsiteX435" fmla="*/ 9615549 w 11178352"/>
              <a:gd name="connsiteY435" fmla="*/ 1647988 h 2510189"/>
              <a:gd name="connsiteX436" fmla="*/ 9670024 w 11178352"/>
              <a:gd name="connsiteY436" fmla="*/ 1674273 h 2510189"/>
              <a:gd name="connsiteX437" fmla="*/ 9619664 w 11178352"/>
              <a:gd name="connsiteY437" fmla="*/ 1685857 h 2510189"/>
              <a:gd name="connsiteX438" fmla="*/ 9614568 w 11178352"/>
              <a:gd name="connsiteY438" fmla="*/ 1671437 h 2510189"/>
              <a:gd name="connsiteX439" fmla="*/ 9606186 w 11178352"/>
              <a:gd name="connsiteY439" fmla="*/ 1667393 h 2510189"/>
              <a:gd name="connsiteX440" fmla="*/ 9585508 w 11178352"/>
              <a:gd name="connsiteY440" fmla="*/ 1663857 h 2510189"/>
              <a:gd name="connsiteX441" fmla="*/ 9560092 w 11178352"/>
              <a:gd name="connsiteY441" fmla="*/ 1645153 h 2510189"/>
              <a:gd name="connsiteX442" fmla="*/ 9575576 w 11178352"/>
              <a:gd name="connsiteY442" fmla="*/ 1642504 h 2510189"/>
              <a:gd name="connsiteX443" fmla="*/ 8375520 w 11178352"/>
              <a:gd name="connsiteY443" fmla="*/ 1628165 h 2510189"/>
              <a:gd name="connsiteX444" fmla="*/ 8359319 w 11178352"/>
              <a:gd name="connsiteY444" fmla="*/ 1632506 h 2510189"/>
              <a:gd name="connsiteX445" fmla="*/ 8330642 w 11178352"/>
              <a:gd name="connsiteY445" fmla="*/ 1645846 h 2510189"/>
              <a:gd name="connsiteX446" fmla="*/ 8315338 w 11178352"/>
              <a:gd name="connsiteY446" fmla="*/ 1644291 h 2510189"/>
              <a:gd name="connsiteX447" fmla="*/ 8227235 w 11178352"/>
              <a:gd name="connsiteY447" fmla="*/ 1685806 h 2510189"/>
              <a:gd name="connsiteX448" fmla="*/ 8175721 w 11178352"/>
              <a:gd name="connsiteY448" fmla="*/ 1669450 h 2510189"/>
              <a:gd name="connsiteX449" fmla="*/ 8147043 w 11178352"/>
              <a:gd name="connsiteY449" fmla="*/ 1682788 h 2510189"/>
              <a:gd name="connsiteX450" fmla="*/ 8116957 w 11178352"/>
              <a:gd name="connsiteY450" fmla="*/ 1690849 h 2510189"/>
              <a:gd name="connsiteX451" fmla="*/ 8079327 w 11178352"/>
              <a:gd name="connsiteY451" fmla="*/ 1670775 h 2510189"/>
              <a:gd name="connsiteX452" fmla="*/ 8063125 w 11178352"/>
              <a:gd name="connsiteY452" fmla="*/ 1675116 h 2510189"/>
              <a:gd name="connsiteX453" fmla="*/ 8047879 w 11178352"/>
              <a:gd name="connsiteY453" fmla="*/ 1680669 h 2510189"/>
              <a:gd name="connsiteX454" fmla="*/ 8071965 w 11178352"/>
              <a:gd name="connsiteY454" fmla="*/ 1686906 h 2510189"/>
              <a:gd name="connsiteX455" fmla="*/ 8085277 w 11178352"/>
              <a:gd name="connsiteY455" fmla="*/ 1682517 h 2510189"/>
              <a:gd name="connsiteX456" fmla="*/ 8091494 w 11178352"/>
              <a:gd name="connsiteY456" fmla="*/ 1691039 h 2510189"/>
              <a:gd name="connsiteX457" fmla="*/ 8157908 w 11178352"/>
              <a:gd name="connsiteY457" fmla="*/ 1717562 h 2510189"/>
              <a:gd name="connsiteX458" fmla="*/ 8176068 w 11178352"/>
              <a:gd name="connsiteY458" fmla="*/ 1726324 h 2510189"/>
              <a:gd name="connsiteX459" fmla="*/ 8224267 w 11178352"/>
              <a:gd name="connsiteY459" fmla="*/ 1719217 h 2510189"/>
              <a:gd name="connsiteX460" fmla="*/ 8285228 w 11178352"/>
              <a:gd name="connsiteY460" fmla="*/ 1709756 h 2510189"/>
              <a:gd name="connsiteX461" fmla="*/ 8320852 w 11178352"/>
              <a:gd name="connsiteY461" fmla="*/ 1714087 h 2510189"/>
              <a:gd name="connsiteX462" fmla="*/ 8374633 w 11178352"/>
              <a:gd name="connsiteY462" fmla="*/ 1689661 h 2510189"/>
              <a:gd name="connsiteX463" fmla="*/ 8366858 w 11178352"/>
              <a:gd name="connsiteY463" fmla="*/ 1660644 h 2510189"/>
              <a:gd name="connsiteX464" fmla="*/ 8336767 w 11178352"/>
              <a:gd name="connsiteY464" fmla="*/ 1668707 h 2510189"/>
              <a:gd name="connsiteX465" fmla="*/ 8339830 w 11178352"/>
              <a:gd name="connsiteY465" fmla="*/ 1680139 h 2510189"/>
              <a:gd name="connsiteX466" fmla="*/ 8295855 w 11178352"/>
              <a:gd name="connsiteY466" fmla="*/ 1691922 h 2510189"/>
              <a:gd name="connsiteX467" fmla="*/ 8291379 w 11178352"/>
              <a:gd name="connsiteY467" fmla="*/ 1675214 h 2510189"/>
              <a:gd name="connsiteX468" fmla="*/ 8375520 w 11178352"/>
              <a:gd name="connsiteY468" fmla="*/ 1628165 h 2510189"/>
              <a:gd name="connsiteX469" fmla="*/ 229872 w 11178352"/>
              <a:gd name="connsiteY469" fmla="*/ 1418885 h 2510189"/>
              <a:gd name="connsiteX470" fmla="*/ 302300 w 11178352"/>
              <a:gd name="connsiteY470" fmla="*/ 1448486 h 2510189"/>
              <a:gd name="connsiteX471" fmla="*/ 303713 w 11178352"/>
              <a:gd name="connsiteY471" fmla="*/ 1453761 h 2510189"/>
              <a:gd name="connsiteX472" fmla="*/ 292894 w 11178352"/>
              <a:gd name="connsiteY472" fmla="*/ 1468912 h 2510189"/>
              <a:gd name="connsiteX473" fmla="*/ 306777 w 11178352"/>
              <a:gd name="connsiteY473" fmla="*/ 1465193 h 2510189"/>
              <a:gd name="connsiteX474" fmla="*/ 297606 w 11178352"/>
              <a:gd name="connsiteY474" fmla="*/ 1486499 h 2510189"/>
              <a:gd name="connsiteX475" fmla="*/ 322092 w 11178352"/>
              <a:gd name="connsiteY475" fmla="*/ 1522347 h 2510189"/>
              <a:gd name="connsiteX476" fmla="*/ 255801 w 11178352"/>
              <a:gd name="connsiteY476" fmla="*/ 1571209 h 2510189"/>
              <a:gd name="connsiteX477" fmla="*/ 234904 w 11178352"/>
              <a:gd name="connsiteY477" fmla="*/ 1613565 h 2510189"/>
              <a:gd name="connsiteX478" fmla="*/ 152400 w 11178352"/>
              <a:gd name="connsiteY478" fmla="*/ 1611168 h 2510189"/>
              <a:gd name="connsiteX479" fmla="*/ 193975 w 11178352"/>
              <a:gd name="connsiteY479" fmla="*/ 1581179 h 2510189"/>
              <a:gd name="connsiteX480" fmla="*/ 161932 w 11178352"/>
              <a:gd name="connsiteY480" fmla="*/ 1461593 h 2510189"/>
              <a:gd name="connsiteX481" fmla="*/ 229872 w 11178352"/>
              <a:gd name="connsiteY481" fmla="*/ 1418885 h 2510189"/>
              <a:gd name="connsiteX482" fmla="*/ 2771776 w 11178352"/>
              <a:gd name="connsiteY482" fmla="*/ 1323000 h 2510189"/>
              <a:gd name="connsiteX483" fmla="*/ 2758951 w 11178352"/>
              <a:gd name="connsiteY483" fmla="*/ 1326436 h 2510189"/>
              <a:gd name="connsiteX484" fmla="*/ 2772792 w 11178352"/>
              <a:gd name="connsiteY484" fmla="*/ 1326796 h 2510189"/>
              <a:gd name="connsiteX485" fmla="*/ 2570451 w 11178352"/>
              <a:gd name="connsiteY485" fmla="*/ 1294047 h 2510189"/>
              <a:gd name="connsiteX486" fmla="*/ 2554248 w 11178352"/>
              <a:gd name="connsiteY486" fmla="*/ 1298389 h 2510189"/>
              <a:gd name="connsiteX487" fmla="*/ 2544580 w 11178352"/>
              <a:gd name="connsiteY487" fmla="*/ 1303875 h 2510189"/>
              <a:gd name="connsiteX488" fmla="*/ 2596412 w 11178352"/>
              <a:gd name="connsiteY488" fmla="*/ 1311144 h 2510189"/>
              <a:gd name="connsiteX489" fmla="*/ 2603605 w 11178352"/>
              <a:gd name="connsiteY489" fmla="*/ 1297416 h 2510189"/>
              <a:gd name="connsiteX490" fmla="*/ 2570451 w 11178352"/>
              <a:gd name="connsiteY490" fmla="*/ 1294047 h 2510189"/>
              <a:gd name="connsiteX491" fmla="*/ 2780439 w 11178352"/>
              <a:gd name="connsiteY491" fmla="*/ 1290523 h 2510189"/>
              <a:gd name="connsiteX492" fmla="*/ 2764237 w 11178352"/>
              <a:gd name="connsiteY492" fmla="*/ 1294864 h 2510189"/>
              <a:gd name="connsiteX493" fmla="*/ 2768713 w 11178352"/>
              <a:gd name="connsiteY493" fmla="*/ 1311570 h 2510189"/>
              <a:gd name="connsiteX494" fmla="*/ 2798799 w 11178352"/>
              <a:gd name="connsiteY494" fmla="*/ 1303509 h 2510189"/>
              <a:gd name="connsiteX495" fmla="*/ 2780439 w 11178352"/>
              <a:gd name="connsiteY495" fmla="*/ 1290523 h 2510189"/>
              <a:gd name="connsiteX496" fmla="*/ 2758761 w 11178352"/>
              <a:gd name="connsiteY496" fmla="*/ 1274689 h 2510189"/>
              <a:gd name="connsiteX497" fmla="*/ 2682382 w 11178352"/>
              <a:gd name="connsiteY497" fmla="*/ 1295155 h 2510189"/>
              <a:gd name="connsiteX498" fmla="*/ 2627953 w 11178352"/>
              <a:gd name="connsiteY498" fmla="*/ 1314216 h 2510189"/>
              <a:gd name="connsiteX499" fmla="*/ 2626909 w 11178352"/>
              <a:gd name="connsiteY499" fmla="*/ 1315421 h 2510189"/>
              <a:gd name="connsiteX500" fmla="*/ 2693286 w 11178352"/>
              <a:gd name="connsiteY500" fmla="*/ 1324729 h 2510189"/>
              <a:gd name="connsiteX501" fmla="*/ 2725325 w 11178352"/>
              <a:gd name="connsiteY501" fmla="*/ 1325562 h 2510189"/>
              <a:gd name="connsiteX502" fmla="*/ 2721670 w 11178352"/>
              <a:gd name="connsiteY502" fmla="*/ 1311923 h 2510189"/>
              <a:gd name="connsiteX503" fmla="*/ 2691585 w 11178352"/>
              <a:gd name="connsiteY503" fmla="*/ 1319985 h 2510189"/>
              <a:gd name="connsiteX504" fmla="*/ 2712290 w 11178352"/>
              <a:gd name="connsiteY504" fmla="*/ 1305049 h 2510189"/>
              <a:gd name="connsiteX505" fmla="*/ 2672970 w 11178352"/>
              <a:gd name="connsiteY505" fmla="*/ 1315585 h 2510189"/>
              <a:gd name="connsiteX506" fmla="*/ 2669907 w 11178352"/>
              <a:gd name="connsiteY506" fmla="*/ 1304154 h 2510189"/>
              <a:gd name="connsiteX507" fmla="*/ 2683796 w 11178352"/>
              <a:gd name="connsiteY507" fmla="*/ 1300431 h 2510189"/>
              <a:gd name="connsiteX508" fmla="*/ 2731733 w 11178352"/>
              <a:gd name="connsiteY508" fmla="*/ 1294184 h 2510189"/>
              <a:gd name="connsiteX509" fmla="*/ 2733147 w 11178352"/>
              <a:gd name="connsiteY509" fmla="*/ 1299461 h 2510189"/>
              <a:gd name="connsiteX510" fmla="*/ 2732386 w 11178352"/>
              <a:gd name="connsiteY510" fmla="*/ 1299665 h 2510189"/>
              <a:gd name="connsiteX511" fmla="*/ 2750348 w 11178352"/>
              <a:gd name="connsiteY511" fmla="*/ 1298586 h 2510189"/>
              <a:gd name="connsiteX512" fmla="*/ 2767160 w 11178352"/>
              <a:gd name="connsiteY512" fmla="*/ 1276890 h 2510189"/>
              <a:gd name="connsiteX513" fmla="*/ 77473 w 11178352"/>
              <a:gd name="connsiteY513" fmla="*/ 1266486 h 2510189"/>
              <a:gd name="connsiteX514" fmla="*/ 149900 w 11178352"/>
              <a:gd name="connsiteY514" fmla="*/ 1296087 h 2510189"/>
              <a:gd name="connsiteX515" fmla="*/ 151314 w 11178352"/>
              <a:gd name="connsiteY515" fmla="*/ 1301361 h 2510189"/>
              <a:gd name="connsiteX516" fmla="*/ 140494 w 11178352"/>
              <a:gd name="connsiteY516" fmla="*/ 1316512 h 2510189"/>
              <a:gd name="connsiteX517" fmla="*/ 154377 w 11178352"/>
              <a:gd name="connsiteY517" fmla="*/ 1312793 h 2510189"/>
              <a:gd name="connsiteX518" fmla="*/ 145206 w 11178352"/>
              <a:gd name="connsiteY518" fmla="*/ 1334100 h 2510189"/>
              <a:gd name="connsiteX519" fmla="*/ 169691 w 11178352"/>
              <a:gd name="connsiteY519" fmla="*/ 1369947 h 2510189"/>
              <a:gd name="connsiteX520" fmla="*/ 103402 w 11178352"/>
              <a:gd name="connsiteY520" fmla="*/ 1418809 h 2510189"/>
              <a:gd name="connsiteX521" fmla="*/ 82505 w 11178352"/>
              <a:gd name="connsiteY521" fmla="*/ 1461165 h 2510189"/>
              <a:gd name="connsiteX522" fmla="*/ 0 w 11178352"/>
              <a:gd name="connsiteY522" fmla="*/ 1458768 h 2510189"/>
              <a:gd name="connsiteX523" fmla="*/ 41575 w 11178352"/>
              <a:gd name="connsiteY523" fmla="*/ 1428779 h 2510189"/>
              <a:gd name="connsiteX524" fmla="*/ 9533 w 11178352"/>
              <a:gd name="connsiteY524" fmla="*/ 1309193 h 2510189"/>
              <a:gd name="connsiteX525" fmla="*/ 77473 w 11178352"/>
              <a:gd name="connsiteY525" fmla="*/ 1266486 h 2510189"/>
              <a:gd name="connsiteX526" fmla="*/ 1062948 w 11178352"/>
              <a:gd name="connsiteY526" fmla="*/ 1213571 h 2510189"/>
              <a:gd name="connsiteX527" fmla="*/ 1103877 w 11178352"/>
              <a:gd name="connsiteY527" fmla="*/ 1245955 h 2510189"/>
              <a:gd name="connsiteX528" fmla="*/ 1076849 w 11178352"/>
              <a:gd name="connsiteY528" fmla="*/ 1265450 h 2510189"/>
              <a:gd name="connsiteX529" fmla="*/ 1146220 w 11178352"/>
              <a:gd name="connsiteY529" fmla="*/ 1283617 h 2510189"/>
              <a:gd name="connsiteX530" fmla="*/ 1153759 w 11178352"/>
              <a:gd name="connsiteY530" fmla="*/ 1311755 h 2510189"/>
              <a:gd name="connsiteX531" fmla="*/ 1188556 w 11178352"/>
              <a:gd name="connsiteY531" fmla="*/ 1321278 h 2510189"/>
              <a:gd name="connsiteX532" fmla="*/ 1177730 w 11178352"/>
              <a:gd name="connsiteY532" fmla="*/ 1336432 h 2510189"/>
              <a:gd name="connsiteX533" fmla="*/ 1210884 w 11178352"/>
              <a:gd name="connsiteY533" fmla="*/ 1339799 h 2510189"/>
              <a:gd name="connsiteX534" fmla="*/ 1212298 w 11178352"/>
              <a:gd name="connsiteY534" fmla="*/ 1345075 h 2510189"/>
              <a:gd name="connsiteX535" fmla="*/ 1167659 w 11178352"/>
              <a:gd name="connsiteY535" fmla="*/ 1363633 h 2510189"/>
              <a:gd name="connsiteX536" fmla="*/ 1006372 w 11178352"/>
              <a:gd name="connsiteY536" fmla="*/ 1363498 h 2510189"/>
              <a:gd name="connsiteX537" fmla="*/ 928580 w 11178352"/>
              <a:gd name="connsiteY537" fmla="*/ 1378688 h 2510189"/>
              <a:gd name="connsiteX538" fmla="*/ 929993 w 11178352"/>
              <a:gd name="connsiteY538" fmla="*/ 1383963 h 2510189"/>
              <a:gd name="connsiteX539" fmla="*/ 898495 w 11178352"/>
              <a:gd name="connsiteY539" fmla="*/ 1386750 h 2510189"/>
              <a:gd name="connsiteX540" fmla="*/ 717959 w 11178352"/>
              <a:gd name="connsiteY540" fmla="*/ 1435124 h 2510189"/>
              <a:gd name="connsiteX541" fmla="*/ 609097 w 11178352"/>
              <a:gd name="connsiteY541" fmla="*/ 1445444 h 2510189"/>
              <a:gd name="connsiteX542" fmla="*/ 660084 w 11178352"/>
              <a:gd name="connsiteY542" fmla="*/ 1395027 h 2510189"/>
              <a:gd name="connsiteX543" fmla="*/ 658670 w 11178352"/>
              <a:gd name="connsiteY543" fmla="*/ 1389753 h 2510189"/>
              <a:gd name="connsiteX544" fmla="*/ 629993 w 11178352"/>
              <a:gd name="connsiteY544" fmla="*/ 1403090 h 2510189"/>
              <a:gd name="connsiteX545" fmla="*/ 616327 w 11178352"/>
              <a:gd name="connsiteY545" fmla="*/ 1352090 h 2510189"/>
              <a:gd name="connsiteX546" fmla="*/ 641706 w 11178352"/>
              <a:gd name="connsiteY546" fmla="*/ 1326443 h 2510189"/>
              <a:gd name="connsiteX547" fmla="*/ 673441 w 11178352"/>
              <a:gd name="connsiteY547" fmla="*/ 1324534 h 2510189"/>
              <a:gd name="connsiteX548" fmla="*/ 717422 w 11178352"/>
              <a:gd name="connsiteY548" fmla="*/ 1312750 h 2510189"/>
              <a:gd name="connsiteX549" fmla="*/ 863153 w 11178352"/>
              <a:gd name="connsiteY549" fmla="*/ 1254854 h 2510189"/>
              <a:gd name="connsiteX550" fmla="*/ 1032863 w 11178352"/>
              <a:gd name="connsiteY550" fmla="*/ 1221633 h 2510189"/>
              <a:gd name="connsiteX551" fmla="*/ 2172855 w 11178352"/>
              <a:gd name="connsiteY551" fmla="*/ 1198903 h 2510189"/>
              <a:gd name="connsiteX552" fmla="*/ 2163443 w 11178352"/>
              <a:gd name="connsiteY552" fmla="*/ 1219330 h 2510189"/>
              <a:gd name="connsiteX553" fmla="*/ 2147241 w 11178352"/>
              <a:gd name="connsiteY553" fmla="*/ 1223672 h 2510189"/>
              <a:gd name="connsiteX554" fmla="*/ 2141115 w 11178352"/>
              <a:gd name="connsiteY554" fmla="*/ 1200810 h 2510189"/>
              <a:gd name="connsiteX555" fmla="*/ 9159064 w 11178352"/>
              <a:gd name="connsiteY555" fmla="*/ 1142082 h 2510189"/>
              <a:gd name="connsiteX556" fmla="*/ 9191110 w 11178352"/>
              <a:gd name="connsiteY556" fmla="*/ 1152008 h 2510189"/>
              <a:gd name="connsiteX557" fmla="*/ 9165236 w 11178352"/>
              <a:gd name="connsiteY557" fmla="*/ 1178846 h 2510189"/>
              <a:gd name="connsiteX558" fmla="*/ 9149213 w 11178352"/>
              <a:gd name="connsiteY558" fmla="*/ 1173883 h 2510189"/>
              <a:gd name="connsiteX559" fmla="*/ 10045746 w 11178352"/>
              <a:gd name="connsiteY559" fmla="*/ 1125793 h 2510189"/>
              <a:gd name="connsiteX560" fmla="*/ 10108046 w 11178352"/>
              <a:gd name="connsiteY560" fmla="*/ 1125793 h 2510189"/>
              <a:gd name="connsiteX561" fmla="*/ 10108046 w 11178352"/>
              <a:gd name="connsiteY561" fmla="*/ 1128851 h 2510189"/>
              <a:gd name="connsiteX562" fmla="*/ 10076898 w 11178352"/>
              <a:gd name="connsiteY562" fmla="*/ 1134531 h 2510189"/>
              <a:gd name="connsiteX563" fmla="*/ 10045746 w 11178352"/>
              <a:gd name="connsiteY563" fmla="*/ 1134531 h 2510189"/>
              <a:gd name="connsiteX564" fmla="*/ 10062519 w 11178352"/>
              <a:gd name="connsiteY564" fmla="*/ 1114435 h 2510189"/>
              <a:gd name="connsiteX565" fmla="*/ 10062519 w 11178352"/>
              <a:gd name="connsiteY565" fmla="*/ 1117493 h 2510189"/>
              <a:gd name="connsiteX566" fmla="*/ 10045746 w 11178352"/>
              <a:gd name="connsiteY566" fmla="*/ 1125793 h 2510189"/>
              <a:gd name="connsiteX567" fmla="*/ 10014599 w 11178352"/>
              <a:gd name="connsiteY567" fmla="*/ 1120114 h 2510189"/>
              <a:gd name="connsiteX568" fmla="*/ 2167380 w 11178352"/>
              <a:gd name="connsiteY568" fmla="*/ 1113664 h 2510189"/>
              <a:gd name="connsiteX569" fmla="*/ 2170444 w 11178352"/>
              <a:gd name="connsiteY569" fmla="*/ 1125096 h 2510189"/>
              <a:gd name="connsiteX570" fmla="*/ 2154242 w 11178352"/>
              <a:gd name="connsiteY570" fmla="*/ 1129438 h 2510189"/>
              <a:gd name="connsiteX571" fmla="*/ 2122738 w 11178352"/>
              <a:gd name="connsiteY571" fmla="*/ 1132224 h 2510189"/>
              <a:gd name="connsiteX572" fmla="*/ 2086538 w 11178352"/>
              <a:gd name="connsiteY572" fmla="*/ 1173024 h 2510189"/>
              <a:gd name="connsiteX573" fmla="*/ 1977005 w 11178352"/>
              <a:gd name="connsiteY573" fmla="*/ 1190122 h 2510189"/>
              <a:gd name="connsiteX574" fmla="*/ 1975356 w 11178352"/>
              <a:gd name="connsiteY574" fmla="*/ 1183966 h 2510189"/>
              <a:gd name="connsiteX575" fmla="*/ 1987596 w 11178352"/>
              <a:gd name="connsiteY575" fmla="*/ 1174090 h 2510189"/>
              <a:gd name="connsiteX576" fmla="*/ 1936081 w 11178352"/>
              <a:gd name="connsiteY576" fmla="*/ 1157735 h 2510189"/>
              <a:gd name="connsiteX577" fmla="*/ 1934432 w 11178352"/>
              <a:gd name="connsiteY577" fmla="*/ 1151580 h 2510189"/>
              <a:gd name="connsiteX578" fmla="*/ 1978407 w 11178352"/>
              <a:gd name="connsiteY578" fmla="*/ 1139796 h 2510189"/>
              <a:gd name="connsiteX579" fmla="*/ 1996259 w 11178352"/>
              <a:gd name="connsiteY579" fmla="*/ 1141611 h 2510189"/>
              <a:gd name="connsiteX580" fmla="*/ 2024695 w 11178352"/>
              <a:gd name="connsiteY580" fmla="*/ 1127394 h 2510189"/>
              <a:gd name="connsiteX581" fmla="*/ 2167380 w 11178352"/>
              <a:gd name="connsiteY581" fmla="*/ 1113664 h 2510189"/>
              <a:gd name="connsiteX582" fmla="*/ 8296185 w 11178352"/>
              <a:gd name="connsiteY582" fmla="*/ 1085239 h 2510189"/>
              <a:gd name="connsiteX583" fmla="*/ 8293912 w 11178352"/>
              <a:gd name="connsiteY583" fmla="*/ 1092579 h 2510189"/>
              <a:gd name="connsiteX584" fmla="*/ 8316095 w 11178352"/>
              <a:gd name="connsiteY584" fmla="*/ 1126254 h 2510189"/>
              <a:gd name="connsiteX585" fmla="*/ 8322511 w 11178352"/>
              <a:gd name="connsiteY585" fmla="*/ 1126927 h 2510189"/>
              <a:gd name="connsiteX586" fmla="*/ 8344618 w 11178352"/>
              <a:gd name="connsiteY586" fmla="*/ 1123658 h 2510189"/>
              <a:gd name="connsiteX587" fmla="*/ 8350770 w 11178352"/>
              <a:gd name="connsiteY587" fmla="*/ 1119573 h 2510189"/>
              <a:gd name="connsiteX588" fmla="*/ 8325943 w 11178352"/>
              <a:gd name="connsiteY588" fmla="*/ 1094457 h 2510189"/>
              <a:gd name="connsiteX589" fmla="*/ 9221464 w 11178352"/>
              <a:gd name="connsiteY589" fmla="*/ 1083417 h 2510189"/>
              <a:gd name="connsiteX590" fmla="*/ 9235837 w 11178352"/>
              <a:gd name="connsiteY590" fmla="*/ 1083417 h 2510189"/>
              <a:gd name="connsiteX591" fmla="*/ 9266990 w 11178352"/>
              <a:gd name="connsiteY591" fmla="*/ 1086039 h 2510189"/>
              <a:gd name="connsiteX592" fmla="*/ 9314916 w 11178352"/>
              <a:gd name="connsiteY592" fmla="*/ 1083417 h 2510189"/>
              <a:gd name="connsiteX593" fmla="*/ 9314916 w 11178352"/>
              <a:gd name="connsiteY593" fmla="*/ 1086038 h 2510189"/>
              <a:gd name="connsiteX594" fmla="*/ 9346064 w 11178352"/>
              <a:gd name="connsiteY594" fmla="*/ 1083417 h 2510189"/>
              <a:gd name="connsiteX595" fmla="*/ 9422742 w 11178352"/>
              <a:gd name="connsiteY595" fmla="*/ 1086039 h 2510189"/>
              <a:gd name="connsiteX596" fmla="*/ 9422741 w 11178352"/>
              <a:gd name="connsiteY596" fmla="*/ 1106135 h 2510189"/>
              <a:gd name="connsiteX597" fmla="*/ 9391595 w 11178352"/>
              <a:gd name="connsiteY597" fmla="*/ 1111813 h 2510189"/>
              <a:gd name="connsiteX598" fmla="*/ 9266991 w 11178352"/>
              <a:gd name="connsiteY598" fmla="*/ 1111813 h 2510189"/>
              <a:gd name="connsiteX599" fmla="*/ 9221464 w 11178352"/>
              <a:gd name="connsiteY599" fmla="*/ 1083417 h 2510189"/>
              <a:gd name="connsiteX600" fmla="*/ 910548 w 11178352"/>
              <a:gd name="connsiteY600" fmla="*/ 1061172 h 2510189"/>
              <a:gd name="connsiteX601" fmla="*/ 951477 w 11178352"/>
              <a:gd name="connsiteY601" fmla="*/ 1093555 h 2510189"/>
              <a:gd name="connsiteX602" fmla="*/ 924449 w 11178352"/>
              <a:gd name="connsiteY602" fmla="*/ 1113049 h 2510189"/>
              <a:gd name="connsiteX603" fmla="*/ 993820 w 11178352"/>
              <a:gd name="connsiteY603" fmla="*/ 1131217 h 2510189"/>
              <a:gd name="connsiteX604" fmla="*/ 1001360 w 11178352"/>
              <a:gd name="connsiteY604" fmla="*/ 1159355 h 2510189"/>
              <a:gd name="connsiteX605" fmla="*/ 1036157 w 11178352"/>
              <a:gd name="connsiteY605" fmla="*/ 1168879 h 2510189"/>
              <a:gd name="connsiteX606" fmla="*/ 1025331 w 11178352"/>
              <a:gd name="connsiteY606" fmla="*/ 1184032 h 2510189"/>
              <a:gd name="connsiteX607" fmla="*/ 1058485 w 11178352"/>
              <a:gd name="connsiteY607" fmla="*/ 1187399 h 2510189"/>
              <a:gd name="connsiteX608" fmla="*/ 1059899 w 11178352"/>
              <a:gd name="connsiteY608" fmla="*/ 1192675 h 2510189"/>
              <a:gd name="connsiteX609" fmla="*/ 1015260 w 11178352"/>
              <a:gd name="connsiteY609" fmla="*/ 1211233 h 2510189"/>
              <a:gd name="connsiteX610" fmla="*/ 853972 w 11178352"/>
              <a:gd name="connsiteY610" fmla="*/ 1211098 h 2510189"/>
              <a:gd name="connsiteX611" fmla="*/ 776181 w 11178352"/>
              <a:gd name="connsiteY611" fmla="*/ 1226289 h 2510189"/>
              <a:gd name="connsiteX612" fmla="*/ 777594 w 11178352"/>
              <a:gd name="connsiteY612" fmla="*/ 1231563 h 2510189"/>
              <a:gd name="connsiteX613" fmla="*/ 746095 w 11178352"/>
              <a:gd name="connsiteY613" fmla="*/ 1234351 h 2510189"/>
              <a:gd name="connsiteX614" fmla="*/ 565560 w 11178352"/>
              <a:gd name="connsiteY614" fmla="*/ 1282724 h 2510189"/>
              <a:gd name="connsiteX615" fmla="*/ 456696 w 11178352"/>
              <a:gd name="connsiteY615" fmla="*/ 1293044 h 2510189"/>
              <a:gd name="connsiteX616" fmla="*/ 507684 w 11178352"/>
              <a:gd name="connsiteY616" fmla="*/ 1242627 h 2510189"/>
              <a:gd name="connsiteX617" fmla="*/ 506271 w 11178352"/>
              <a:gd name="connsiteY617" fmla="*/ 1237353 h 2510189"/>
              <a:gd name="connsiteX618" fmla="*/ 477593 w 11178352"/>
              <a:gd name="connsiteY618" fmla="*/ 1250690 h 2510189"/>
              <a:gd name="connsiteX619" fmla="*/ 463928 w 11178352"/>
              <a:gd name="connsiteY619" fmla="*/ 1199691 h 2510189"/>
              <a:gd name="connsiteX620" fmla="*/ 489307 w 11178352"/>
              <a:gd name="connsiteY620" fmla="*/ 1174043 h 2510189"/>
              <a:gd name="connsiteX621" fmla="*/ 521041 w 11178352"/>
              <a:gd name="connsiteY621" fmla="*/ 1172135 h 2510189"/>
              <a:gd name="connsiteX622" fmla="*/ 565021 w 11178352"/>
              <a:gd name="connsiteY622" fmla="*/ 1160350 h 2510189"/>
              <a:gd name="connsiteX623" fmla="*/ 710753 w 11178352"/>
              <a:gd name="connsiteY623" fmla="*/ 1102454 h 2510189"/>
              <a:gd name="connsiteX624" fmla="*/ 880462 w 11178352"/>
              <a:gd name="connsiteY624" fmla="*/ 1069232 h 2510189"/>
              <a:gd name="connsiteX625" fmla="*/ 11087121 w 11178352"/>
              <a:gd name="connsiteY625" fmla="*/ 996416 h 2510189"/>
              <a:gd name="connsiteX626" fmla="*/ 11114956 w 11178352"/>
              <a:gd name="connsiteY626" fmla="*/ 998671 h 2510189"/>
              <a:gd name="connsiteX627" fmla="*/ 11178352 w 11178352"/>
              <a:gd name="connsiteY627" fmla="*/ 1053156 h 2510189"/>
              <a:gd name="connsiteX628" fmla="*/ 11126832 w 11178352"/>
              <a:gd name="connsiteY628" fmla="*/ 1219485 h 2510189"/>
              <a:gd name="connsiteX629" fmla="*/ 11165029 w 11178352"/>
              <a:gd name="connsiteY629" fmla="*/ 1258125 h 2510189"/>
              <a:gd name="connsiteX630" fmla="*/ 11079648 w 11178352"/>
              <a:gd name="connsiteY630" fmla="*/ 1266527 h 2510189"/>
              <a:gd name="connsiteX631" fmla="*/ 11064670 w 11178352"/>
              <a:gd name="connsiteY631" fmla="*/ 1209614 h 2510189"/>
              <a:gd name="connsiteX632" fmla="*/ 11003926 w 11178352"/>
              <a:gd name="connsiteY632" fmla="*/ 1146567 h 2510189"/>
              <a:gd name="connsiteX633" fmla="*/ 11034703 w 11178352"/>
              <a:gd name="connsiteY633" fmla="*/ 1095786 h 2510189"/>
              <a:gd name="connsiteX634" fmla="*/ 11028549 w 11178352"/>
              <a:gd name="connsiteY634" fmla="*/ 1067072 h 2510189"/>
              <a:gd name="connsiteX635" fmla="*/ 11042279 w 11178352"/>
              <a:gd name="connsiteY635" fmla="*/ 1071324 h 2510189"/>
              <a:gd name="connsiteX636" fmla="*/ 11033474 w 11178352"/>
              <a:gd name="connsiteY636" fmla="*/ 1051171 h 2510189"/>
              <a:gd name="connsiteX637" fmla="*/ 11035748 w 11178352"/>
              <a:gd name="connsiteY637" fmla="*/ 1043836 h 2510189"/>
              <a:gd name="connsiteX638" fmla="*/ 11087121 w 11178352"/>
              <a:gd name="connsiteY638" fmla="*/ 996416 h 2510189"/>
              <a:gd name="connsiteX639" fmla="*/ 8556379 w 11178352"/>
              <a:gd name="connsiteY639" fmla="*/ 982207 h 2510189"/>
              <a:gd name="connsiteX640" fmla="*/ 8604804 w 11178352"/>
              <a:gd name="connsiteY640" fmla="*/ 987825 h 2510189"/>
              <a:gd name="connsiteX641" fmla="*/ 8618539 w 11178352"/>
              <a:gd name="connsiteY641" fmla="*/ 992079 h 2510189"/>
              <a:gd name="connsiteX642" fmla="*/ 8613614 w 11178352"/>
              <a:gd name="connsiteY642" fmla="*/ 1007980 h 2510189"/>
              <a:gd name="connsiteX643" fmla="*/ 8554105 w 11178352"/>
              <a:gd name="connsiteY643" fmla="*/ 989546 h 2510189"/>
              <a:gd name="connsiteX644" fmla="*/ 4946689 w 11178352"/>
              <a:gd name="connsiteY644" fmla="*/ 901246 h 2510189"/>
              <a:gd name="connsiteX645" fmla="*/ 4907346 w 11178352"/>
              <a:gd name="connsiteY645" fmla="*/ 901247 h 2510189"/>
              <a:gd name="connsiteX646" fmla="*/ 4934368 w 11178352"/>
              <a:gd name="connsiteY646" fmla="*/ 906112 h 2510189"/>
              <a:gd name="connsiteX647" fmla="*/ 633417 w 11178352"/>
              <a:gd name="connsiteY647" fmla="*/ 814093 h 2510189"/>
              <a:gd name="connsiteX648" fmla="*/ 634831 w 11178352"/>
              <a:gd name="connsiteY648" fmla="*/ 819370 h 2510189"/>
              <a:gd name="connsiteX649" fmla="*/ 621691 w 11178352"/>
              <a:gd name="connsiteY649" fmla="*/ 835141 h 2510189"/>
              <a:gd name="connsiteX650" fmla="*/ 651782 w 11178352"/>
              <a:gd name="connsiteY650" fmla="*/ 827078 h 2510189"/>
              <a:gd name="connsiteX651" fmla="*/ 540619 w 11178352"/>
              <a:gd name="connsiteY651" fmla="*/ 893619 h 2510189"/>
              <a:gd name="connsiteX652" fmla="*/ 542268 w 11178352"/>
              <a:gd name="connsiteY652" fmla="*/ 899774 h 2510189"/>
              <a:gd name="connsiteX653" fmla="*/ 528378 w 11178352"/>
              <a:gd name="connsiteY653" fmla="*/ 903497 h 2510189"/>
              <a:gd name="connsiteX654" fmla="*/ 507464 w 11178352"/>
              <a:gd name="connsiteY654" fmla="*/ 890251 h 2510189"/>
              <a:gd name="connsiteX655" fmla="*/ 520603 w 11178352"/>
              <a:gd name="connsiteY655" fmla="*/ 874480 h 2510189"/>
              <a:gd name="connsiteX656" fmla="*/ 499925 w 11178352"/>
              <a:gd name="connsiteY656" fmla="*/ 862115 h 2510189"/>
              <a:gd name="connsiteX657" fmla="*/ 525304 w 11178352"/>
              <a:gd name="connsiteY657" fmla="*/ 836465 h 2510189"/>
              <a:gd name="connsiteX658" fmla="*/ 557038 w 11178352"/>
              <a:gd name="connsiteY658" fmla="*/ 834559 h 2510189"/>
              <a:gd name="connsiteX659" fmla="*/ 585481 w 11178352"/>
              <a:gd name="connsiteY659" fmla="*/ 820341 h 2510189"/>
              <a:gd name="connsiteX660" fmla="*/ 633417 w 11178352"/>
              <a:gd name="connsiteY660" fmla="*/ 814093 h 2510189"/>
              <a:gd name="connsiteX661" fmla="*/ 10288339 w 11178352"/>
              <a:gd name="connsiteY661" fmla="*/ 768093 h 2510189"/>
              <a:gd name="connsiteX662" fmla="*/ 10318092 w 11178352"/>
              <a:gd name="connsiteY662" fmla="*/ 777309 h 2510189"/>
              <a:gd name="connsiteX663" fmla="*/ 10487816 w 11178352"/>
              <a:gd name="connsiteY663" fmla="*/ 812456 h 2510189"/>
              <a:gd name="connsiteX664" fmla="*/ 10629018 w 11178352"/>
              <a:gd name="connsiteY664" fmla="*/ 882999 h 2510189"/>
              <a:gd name="connsiteX665" fmla="*/ 10672511 w 11178352"/>
              <a:gd name="connsiteY665" fmla="*/ 896470 h 2510189"/>
              <a:gd name="connsiteX666" fmla="*/ 10704914 w 11178352"/>
              <a:gd name="connsiteY666" fmla="*/ 897127 h 2510189"/>
              <a:gd name="connsiteX667" fmla="*/ 10727095 w 11178352"/>
              <a:gd name="connsiteY667" fmla="*/ 930804 h 2510189"/>
              <a:gd name="connsiteX668" fmla="*/ 10705123 w 11178352"/>
              <a:gd name="connsiteY668" fmla="*/ 1001738 h 2510189"/>
              <a:gd name="connsiteX669" fmla="*/ 10677637 w 11178352"/>
              <a:gd name="connsiteY669" fmla="*/ 985184 h 2510189"/>
              <a:gd name="connsiteX670" fmla="*/ 10675365 w 11178352"/>
              <a:gd name="connsiteY670" fmla="*/ 992520 h 2510189"/>
              <a:gd name="connsiteX671" fmla="*/ 10720100 w 11178352"/>
              <a:gd name="connsiteY671" fmla="*/ 1058651 h 2510189"/>
              <a:gd name="connsiteX672" fmla="*/ 10609526 w 11178352"/>
              <a:gd name="connsiteY672" fmla="*/ 1051209 h 2510189"/>
              <a:gd name="connsiteX673" fmla="*/ 10430992 w 11178352"/>
              <a:gd name="connsiteY673" fmla="*/ 995907 h 2510189"/>
              <a:gd name="connsiteX674" fmla="*/ 10398968 w 11178352"/>
              <a:gd name="connsiteY674" fmla="*/ 994027 h 2510189"/>
              <a:gd name="connsiteX675" fmla="*/ 10401239 w 11178352"/>
              <a:gd name="connsiteY675" fmla="*/ 986692 h 2510189"/>
              <a:gd name="connsiteX676" fmla="*/ 10323435 w 11178352"/>
              <a:gd name="connsiteY676" fmla="*/ 970632 h 2510189"/>
              <a:gd name="connsiteX677" fmla="*/ 10157226 w 11178352"/>
              <a:gd name="connsiteY677" fmla="*/ 980804 h 2510189"/>
              <a:gd name="connsiteX678" fmla="*/ 10114103 w 11178352"/>
              <a:gd name="connsiteY678" fmla="*/ 958065 h 2510189"/>
              <a:gd name="connsiteX679" fmla="*/ 10116376 w 11178352"/>
              <a:gd name="connsiteY679" fmla="*/ 950725 h 2510189"/>
              <a:gd name="connsiteX680" fmla="*/ 10151058 w 11178352"/>
              <a:gd name="connsiteY680" fmla="*/ 944046 h 2510189"/>
              <a:gd name="connsiteX681" fmla="*/ 10142249 w 11178352"/>
              <a:gd name="connsiteY681" fmla="*/ 923891 h 2510189"/>
              <a:gd name="connsiteX682" fmla="*/ 10179576 w 11178352"/>
              <a:gd name="connsiteY682" fmla="*/ 908649 h 2510189"/>
              <a:gd name="connsiteX683" fmla="*/ 10191698 w 11178352"/>
              <a:gd name="connsiteY683" fmla="*/ 869512 h 2510189"/>
              <a:gd name="connsiteX684" fmla="*/ 10265988 w 11178352"/>
              <a:gd name="connsiteY684" fmla="*/ 840249 h 2510189"/>
              <a:gd name="connsiteX685" fmla="*/ 10241157 w 11178352"/>
              <a:gd name="connsiteY685" fmla="*/ 815132 h 2510189"/>
              <a:gd name="connsiteX686" fmla="*/ 10288339 w 11178352"/>
              <a:gd name="connsiteY686" fmla="*/ 768093 h 2510189"/>
              <a:gd name="connsiteX687" fmla="*/ 9934676 w 11178352"/>
              <a:gd name="connsiteY687" fmla="*/ 707131 h 2510189"/>
              <a:gd name="connsiteX688" fmla="*/ 9936325 w 11178352"/>
              <a:gd name="connsiteY688" fmla="*/ 713285 h 2510189"/>
              <a:gd name="connsiteX689" fmla="*/ 9909302 w 11178352"/>
              <a:gd name="connsiteY689" fmla="*/ 732779 h 2510189"/>
              <a:gd name="connsiteX690" fmla="*/ 9879212 w 11178352"/>
              <a:gd name="connsiteY690" fmla="*/ 740842 h 2510189"/>
              <a:gd name="connsiteX691" fmla="*/ 9874499 w 11178352"/>
              <a:gd name="connsiteY691" fmla="*/ 723255 h 2510189"/>
              <a:gd name="connsiteX692" fmla="*/ 9165809 w 11178352"/>
              <a:gd name="connsiteY692" fmla="*/ 699177 h 2510189"/>
              <a:gd name="connsiteX693" fmla="*/ 9310706 w 11178352"/>
              <a:gd name="connsiteY693" fmla="*/ 709211 h 2510189"/>
              <a:gd name="connsiteX694" fmla="*/ 9337807 w 11178352"/>
              <a:gd name="connsiteY694" fmla="*/ 726988 h 2510189"/>
              <a:gd name="connsiteX695" fmla="*/ 9356481 w 11178352"/>
              <a:gd name="connsiteY695" fmla="*/ 723389 h 2510189"/>
              <a:gd name="connsiteX696" fmla="*/ 9399968 w 11178352"/>
              <a:gd name="connsiteY696" fmla="*/ 736859 h 2510189"/>
              <a:gd name="connsiteX697" fmla="*/ 9397316 w 11178352"/>
              <a:gd name="connsiteY697" fmla="*/ 745421 h 2510189"/>
              <a:gd name="connsiteX698" fmla="*/ 9341707 w 11178352"/>
              <a:gd name="connsiteY698" fmla="*/ 771088 h 2510189"/>
              <a:gd name="connsiteX699" fmla="*/ 9352791 w 11178352"/>
              <a:gd name="connsiteY699" fmla="*/ 783903 h 2510189"/>
              <a:gd name="connsiteX700" fmla="*/ 9350138 w 11178352"/>
              <a:gd name="connsiteY700" fmla="*/ 792464 h 2510189"/>
              <a:gd name="connsiteX701" fmla="*/ 9239925 w 11178352"/>
              <a:gd name="connsiteY701" fmla="*/ 775747 h 2510189"/>
              <a:gd name="connsiteX702" fmla="*/ 9208938 w 11178352"/>
              <a:gd name="connsiteY702" fmla="*/ 721919 h 2510189"/>
              <a:gd name="connsiteX703" fmla="*/ 9176908 w 11178352"/>
              <a:gd name="connsiteY703" fmla="*/ 720040 h 2510189"/>
              <a:gd name="connsiteX704" fmla="*/ 9160885 w 11178352"/>
              <a:gd name="connsiteY704" fmla="*/ 715077 h 2510189"/>
              <a:gd name="connsiteX705" fmla="*/ 9884575 w 11178352"/>
              <a:gd name="connsiteY705" fmla="*/ 696052 h 2510189"/>
              <a:gd name="connsiteX706" fmla="*/ 9886224 w 11178352"/>
              <a:gd name="connsiteY706" fmla="*/ 702207 h 2510189"/>
              <a:gd name="connsiteX707" fmla="*/ 9874499 w 11178352"/>
              <a:gd name="connsiteY707" fmla="*/ 723255 h 2510189"/>
              <a:gd name="connsiteX708" fmla="*/ 9841351 w 11178352"/>
              <a:gd name="connsiteY708" fmla="*/ 719887 h 2510189"/>
              <a:gd name="connsiteX709" fmla="*/ 481017 w 11178352"/>
              <a:gd name="connsiteY709" fmla="*/ 661693 h 2510189"/>
              <a:gd name="connsiteX710" fmla="*/ 482431 w 11178352"/>
              <a:gd name="connsiteY710" fmla="*/ 666970 h 2510189"/>
              <a:gd name="connsiteX711" fmla="*/ 469292 w 11178352"/>
              <a:gd name="connsiteY711" fmla="*/ 682741 h 2510189"/>
              <a:gd name="connsiteX712" fmla="*/ 499383 w 11178352"/>
              <a:gd name="connsiteY712" fmla="*/ 674678 h 2510189"/>
              <a:gd name="connsiteX713" fmla="*/ 388218 w 11178352"/>
              <a:gd name="connsiteY713" fmla="*/ 741219 h 2510189"/>
              <a:gd name="connsiteX714" fmla="*/ 389868 w 11178352"/>
              <a:gd name="connsiteY714" fmla="*/ 747375 h 2510189"/>
              <a:gd name="connsiteX715" fmla="*/ 375979 w 11178352"/>
              <a:gd name="connsiteY715" fmla="*/ 751097 h 2510189"/>
              <a:gd name="connsiteX716" fmla="*/ 355064 w 11178352"/>
              <a:gd name="connsiteY716" fmla="*/ 737851 h 2510189"/>
              <a:gd name="connsiteX717" fmla="*/ 368204 w 11178352"/>
              <a:gd name="connsiteY717" fmla="*/ 722080 h 2510189"/>
              <a:gd name="connsiteX718" fmla="*/ 347526 w 11178352"/>
              <a:gd name="connsiteY718" fmla="*/ 709715 h 2510189"/>
              <a:gd name="connsiteX719" fmla="*/ 372904 w 11178352"/>
              <a:gd name="connsiteY719" fmla="*/ 684064 h 2510189"/>
              <a:gd name="connsiteX720" fmla="*/ 404639 w 11178352"/>
              <a:gd name="connsiteY720" fmla="*/ 682159 h 2510189"/>
              <a:gd name="connsiteX721" fmla="*/ 433080 w 11178352"/>
              <a:gd name="connsiteY721" fmla="*/ 667941 h 2510189"/>
              <a:gd name="connsiteX722" fmla="*/ 481017 w 11178352"/>
              <a:gd name="connsiteY722" fmla="*/ 661693 h 2510189"/>
              <a:gd name="connsiteX723" fmla="*/ 2568993 w 11178352"/>
              <a:gd name="connsiteY723" fmla="*/ 661357 h 2510189"/>
              <a:gd name="connsiteX724" fmla="*/ 2578575 w 11178352"/>
              <a:gd name="connsiteY724" fmla="*/ 667036 h 2510189"/>
              <a:gd name="connsiteX725" fmla="*/ 2579989 w 11178352"/>
              <a:gd name="connsiteY725" fmla="*/ 672313 h 2510189"/>
              <a:gd name="connsiteX726" fmla="*/ 2549904 w 11178352"/>
              <a:gd name="connsiteY726" fmla="*/ 680374 h 2510189"/>
              <a:gd name="connsiteX727" fmla="*/ 2516750 w 11178352"/>
              <a:gd name="connsiteY727" fmla="*/ 677005 h 2510189"/>
              <a:gd name="connsiteX728" fmla="*/ 2545427 w 11178352"/>
              <a:gd name="connsiteY728" fmla="*/ 663665 h 2510189"/>
              <a:gd name="connsiteX729" fmla="*/ 2568993 w 11178352"/>
              <a:gd name="connsiteY729" fmla="*/ 661357 h 2510189"/>
              <a:gd name="connsiteX730" fmla="*/ 9049062 w 11178352"/>
              <a:gd name="connsiteY730" fmla="*/ 654974 h 2510189"/>
              <a:gd name="connsiteX731" fmla="*/ 9051047 w 11178352"/>
              <a:gd name="connsiteY731" fmla="*/ 661317 h 2510189"/>
              <a:gd name="connsiteX732" fmla="*/ 9057519 w 11178352"/>
              <a:gd name="connsiteY732" fmla="*/ 660068 h 2510189"/>
              <a:gd name="connsiteX733" fmla="*/ 1225431 w 11178352"/>
              <a:gd name="connsiteY733" fmla="*/ 621422 h 2510189"/>
              <a:gd name="connsiteX734" fmla="*/ 1284940 w 11178352"/>
              <a:gd name="connsiteY734" fmla="*/ 639856 h 2510189"/>
              <a:gd name="connsiteX735" fmla="*/ 1277364 w 11178352"/>
              <a:gd name="connsiteY735" fmla="*/ 664317 h 2510189"/>
              <a:gd name="connsiteX736" fmla="*/ 1247607 w 11178352"/>
              <a:gd name="connsiteY736" fmla="*/ 655100 h 2510189"/>
              <a:gd name="connsiteX737" fmla="*/ 1222779 w 11178352"/>
              <a:gd name="connsiteY737" fmla="*/ 629984 h 2510189"/>
              <a:gd name="connsiteX738" fmla="*/ 3137581 w 11178352"/>
              <a:gd name="connsiteY738" fmla="*/ 611169 h 2510189"/>
              <a:gd name="connsiteX739" fmla="*/ 3123202 w 11178352"/>
              <a:gd name="connsiteY739" fmla="*/ 611170 h 2510189"/>
              <a:gd name="connsiteX740" fmla="*/ 3094006 w 11178352"/>
              <a:gd name="connsiteY740" fmla="*/ 616493 h 2510189"/>
              <a:gd name="connsiteX741" fmla="*/ 3137580 w 11178352"/>
              <a:gd name="connsiteY741" fmla="*/ 612488 h 2510189"/>
              <a:gd name="connsiteX742" fmla="*/ 1278768 w 11178352"/>
              <a:gd name="connsiteY742" fmla="*/ 603095 h 2510189"/>
              <a:gd name="connsiteX743" fmla="*/ 1319617 w 11178352"/>
              <a:gd name="connsiteY743" fmla="*/ 633174 h 2510189"/>
              <a:gd name="connsiteX744" fmla="*/ 1284940 w 11178352"/>
              <a:gd name="connsiteY744" fmla="*/ 639856 h 2510189"/>
              <a:gd name="connsiteX745" fmla="*/ 1276116 w 11178352"/>
              <a:gd name="connsiteY745" fmla="*/ 611656 h 2510189"/>
              <a:gd name="connsiteX746" fmla="*/ 3293332 w 11178352"/>
              <a:gd name="connsiteY746" fmla="*/ 602869 h 2510189"/>
              <a:gd name="connsiteX747" fmla="*/ 3222104 w 11178352"/>
              <a:gd name="connsiteY747" fmla="*/ 613524 h 2510189"/>
              <a:gd name="connsiteX748" fmla="*/ 3271717 w 11178352"/>
              <a:gd name="connsiteY748" fmla="*/ 619046 h 2510189"/>
              <a:gd name="connsiteX749" fmla="*/ 3310105 w 11178352"/>
              <a:gd name="connsiteY749" fmla="*/ 608549 h 2510189"/>
              <a:gd name="connsiteX750" fmla="*/ 3310105 w 11178352"/>
              <a:gd name="connsiteY750" fmla="*/ 602870 h 2510189"/>
              <a:gd name="connsiteX751" fmla="*/ 3137580 w 11178352"/>
              <a:gd name="connsiteY751" fmla="*/ 597190 h 2510189"/>
              <a:gd name="connsiteX752" fmla="*/ 3137580 w 11178352"/>
              <a:gd name="connsiteY752" fmla="*/ 605491 h 2510189"/>
              <a:gd name="connsiteX753" fmla="*/ 3168727 w 11178352"/>
              <a:gd name="connsiteY753" fmla="*/ 605491 h 2510189"/>
              <a:gd name="connsiteX754" fmla="*/ 3154354 w 11178352"/>
              <a:gd name="connsiteY754" fmla="*/ 597190 h 2510189"/>
              <a:gd name="connsiteX755" fmla="*/ 2950676 w 11178352"/>
              <a:gd name="connsiteY755" fmla="*/ 591511 h 2510189"/>
              <a:gd name="connsiteX756" fmla="*/ 2998597 w 11178352"/>
              <a:gd name="connsiteY756" fmla="*/ 591511 h 2510189"/>
              <a:gd name="connsiteX757" fmla="*/ 2981829 w 11178352"/>
              <a:gd name="connsiteY757" fmla="*/ 597191 h 2510189"/>
              <a:gd name="connsiteX758" fmla="*/ 3029750 w 11178352"/>
              <a:gd name="connsiteY758" fmla="*/ 602869 h 2510189"/>
              <a:gd name="connsiteX759" fmla="*/ 2998596 w 11178352"/>
              <a:gd name="connsiteY759" fmla="*/ 608549 h 2510189"/>
              <a:gd name="connsiteX760" fmla="*/ 2967450 w 11178352"/>
              <a:gd name="connsiteY760" fmla="*/ 602870 h 2510189"/>
              <a:gd name="connsiteX761" fmla="*/ 2981829 w 11178352"/>
              <a:gd name="connsiteY761" fmla="*/ 599811 h 2510189"/>
              <a:gd name="connsiteX762" fmla="*/ 2967450 w 11178352"/>
              <a:gd name="connsiteY762" fmla="*/ 599811 h 2510189"/>
              <a:gd name="connsiteX763" fmla="*/ 2936298 w 11178352"/>
              <a:gd name="connsiteY763" fmla="*/ 602869 h 2510189"/>
              <a:gd name="connsiteX764" fmla="*/ 2919524 w 11178352"/>
              <a:gd name="connsiteY764" fmla="*/ 597191 h 2510189"/>
              <a:gd name="connsiteX765" fmla="*/ 2950676 w 11178352"/>
              <a:gd name="connsiteY765" fmla="*/ 591511 h 2510189"/>
              <a:gd name="connsiteX766" fmla="*/ 2098753 w 11178352"/>
              <a:gd name="connsiteY766" fmla="*/ 581870 h 2510189"/>
              <a:gd name="connsiteX767" fmla="*/ 2108336 w 11178352"/>
              <a:gd name="connsiteY767" fmla="*/ 587548 h 2510189"/>
              <a:gd name="connsiteX768" fmla="*/ 2109749 w 11178352"/>
              <a:gd name="connsiteY768" fmla="*/ 592824 h 2510189"/>
              <a:gd name="connsiteX769" fmla="*/ 2062048 w 11178352"/>
              <a:gd name="connsiteY769" fmla="*/ 599951 h 2510189"/>
              <a:gd name="connsiteX770" fmla="*/ 2058985 w 11178352"/>
              <a:gd name="connsiteY770" fmla="*/ 588521 h 2510189"/>
              <a:gd name="connsiteX771" fmla="*/ 2075188 w 11178352"/>
              <a:gd name="connsiteY771" fmla="*/ 584180 h 2510189"/>
              <a:gd name="connsiteX772" fmla="*/ 2098753 w 11178352"/>
              <a:gd name="connsiteY772" fmla="*/ 581870 h 2510189"/>
              <a:gd name="connsiteX773" fmla="*/ 2842846 w 11178352"/>
              <a:gd name="connsiteY773" fmla="*/ 568795 h 2510189"/>
              <a:gd name="connsiteX774" fmla="*/ 2888377 w 11178352"/>
              <a:gd name="connsiteY774" fmla="*/ 580153 h 2510189"/>
              <a:gd name="connsiteX775" fmla="*/ 2888378 w 11178352"/>
              <a:gd name="connsiteY775" fmla="*/ 585831 h 2510189"/>
              <a:gd name="connsiteX776" fmla="*/ 2857224 w 11178352"/>
              <a:gd name="connsiteY776" fmla="*/ 585831 h 2510189"/>
              <a:gd name="connsiteX777" fmla="*/ 2826073 w 11178352"/>
              <a:gd name="connsiteY777" fmla="*/ 577095 h 2510189"/>
              <a:gd name="connsiteX778" fmla="*/ 2811699 w 11178352"/>
              <a:gd name="connsiteY778" fmla="*/ 580153 h 2510189"/>
              <a:gd name="connsiteX779" fmla="*/ 2763773 w 11178352"/>
              <a:gd name="connsiteY779" fmla="*/ 577095 h 2510189"/>
              <a:gd name="connsiteX780" fmla="*/ 2780547 w 11178352"/>
              <a:gd name="connsiteY780" fmla="*/ 571416 h 2510189"/>
              <a:gd name="connsiteX781" fmla="*/ 2765939 w 11178352"/>
              <a:gd name="connsiteY781" fmla="*/ 568885 h 2510189"/>
              <a:gd name="connsiteX782" fmla="*/ 2826072 w 11178352"/>
              <a:gd name="connsiteY782" fmla="*/ 571415 h 2510189"/>
              <a:gd name="connsiteX783" fmla="*/ 2842846 w 11178352"/>
              <a:gd name="connsiteY783" fmla="*/ 568795 h 2510189"/>
              <a:gd name="connsiteX784" fmla="*/ 2763773 w 11178352"/>
              <a:gd name="connsiteY784" fmla="*/ 568510 h 2510189"/>
              <a:gd name="connsiteX785" fmla="*/ 2765939 w 11178352"/>
              <a:gd name="connsiteY785" fmla="*/ 568885 h 2510189"/>
              <a:gd name="connsiteX786" fmla="*/ 2763773 w 11178352"/>
              <a:gd name="connsiteY786" fmla="*/ 568795 h 2510189"/>
              <a:gd name="connsiteX787" fmla="*/ 725421 w 11178352"/>
              <a:gd name="connsiteY787" fmla="*/ 566990 h 2510189"/>
              <a:gd name="connsiteX788" fmla="*/ 747108 w 11178352"/>
              <a:gd name="connsiteY788" fmla="*/ 571545 h 2510189"/>
              <a:gd name="connsiteX789" fmla="*/ 702464 w 11178352"/>
              <a:gd name="connsiteY789" fmla="*/ 590104 h 2510189"/>
              <a:gd name="connsiteX790" fmla="*/ 670729 w 11178352"/>
              <a:gd name="connsiteY790" fmla="*/ 592010 h 2510189"/>
              <a:gd name="connsiteX791" fmla="*/ 656840 w 11178352"/>
              <a:gd name="connsiteY791" fmla="*/ 595732 h 2510189"/>
              <a:gd name="connsiteX792" fmla="*/ 643701 w 11178352"/>
              <a:gd name="connsiteY792" fmla="*/ 611505 h 2510189"/>
              <a:gd name="connsiteX793" fmla="*/ 574335 w 11178352"/>
              <a:gd name="connsiteY793" fmla="*/ 593336 h 2510189"/>
              <a:gd name="connsiteX794" fmla="*/ 664604 w 11178352"/>
              <a:gd name="connsiteY794" fmla="*/ 569149 h 2510189"/>
              <a:gd name="connsiteX795" fmla="*/ 725421 w 11178352"/>
              <a:gd name="connsiteY795" fmla="*/ 566990 h 2510189"/>
              <a:gd name="connsiteX796" fmla="*/ 3215364 w 11178352"/>
              <a:gd name="connsiteY796" fmla="*/ 563115 h 2510189"/>
              <a:gd name="connsiteX797" fmla="*/ 3200157 w 11178352"/>
              <a:gd name="connsiteY797" fmla="*/ 570189 h 2510189"/>
              <a:gd name="connsiteX798" fmla="*/ 3157258 w 11178352"/>
              <a:gd name="connsiteY798" fmla="*/ 568265 h 2510189"/>
              <a:gd name="connsiteX799" fmla="*/ 3154354 w 11178352"/>
              <a:gd name="connsiteY799" fmla="*/ 568794 h 2510189"/>
              <a:gd name="connsiteX800" fmla="*/ 3185500 w 11178352"/>
              <a:gd name="connsiteY800" fmla="*/ 574473 h 2510189"/>
              <a:gd name="connsiteX801" fmla="*/ 3216654 w 11178352"/>
              <a:gd name="connsiteY801" fmla="*/ 565737 h 2510189"/>
              <a:gd name="connsiteX802" fmla="*/ 3216653 w 11178352"/>
              <a:gd name="connsiteY802" fmla="*/ 563115 h 2510189"/>
              <a:gd name="connsiteX803" fmla="*/ 6712972 w 11178352"/>
              <a:gd name="connsiteY803" fmla="*/ 559988 h 2510189"/>
              <a:gd name="connsiteX804" fmla="*/ 6756465 w 11178352"/>
              <a:gd name="connsiteY804" fmla="*/ 573459 h 2510189"/>
              <a:gd name="connsiteX805" fmla="*/ 6737806 w 11178352"/>
              <a:gd name="connsiteY805" fmla="*/ 585102 h 2510189"/>
              <a:gd name="connsiteX806" fmla="*/ 6712972 w 11178352"/>
              <a:gd name="connsiteY806" fmla="*/ 559988 h 2510189"/>
              <a:gd name="connsiteX807" fmla="*/ 2655948 w 11178352"/>
              <a:gd name="connsiteY807" fmla="*/ 557435 h 2510189"/>
              <a:gd name="connsiteX808" fmla="*/ 2655948 w 11178352"/>
              <a:gd name="connsiteY808" fmla="*/ 563116 h 2510189"/>
              <a:gd name="connsiteX809" fmla="*/ 2670321 w 11178352"/>
              <a:gd name="connsiteY809" fmla="*/ 563116 h 2510189"/>
              <a:gd name="connsiteX810" fmla="*/ 2701473 w 11178352"/>
              <a:gd name="connsiteY810" fmla="*/ 557436 h 2510189"/>
              <a:gd name="connsiteX811" fmla="*/ 9782275 w 11178352"/>
              <a:gd name="connsiteY811" fmla="*/ 554731 h 2510189"/>
              <a:gd name="connsiteX812" fmla="*/ 9783926 w 11178352"/>
              <a:gd name="connsiteY812" fmla="*/ 560885 h 2510189"/>
              <a:gd name="connsiteX813" fmla="*/ 9756903 w 11178352"/>
              <a:gd name="connsiteY813" fmla="*/ 580379 h 2510189"/>
              <a:gd name="connsiteX814" fmla="*/ 9726811 w 11178352"/>
              <a:gd name="connsiteY814" fmla="*/ 588442 h 2510189"/>
              <a:gd name="connsiteX815" fmla="*/ 9722100 w 11178352"/>
              <a:gd name="connsiteY815" fmla="*/ 570855 h 2510189"/>
              <a:gd name="connsiteX816" fmla="*/ 2761222 w 11178352"/>
              <a:gd name="connsiteY816" fmla="*/ 554377 h 2510189"/>
              <a:gd name="connsiteX817" fmla="*/ 2749400 w 11178352"/>
              <a:gd name="connsiteY817" fmla="*/ 554378 h 2510189"/>
              <a:gd name="connsiteX818" fmla="*/ 2749400 w 11178352"/>
              <a:gd name="connsiteY818" fmla="*/ 557436 h 2510189"/>
              <a:gd name="connsiteX819" fmla="*/ 2769530 w 11178352"/>
              <a:gd name="connsiteY819" fmla="*/ 557435 h 2510189"/>
              <a:gd name="connsiteX820" fmla="*/ 4884389 w 11178352"/>
              <a:gd name="connsiteY820" fmla="*/ 551757 h 2510189"/>
              <a:gd name="connsiteX821" fmla="*/ 4853237 w 11178352"/>
              <a:gd name="connsiteY821" fmla="*/ 557435 h 2510189"/>
              <a:gd name="connsiteX822" fmla="*/ 4838858 w 11178352"/>
              <a:gd name="connsiteY822" fmla="*/ 551757 h 2510189"/>
              <a:gd name="connsiteX823" fmla="*/ 9732175 w 11178352"/>
              <a:gd name="connsiteY823" fmla="*/ 543652 h 2510189"/>
              <a:gd name="connsiteX824" fmla="*/ 9733824 w 11178352"/>
              <a:gd name="connsiteY824" fmla="*/ 549807 h 2510189"/>
              <a:gd name="connsiteX825" fmla="*/ 9722100 w 11178352"/>
              <a:gd name="connsiteY825" fmla="*/ 570855 h 2510189"/>
              <a:gd name="connsiteX826" fmla="*/ 9688951 w 11178352"/>
              <a:gd name="connsiteY826" fmla="*/ 567487 h 2510189"/>
              <a:gd name="connsiteX827" fmla="*/ 2666800 w 11178352"/>
              <a:gd name="connsiteY827" fmla="*/ 535452 h 2510189"/>
              <a:gd name="connsiteX828" fmla="*/ 2637380 w 11178352"/>
              <a:gd name="connsiteY828" fmla="*/ 540009 h 2510189"/>
              <a:gd name="connsiteX829" fmla="*/ 2639174 w 11178352"/>
              <a:gd name="connsiteY829" fmla="*/ 540398 h 2510189"/>
              <a:gd name="connsiteX830" fmla="*/ 2701473 w 11178352"/>
              <a:gd name="connsiteY830" fmla="*/ 548698 h 2510189"/>
              <a:gd name="connsiteX831" fmla="*/ 2687094 w 11178352"/>
              <a:gd name="connsiteY831" fmla="*/ 551757 h 2510189"/>
              <a:gd name="connsiteX832" fmla="*/ 2718247 w 11178352"/>
              <a:gd name="connsiteY832" fmla="*/ 554377 h 2510189"/>
              <a:gd name="connsiteX833" fmla="*/ 2732626 w 11178352"/>
              <a:gd name="connsiteY833" fmla="*/ 554378 h 2510189"/>
              <a:gd name="connsiteX834" fmla="*/ 2732626 w 11178352"/>
              <a:gd name="connsiteY834" fmla="*/ 548698 h 2510189"/>
              <a:gd name="connsiteX835" fmla="*/ 2749400 w 11178352"/>
              <a:gd name="connsiteY835" fmla="*/ 548698 h 2510189"/>
              <a:gd name="connsiteX836" fmla="*/ 2762866 w 11178352"/>
              <a:gd name="connsiteY836" fmla="*/ 551154 h 2510189"/>
              <a:gd name="connsiteX837" fmla="*/ 2773895 w 11178352"/>
              <a:gd name="connsiteY837" fmla="*/ 543981 h 2510189"/>
              <a:gd name="connsiteX838" fmla="*/ 2709006 w 11178352"/>
              <a:gd name="connsiteY838" fmla="*/ 542520 h 2510189"/>
              <a:gd name="connsiteX839" fmla="*/ 2666800 w 11178352"/>
              <a:gd name="connsiteY839" fmla="*/ 535452 h 2510189"/>
              <a:gd name="connsiteX840" fmla="*/ 2416593 w 11178352"/>
              <a:gd name="connsiteY840" fmla="*/ 508957 h 2510189"/>
              <a:gd name="connsiteX841" fmla="*/ 2426176 w 11178352"/>
              <a:gd name="connsiteY841" fmla="*/ 514636 h 2510189"/>
              <a:gd name="connsiteX842" fmla="*/ 2427589 w 11178352"/>
              <a:gd name="connsiteY842" fmla="*/ 519913 h 2510189"/>
              <a:gd name="connsiteX843" fmla="*/ 2397504 w 11178352"/>
              <a:gd name="connsiteY843" fmla="*/ 527974 h 2510189"/>
              <a:gd name="connsiteX844" fmla="*/ 2364349 w 11178352"/>
              <a:gd name="connsiteY844" fmla="*/ 524605 h 2510189"/>
              <a:gd name="connsiteX845" fmla="*/ 2393026 w 11178352"/>
              <a:gd name="connsiteY845" fmla="*/ 511265 h 2510189"/>
              <a:gd name="connsiteX846" fmla="*/ 2416593 w 11178352"/>
              <a:gd name="connsiteY846" fmla="*/ 508957 h 2510189"/>
              <a:gd name="connsiteX847" fmla="*/ 2375593 w 11178352"/>
              <a:gd name="connsiteY847" fmla="*/ 494527 h 2510189"/>
              <a:gd name="connsiteX848" fmla="*/ 2375592 w 11178352"/>
              <a:gd name="connsiteY848" fmla="*/ 505887 h 2510189"/>
              <a:gd name="connsiteX849" fmla="*/ 2358819 w 11178352"/>
              <a:gd name="connsiteY849" fmla="*/ 505887 h 2510189"/>
              <a:gd name="connsiteX850" fmla="*/ 2342045 w 11178352"/>
              <a:gd name="connsiteY850" fmla="*/ 494528 h 2510189"/>
              <a:gd name="connsiteX851" fmla="*/ 2452270 w 11178352"/>
              <a:gd name="connsiteY851" fmla="*/ 386623 h 2510189"/>
              <a:gd name="connsiteX852" fmla="*/ 2483423 w 11178352"/>
              <a:gd name="connsiteY852" fmla="*/ 389681 h 2510189"/>
              <a:gd name="connsiteX853" fmla="*/ 2469044 w 11178352"/>
              <a:gd name="connsiteY853" fmla="*/ 397982 h 2510189"/>
              <a:gd name="connsiteX854" fmla="*/ 2452271 w 11178352"/>
              <a:gd name="connsiteY854" fmla="*/ 397982 h 2510189"/>
              <a:gd name="connsiteX855" fmla="*/ 3762979 w 11178352"/>
              <a:gd name="connsiteY855" fmla="*/ 346868 h 2510189"/>
              <a:gd name="connsiteX856" fmla="*/ 3777359 w 11178352"/>
              <a:gd name="connsiteY856" fmla="*/ 346869 h 2510189"/>
              <a:gd name="connsiteX857" fmla="*/ 3825278 w 11178352"/>
              <a:gd name="connsiteY857" fmla="*/ 358227 h 2510189"/>
              <a:gd name="connsiteX858" fmla="*/ 3777359 w 11178352"/>
              <a:gd name="connsiteY858" fmla="*/ 366964 h 2510189"/>
              <a:gd name="connsiteX859" fmla="*/ 3746206 w 11178352"/>
              <a:gd name="connsiteY859" fmla="*/ 366964 h 2510189"/>
              <a:gd name="connsiteX860" fmla="*/ 3715053 w 11178352"/>
              <a:gd name="connsiteY860" fmla="*/ 361285 h 2510189"/>
              <a:gd name="connsiteX861" fmla="*/ 3715053 w 11178352"/>
              <a:gd name="connsiteY861" fmla="*/ 355168 h 2510189"/>
              <a:gd name="connsiteX862" fmla="*/ 3762979 w 11178352"/>
              <a:gd name="connsiteY862" fmla="*/ 346868 h 2510189"/>
              <a:gd name="connsiteX863" fmla="*/ 2310899 w 11178352"/>
              <a:gd name="connsiteY863" fmla="*/ 338131 h 2510189"/>
              <a:gd name="connsiteX864" fmla="*/ 2327672 w 11178352"/>
              <a:gd name="connsiteY864" fmla="*/ 341189 h 2510189"/>
              <a:gd name="connsiteX865" fmla="*/ 2358819 w 11178352"/>
              <a:gd name="connsiteY865" fmla="*/ 338131 h 2510189"/>
              <a:gd name="connsiteX866" fmla="*/ 2500196 w 11178352"/>
              <a:gd name="connsiteY866" fmla="*/ 349489 h 2510189"/>
              <a:gd name="connsiteX867" fmla="*/ 2500196 w 11178352"/>
              <a:gd name="connsiteY867" fmla="*/ 355169 h 2510189"/>
              <a:gd name="connsiteX868" fmla="*/ 2483423 w 11178352"/>
              <a:gd name="connsiteY868" fmla="*/ 355169 h 2510189"/>
              <a:gd name="connsiteX869" fmla="*/ 2452270 w 11178352"/>
              <a:gd name="connsiteY869" fmla="*/ 352547 h 2510189"/>
              <a:gd name="connsiteX870" fmla="*/ 2406745 w 11178352"/>
              <a:gd name="connsiteY870" fmla="*/ 366964 h 2510189"/>
              <a:gd name="connsiteX871" fmla="*/ 2296520 w 11178352"/>
              <a:gd name="connsiteY871" fmla="*/ 361285 h 2510189"/>
              <a:gd name="connsiteX872" fmla="*/ 2296519 w 11178352"/>
              <a:gd name="connsiteY872" fmla="*/ 358227 h 2510189"/>
              <a:gd name="connsiteX873" fmla="*/ 2310898 w 11178352"/>
              <a:gd name="connsiteY873" fmla="*/ 355169 h 2510189"/>
              <a:gd name="connsiteX874" fmla="*/ 2265372 w 11178352"/>
              <a:gd name="connsiteY874" fmla="*/ 341189 h 2510189"/>
              <a:gd name="connsiteX875" fmla="*/ 2265372 w 11178352"/>
              <a:gd name="connsiteY875" fmla="*/ 338131 h 2510189"/>
              <a:gd name="connsiteX876" fmla="*/ 7948107 w 11178352"/>
              <a:gd name="connsiteY876" fmla="*/ 313950 h 2510189"/>
              <a:gd name="connsiteX877" fmla="*/ 7961841 w 11178352"/>
              <a:gd name="connsiteY877" fmla="*/ 318206 h 2510189"/>
              <a:gd name="connsiteX878" fmla="*/ 8000424 w 11178352"/>
              <a:gd name="connsiteY878" fmla="*/ 355622 h 2510189"/>
              <a:gd name="connsiteX879" fmla="*/ 7995121 w 11178352"/>
              <a:gd name="connsiteY879" fmla="*/ 372744 h 2510189"/>
              <a:gd name="connsiteX880" fmla="*/ 7960438 w 11178352"/>
              <a:gd name="connsiteY880" fmla="*/ 379424 h 2510189"/>
              <a:gd name="connsiteX881" fmla="*/ 7930681 w 11178352"/>
              <a:gd name="connsiteY881" fmla="*/ 370206 h 2510189"/>
              <a:gd name="connsiteX882" fmla="*/ 7892482 w 11178352"/>
              <a:gd name="connsiteY882" fmla="*/ 331569 h 2510189"/>
              <a:gd name="connsiteX883" fmla="*/ 7948107 w 11178352"/>
              <a:gd name="connsiteY883" fmla="*/ 313950 h 2510189"/>
              <a:gd name="connsiteX884" fmla="*/ 1203867 w 11178352"/>
              <a:gd name="connsiteY884" fmla="*/ 252943 h 2510189"/>
              <a:gd name="connsiteX885" fmla="*/ 1376391 w 11178352"/>
              <a:gd name="connsiteY885" fmla="*/ 258623 h 2510189"/>
              <a:gd name="connsiteX886" fmla="*/ 1407538 w 11178352"/>
              <a:gd name="connsiteY886" fmla="*/ 258623 h 2510189"/>
              <a:gd name="connsiteX887" fmla="*/ 1438691 w 11178352"/>
              <a:gd name="connsiteY887" fmla="*/ 278718 h 2510189"/>
              <a:gd name="connsiteX888" fmla="*/ 1407539 w 11178352"/>
              <a:gd name="connsiteY888" fmla="*/ 284397 h 2510189"/>
              <a:gd name="connsiteX889" fmla="*/ 1469843 w 11178352"/>
              <a:gd name="connsiteY889" fmla="*/ 301435 h 2510189"/>
              <a:gd name="connsiteX890" fmla="*/ 1469843 w 11178352"/>
              <a:gd name="connsiteY890" fmla="*/ 315415 h 2510189"/>
              <a:gd name="connsiteX891" fmla="*/ 1500990 w 11178352"/>
              <a:gd name="connsiteY891" fmla="*/ 324152 h 2510189"/>
              <a:gd name="connsiteX892" fmla="*/ 1486611 w 11178352"/>
              <a:gd name="connsiteY892" fmla="*/ 329832 h 2510189"/>
              <a:gd name="connsiteX893" fmla="*/ 1517764 w 11178352"/>
              <a:gd name="connsiteY893" fmla="*/ 335509 h 2510189"/>
              <a:gd name="connsiteX894" fmla="*/ 1517763 w 11178352"/>
              <a:gd name="connsiteY894" fmla="*/ 338132 h 2510189"/>
              <a:gd name="connsiteX895" fmla="*/ 1469843 w 11178352"/>
              <a:gd name="connsiteY895" fmla="*/ 341190 h 2510189"/>
              <a:gd name="connsiteX896" fmla="*/ 1314086 w 11178352"/>
              <a:gd name="connsiteY896" fmla="*/ 321094 h 2510189"/>
              <a:gd name="connsiteX897" fmla="*/ 1235014 w 11178352"/>
              <a:gd name="connsiteY897" fmla="*/ 318473 h 2510189"/>
              <a:gd name="connsiteX898" fmla="*/ 1235014 w 11178352"/>
              <a:gd name="connsiteY898" fmla="*/ 321093 h 2510189"/>
              <a:gd name="connsiteX899" fmla="*/ 1203867 w 11178352"/>
              <a:gd name="connsiteY899" fmla="*/ 318473 h 2510189"/>
              <a:gd name="connsiteX900" fmla="*/ 1016963 w 11178352"/>
              <a:gd name="connsiteY900" fmla="*/ 318473 h 2510189"/>
              <a:gd name="connsiteX901" fmla="*/ 909138 w 11178352"/>
              <a:gd name="connsiteY901" fmla="*/ 309736 h 2510189"/>
              <a:gd name="connsiteX902" fmla="*/ 971437 w 11178352"/>
              <a:gd name="connsiteY902" fmla="*/ 292697 h 2510189"/>
              <a:gd name="connsiteX903" fmla="*/ 971438 w 11178352"/>
              <a:gd name="connsiteY903" fmla="*/ 290077 h 2510189"/>
              <a:gd name="connsiteX904" fmla="*/ 940284 w 11178352"/>
              <a:gd name="connsiteY904" fmla="*/ 292698 h 2510189"/>
              <a:gd name="connsiteX905" fmla="*/ 940284 w 11178352"/>
              <a:gd name="connsiteY905" fmla="*/ 267359 h 2510189"/>
              <a:gd name="connsiteX906" fmla="*/ 971437 w 11178352"/>
              <a:gd name="connsiteY906" fmla="*/ 258623 h 2510189"/>
              <a:gd name="connsiteX907" fmla="*/ 1002584 w 11178352"/>
              <a:gd name="connsiteY907" fmla="*/ 261680 h 2510189"/>
              <a:gd name="connsiteX908" fmla="*/ 1048116 w 11178352"/>
              <a:gd name="connsiteY908" fmla="*/ 261680 h 2510189"/>
              <a:gd name="connsiteX909" fmla="*/ 1203867 w 11178352"/>
              <a:gd name="connsiteY909" fmla="*/ 252943 h 2510189"/>
              <a:gd name="connsiteX910" fmla="*/ 549710 w 11178352"/>
              <a:gd name="connsiteY910" fmla="*/ 250322 h 2510189"/>
              <a:gd name="connsiteX911" fmla="*/ 612008 w 11178352"/>
              <a:gd name="connsiteY911" fmla="*/ 273039 h 2510189"/>
              <a:gd name="connsiteX912" fmla="*/ 612009 w 11178352"/>
              <a:gd name="connsiteY912" fmla="*/ 275660 h 2510189"/>
              <a:gd name="connsiteX913" fmla="*/ 597635 w 11178352"/>
              <a:gd name="connsiteY913" fmla="*/ 281339 h 2510189"/>
              <a:gd name="connsiteX914" fmla="*/ 612009 w 11178352"/>
              <a:gd name="connsiteY914" fmla="*/ 281339 h 2510189"/>
              <a:gd name="connsiteX915" fmla="*/ 597636 w 11178352"/>
              <a:gd name="connsiteY915" fmla="*/ 290076 h 2510189"/>
              <a:gd name="connsiteX916" fmla="*/ 612009 w 11178352"/>
              <a:gd name="connsiteY916" fmla="*/ 309735 h 2510189"/>
              <a:gd name="connsiteX917" fmla="*/ 535331 w 11178352"/>
              <a:gd name="connsiteY917" fmla="*/ 324152 h 2510189"/>
              <a:gd name="connsiteX918" fmla="*/ 504183 w 11178352"/>
              <a:gd name="connsiteY918" fmla="*/ 341189 h 2510189"/>
              <a:gd name="connsiteX919" fmla="*/ 425111 w 11178352"/>
              <a:gd name="connsiteY919" fmla="*/ 329831 h 2510189"/>
              <a:gd name="connsiteX920" fmla="*/ 473031 w 11178352"/>
              <a:gd name="connsiteY920" fmla="*/ 321093 h 2510189"/>
              <a:gd name="connsiteX921" fmla="*/ 473031 w 11178352"/>
              <a:gd name="connsiteY921" fmla="*/ 261680 h 2510189"/>
              <a:gd name="connsiteX922" fmla="*/ 549710 w 11178352"/>
              <a:gd name="connsiteY922" fmla="*/ 250322 h 2510189"/>
              <a:gd name="connsiteX923" fmla="*/ 10516433 w 11178352"/>
              <a:gd name="connsiteY923" fmla="*/ 197724 h 2510189"/>
              <a:gd name="connsiteX924" fmla="*/ 10592228 w 11178352"/>
              <a:gd name="connsiteY924" fmla="*/ 208132 h 2510189"/>
              <a:gd name="connsiteX925" fmla="*/ 10598400 w 11178352"/>
              <a:gd name="connsiteY925" fmla="*/ 244893 h 2510189"/>
              <a:gd name="connsiteX926" fmla="*/ 10579727 w 11178352"/>
              <a:gd name="connsiteY926" fmla="*/ 248490 h 2510189"/>
              <a:gd name="connsiteX927" fmla="*/ 10577453 w 11178352"/>
              <a:gd name="connsiteY927" fmla="*/ 255830 h 2510189"/>
              <a:gd name="connsiteX928" fmla="*/ 10607210 w 11178352"/>
              <a:gd name="connsiteY928" fmla="*/ 265048 h 2510189"/>
              <a:gd name="connsiteX929" fmla="*/ 10428886 w 11178352"/>
              <a:gd name="connsiteY929" fmla="*/ 314356 h 2510189"/>
              <a:gd name="connsiteX930" fmla="*/ 10416383 w 11178352"/>
              <a:gd name="connsiteY930" fmla="*/ 354717 h 2510189"/>
              <a:gd name="connsiteX931" fmla="*/ 10386625 w 11178352"/>
              <a:gd name="connsiteY931" fmla="*/ 345499 h 2510189"/>
              <a:gd name="connsiteX932" fmla="*/ 10379429 w 11178352"/>
              <a:gd name="connsiteY932" fmla="*/ 368736 h 2510189"/>
              <a:gd name="connsiteX933" fmla="*/ 10329972 w 11178352"/>
              <a:gd name="connsiteY933" fmla="*/ 423114 h 2510189"/>
              <a:gd name="connsiteX934" fmla="*/ 10354804 w 11178352"/>
              <a:gd name="connsiteY934" fmla="*/ 448231 h 2510189"/>
              <a:gd name="connsiteX935" fmla="*/ 10260612 w 11178352"/>
              <a:gd name="connsiteY935" fmla="*/ 436481 h 2510189"/>
              <a:gd name="connsiteX936" fmla="*/ 10181404 w 11178352"/>
              <a:gd name="connsiteY936" fmla="*/ 481643 h 2510189"/>
              <a:gd name="connsiteX937" fmla="*/ 10075943 w 11178352"/>
              <a:gd name="connsiteY937" fmla="*/ 554863 h 2510189"/>
              <a:gd name="connsiteX938" fmla="*/ 10089694 w 11178352"/>
              <a:gd name="connsiteY938" fmla="*/ 567162 h 2510189"/>
              <a:gd name="connsiteX939" fmla="*/ 9966977 w 11178352"/>
              <a:gd name="connsiteY939" fmla="*/ 590807 h 2510189"/>
              <a:gd name="connsiteX940" fmla="*/ 9980726 w 11178352"/>
              <a:gd name="connsiteY940" fmla="*/ 603109 h 2510189"/>
              <a:gd name="connsiteX941" fmla="*/ 9959779 w 11178352"/>
              <a:gd name="connsiteY941" fmla="*/ 614047 h 2510189"/>
              <a:gd name="connsiteX942" fmla="*/ 9973149 w 11178352"/>
              <a:gd name="connsiteY942" fmla="*/ 627571 h 2510189"/>
              <a:gd name="connsiteX943" fmla="*/ 9970878 w 11178352"/>
              <a:gd name="connsiteY943" fmla="*/ 634907 h 2510189"/>
              <a:gd name="connsiteX944" fmla="*/ 9901518 w 11178352"/>
              <a:gd name="connsiteY944" fmla="*/ 648274 h 2510189"/>
              <a:gd name="connsiteX945" fmla="*/ 9874033 w 11178352"/>
              <a:gd name="connsiteY945" fmla="*/ 631718 h 2510189"/>
              <a:gd name="connsiteX946" fmla="*/ 9864184 w 11178352"/>
              <a:gd name="connsiteY946" fmla="*/ 663515 h 2510189"/>
              <a:gd name="connsiteX947" fmla="*/ 9893941 w 11178352"/>
              <a:gd name="connsiteY947" fmla="*/ 672733 h 2510189"/>
              <a:gd name="connsiteX948" fmla="*/ 9824583 w 11178352"/>
              <a:gd name="connsiteY948" fmla="*/ 686097 h 2510189"/>
              <a:gd name="connsiteX949" fmla="*/ 9854334 w 11178352"/>
              <a:gd name="connsiteY949" fmla="*/ 695313 h 2510189"/>
              <a:gd name="connsiteX950" fmla="*/ 9849408 w 11178352"/>
              <a:gd name="connsiteY950" fmla="*/ 711213 h 2510189"/>
              <a:gd name="connsiteX951" fmla="*/ 9731996 w 11178352"/>
              <a:gd name="connsiteY951" fmla="*/ 717735 h 2510189"/>
              <a:gd name="connsiteX952" fmla="*/ 9643982 w 11178352"/>
              <a:gd name="connsiteY952" fmla="*/ 742747 h 2510189"/>
              <a:gd name="connsiteX953" fmla="*/ 9616498 w 11178352"/>
              <a:gd name="connsiteY953" fmla="*/ 726191 h 2510189"/>
              <a:gd name="connsiteX954" fmla="*/ 9452947 w 11178352"/>
              <a:gd name="connsiteY954" fmla="*/ 727804 h 2510189"/>
              <a:gd name="connsiteX955" fmla="*/ 9441850 w 11178352"/>
              <a:gd name="connsiteY955" fmla="*/ 706941 h 2510189"/>
              <a:gd name="connsiteX956" fmla="*/ 9444500 w 11178352"/>
              <a:gd name="connsiteY956" fmla="*/ 698380 h 2510189"/>
              <a:gd name="connsiteX957" fmla="*/ 9465447 w 11178352"/>
              <a:gd name="connsiteY957" fmla="*/ 687445 h 2510189"/>
              <a:gd name="connsiteX958" fmla="*/ 9442889 w 11178352"/>
              <a:gd name="connsiteY958" fmla="*/ 654989 h 2510189"/>
              <a:gd name="connsiteX959" fmla="*/ 9477570 w 11178352"/>
              <a:gd name="connsiteY959" fmla="*/ 648309 h 2510189"/>
              <a:gd name="connsiteX960" fmla="*/ 9489033 w 11178352"/>
              <a:gd name="connsiteY960" fmla="*/ 659900 h 2510189"/>
              <a:gd name="connsiteX961" fmla="*/ 9505056 w 11178352"/>
              <a:gd name="connsiteY961" fmla="*/ 664862 h 2510189"/>
              <a:gd name="connsiteX962" fmla="*/ 9493957 w 11178352"/>
              <a:gd name="connsiteY962" fmla="*/ 644002 h 2510189"/>
              <a:gd name="connsiteX963" fmla="*/ 9496230 w 11178352"/>
              <a:gd name="connsiteY963" fmla="*/ 636664 h 2510189"/>
              <a:gd name="connsiteX964" fmla="*/ 9584265 w 11178352"/>
              <a:gd name="connsiteY964" fmla="*/ 619701 h 2510189"/>
              <a:gd name="connsiteX965" fmla="*/ 9650972 w 11178352"/>
              <a:gd name="connsiteY965" fmla="*/ 614898 h 2510189"/>
              <a:gd name="connsiteX966" fmla="*/ 9663473 w 11178352"/>
              <a:gd name="connsiteY966" fmla="*/ 574539 h 2510189"/>
              <a:gd name="connsiteX967" fmla="*/ 9685654 w 11178352"/>
              <a:gd name="connsiteY967" fmla="*/ 608216 h 2510189"/>
              <a:gd name="connsiteX968" fmla="*/ 9715407 w 11178352"/>
              <a:gd name="connsiteY968" fmla="*/ 617431 h 2510189"/>
              <a:gd name="connsiteX969" fmla="*/ 9718058 w 11178352"/>
              <a:gd name="connsiteY969" fmla="*/ 608870 h 2510189"/>
              <a:gd name="connsiteX970" fmla="*/ 9912391 w 11178352"/>
              <a:gd name="connsiteY970" fmla="*/ 556477 h 2510189"/>
              <a:gd name="connsiteX971" fmla="*/ 9903581 w 11178352"/>
              <a:gd name="connsiteY971" fmla="*/ 536322 h 2510189"/>
              <a:gd name="connsiteX972" fmla="*/ 9933339 w 11178352"/>
              <a:gd name="connsiteY972" fmla="*/ 545539 h 2510189"/>
              <a:gd name="connsiteX973" fmla="*/ 9948113 w 11178352"/>
              <a:gd name="connsiteY973" fmla="*/ 497842 h 2510189"/>
              <a:gd name="connsiteX974" fmla="*/ 9944592 w 11178352"/>
              <a:gd name="connsiteY974" fmla="*/ 452520 h 2510189"/>
              <a:gd name="connsiteX975" fmla="*/ 9962889 w 11178352"/>
              <a:gd name="connsiteY975" fmla="*/ 450144 h 2510189"/>
              <a:gd name="connsiteX976" fmla="*/ 9957093 w 11178352"/>
              <a:gd name="connsiteY976" fmla="*/ 412162 h 2510189"/>
              <a:gd name="connsiteX977" fmla="*/ 9962018 w 11178352"/>
              <a:gd name="connsiteY977" fmla="*/ 396261 h 2510189"/>
              <a:gd name="connsiteX978" fmla="*/ 9991771 w 11178352"/>
              <a:gd name="connsiteY978" fmla="*/ 405477 h 2510189"/>
              <a:gd name="connsiteX979" fmla="*/ 9995089 w 11178352"/>
              <a:gd name="connsiteY979" fmla="*/ 346191 h 2510189"/>
              <a:gd name="connsiteX980" fmla="*/ 10024841 w 11178352"/>
              <a:gd name="connsiteY980" fmla="*/ 355407 h 2510189"/>
              <a:gd name="connsiteX981" fmla="*/ 10011469 w 11178352"/>
              <a:gd name="connsiteY981" fmla="*/ 341883 h 2510189"/>
              <a:gd name="connsiteX982" fmla="*/ 10312132 w 11178352"/>
              <a:gd name="connsiteY982" fmla="*/ 270151 h 2510189"/>
              <a:gd name="connsiteX983" fmla="*/ 10331832 w 11178352"/>
              <a:gd name="connsiteY983" fmla="*/ 206554 h 2510189"/>
              <a:gd name="connsiteX984" fmla="*/ 10398919 w 11178352"/>
              <a:gd name="connsiteY984" fmla="*/ 200528 h 2510189"/>
              <a:gd name="connsiteX985" fmla="*/ 10516433 w 11178352"/>
              <a:gd name="connsiteY985" fmla="*/ 197724 h 2510189"/>
              <a:gd name="connsiteX986" fmla="*/ 10792734 w 11178352"/>
              <a:gd name="connsiteY986" fmla="*/ 192500 h 2510189"/>
              <a:gd name="connsiteX987" fmla="*/ 10841160 w 11178352"/>
              <a:gd name="connsiteY987" fmla="*/ 198117 h 2510189"/>
              <a:gd name="connsiteX988" fmla="*/ 10868266 w 11178352"/>
              <a:gd name="connsiteY988" fmla="*/ 215897 h 2510189"/>
              <a:gd name="connsiteX989" fmla="*/ 10900670 w 11178352"/>
              <a:gd name="connsiteY989" fmla="*/ 216551 h 2510189"/>
              <a:gd name="connsiteX990" fmla="*/ 10922851 w 11178352"/>
              <a:gd name="connsiteY990" fmla="*/ 250230 h 2510189"/>
              <a:gd name="connsiteX991" fmla="*/ 10899631 w 11178352"/>
              <a:gd name="connsiteY991" fmla="*/ 268503 h 2510189"/>
              <a:gd name="connsiteX992" fmla="*/ 10910729 w 11178352"/>
              <a:gd name="connsiteY992" fmla="*/ 289363 h 2510189"/>
              <a:gd name="connsiteX993" fmla="*/ 10887130 w 11178352"/>
              <a:gd name="connsiteY993" fmla="*/ 308861 h 2510189"/>
              <a:gd name="connsiteX994" fmla="*/ 10873395 w 11178352"/>
              <a:gd name="connsiteY994" fmla="*/ 304607 h 2510189"/>
              <a:gd name="connsiteX995" fmla="*/ 10876046 w 11178352"/>
              <a:gd name="connsiteY995" fmla="*/ 296046 h 2510189"/>
              <a:gd name="connsiteX996" fmla="*/ 10771802 w 11178352"/>
              <a:gd name="connsiteY996" fmla="*/ 211482 h 2510189"/>
              <a:gd name="connsiteX997" fmla="*/ 10801560 w 11178352"/>
              <a:gd name="connsiteY997" fmla="*/ 220699 h 2510189"/>
              <a:gd name="connsiteX998" fmla="*/ 10790461 w 11178352"/>
              <a:gd name="connsiteY998" fmla="*/ 199838 h 2510189"/>
              <a:gd name="connsiteX999" fmla="*/ 2981829 w 11178352"/>
              <a:gd name="connsiteY999" fmla="*/ 187850 h 2510189"/>
              <a:gd name="connsiteX1000" fmla="*/ 3012975 w 11178352"/>
              <a:gd name="connsiteY1000" fmla="*/ 193530 h 2510189"/>
              <a:gd name="connsiteX1001" fmla="*/ 3012976 w 11178352"/>
              <a:gd name="connsiteY1001" fmla="*/ 196152 h 2510189"/>
              <a:gd name="connsiteX1002" fmla="*/ 2981829 w 11178352"/>
              <a:gd name="connsiteY1002" fmla="*/ 196152 h 2510189"/>
              <a:gd name="connsiteX1003" fmla="*/ 2950676 w 11178352"/>
              <a:gd name="connsiteY1003" fmla="*/ 190471 h 2510189"/>
              <a:gd name="connsiteX1004" fmla="*/ 9138199 w 11178352"/>
              <a:gd name="connsiteY1004" fmla="*/ 182968 h 2510189"/>
              <a:gd name="connsiteX1005" fmla="*/ 9162123 w 11178352"/>
              <a:gd name="connsiteY1005" fmla="*/ 184683 h 2510189"/>
              <a:gd name="connsiteX1006" fmla="*/ 9178147 w 11178352"/>
              <a:gd name="connsiteY1006" fmla="*/ 189646 h 2510189"/>
              <a:gd name="connsiteX1007" fmla="*/ 9173221 w 11178352"/>
              <a:gd name="connsiteY1007" fmla="*/ 205543 h 2510189"/>
              <a:gd name="connsiteX1008" fmla="*/ 9125173 w 11178352"/>
              <a:gd name="connsiteY1008" fmla="*/ 198704 h 2510189"/>
              <a:gd name="connsiteX1009" fmla="*/ 9127448 w 11178352"/>
              <a:gd name="connsiteY1009" fmla="*/ 191364 h 2510189"/>
              <a:gd name="connsiteX1010" fmla="*/ 9138199 w 11178352"/>
              <a:gd name="connsiteY1010" fmla="*/ 182968 h 2510189"/>
              <a:gd name="connsiteX1011" fmla="*/ 2655948 w 11178352"/>
              <a:gd name="connsiteY1011" fmla="*/ 182171 h 2510189"/>
              <a:gd name="connsiteX1012" fmla="*/ 2687094 w 11178352"/>
              <a:gd name="connsiteY1012" fmla="*/ 187850 h 2510189"/>
              <a:gd name="connsiteX1013" fmla="*/ 2687094 w 11178352"/>
              <a:gd name="connsiteY1013" fmla="*/ 190471 h 2510189"/>
              <a:gd name="connsiteX1014" fmla="*/ 2639174 w 11178352"/>
              <a:gd name="connsiteY1014" fmla="*/ 187850 h 2510189"/>
              <a:gd name="connsiteX1015" fmla="*/ 2639175 w 11178352"/>
              <a:gd name="connsiteY1015" fmla="*/ 182171 h 2510189"/>
              <a:gd name="connsiteX1016" fmla="*/ 8821984 w 11178352"/>
              <a:gd name="connsiteY1016" fmla="*/ 102445 h 2510189"/>
              <a:gd name="connsiteX1017" fmla="*/ 8845910 w 11178352"/>
              <a:gd name="connsiteY1017" fmla="*/ 104158 h 2510189"/>
              <a:gd name="connsiteX1018" fmla="*/ 8873395 w 11178352"/>
              <a:gd name="connsiteY1018" fmla="*/ 120715 h 2510189"/>
              <a:gd name="connsiteX1019" fmla="*/ 8838712 w 11178352"/>
              <a:gd name="connsiteY1019" fmla="*/ 127397 h 2510189"/>
              <a:gd name="connsiteX1020" fmla="*/ 8808959 w 11178352"/>
              <a:gd name="connsiteY1020" fmla="*/ 118181 h 2510189"/>
              <a:gd name="connsiteX1021" fmla="*/ 8811233 w 11178352"/>
              <a:gd name="connsiteY1021" fmla="*/ 110842 h 2510189"/>
              <a:gd name="connsiteX1022" fmla="*/ 8821984 w 11178352"/>
              <a:gd name="connsiteY1022" fmla="*/ 102445 h 2510189"/>
              <a:gd name="connsiteX1023" fmla="*/ 10617890 w 11178352"/>
              <a:gd name="connsiteY1023" fmla="*/ 76685 h 2510189"/>
              <a:gd name="connsiteX1024" fmla="*/ 10707158 w 11178352"/>
              <a:gd name="connsiteY1024" fmla="*/ 104336 h 2510189"/>
              <a:gd name="connsiteX1025" fmla="*/ 10632873 w 11178352"/>
              <a:gd name="connsiteY1025" fmla="*/ 133600 h 2510189"/>
              <a:gd name="connsiteX1026" fmla="*/ 10621776 w 11178352"/>
              <a:gd name="connsiteY1026" fmla="*/ 112736 h 2510189"/>
              <a:gd name="connsiteX1027" fmla="*/ 10608041 w 11178352"/>
              <a:gd name="connsiteY1027" fmla="*/ 108482 h 2510189"/>
              <a:gd name="connsiteX1028" fmla="*/ 10575637 w 11178352"/>
              <a:gd name="connsiteY1028" fmla="*/ 107828 h 2510189"/>
              <a:gd name="connsiteX1029" fmla="*/ 10532508 w 11178352"/>
              <a:gd name="connsiteY1029" fmla="*/ 85086 h 2510189"/>
              <a:gd name="connsiteX1030" fmla="*/ 10617890 w 11178352"/>
              <a:gd name="connsiteY1030" fmla="*/ 76685 h 2510189"/>
              <a:gd name="connsiteX1031" fmla="*/ 8255358 w 11178352"/>
              <a:gd name="connsiteY1031" fmla="*/ 66578 h 2510189"/>
              <a:gd name="connsiteX1032" fmla="*/ 8298382 w 11178352"/>
              <a:gd name="connsiteY1032" fmla="*/ 73956 h 2510189"/>
              <a:gd name="connsiteX1033" fmla="*/ 8296109 w 11178352"/>
              <a:gd name="connsiteY1033" fmla="*/ 81295 h 2510189"/>
              <a:gd name="connsiteX1034" fmla="*/ 8562299 w 11178352"/>
              <a:gd name="connsiteY1034" fmla="*/ 120857 h 2510189"/>
              <a:gd name="connsiteX1035" fmla="*/ 8557373 w 11178352"/>
              <a:gd name="connsiteY1035" fmla="*/ 136756 h 2510189"/>
              <a:gd name="connsiteX1036" fmla="*/ 8608073 w 11178352"/>
              <a:gd name="connsiteY1036" fmla="*/ 135036 h 2510189"/>
              <a:gd name="connsiteX1037" fmla="*/ 8621808 w 11178352"/>
              <a:gd name="connsiteY1037" fmla="*/ 139290 h 2510189"/>
              <a:gd name="connsiteX1038" fmla="*/ 8614610 w 11178352"/>
              <a:gd name="connsiteY1038" fmla="*/ 162530 h 2510189"/>
              <a:gd name="connsiteX1039" fmla="*/ 8515493 w 11178352"/>
              <a:gd name="connsiteY1039" fmla="*/ 166676 h 2510189"/>
              <a:gd name="connsiteX1040" fmla="*/ 8448407 w 11178352"/>
              <a:gd name="connsiteY1040" fmla="*/ 172701 h 2510189"/>
              <a:gd name="connsiteX1041" fmla="*/ 8462156 w 11178352"/>
              <a:gd name="connsiteY1041" fmla="*/ 185003 h 2510189"/>
              <a:gd name="connsiteX1042" fmla="*/ 8441209 w 11178352"/>
              <a:gd name="connsiteY1042" fmla="*/ 195940 h 2510189"/>
              <a:gd name="connsiteX1043" fmla="*/ 8427460 w 11178352"/>
              <a:gd name="connsiteY1043" fmla="*/ 183638 h 2510189"/>
              <a:gd name="connsiteX1044" fmla="*/ 8411451 w 11178352"/>
              <a:gd name="connsiteY1044" fmla="*/ 186723 h 2510189"/>
              <a:gd name="connsiteX1045" fmla="*/ 8383973 w 11178352"/>
              <a:gd name="connsiteY1045" fmla="*/ 170168 h 2510189"/>
              <a:gd name="connsiteX1046" fmla="*/ 8344365 w 11178352"/>
              <a:gd name="connsiteY1046" fmla="*/ 192748 h 2510189"/>
              <a:gd name="connsiteX1047" fmla="*/ 8353175 w 11178352"/>
              <a:gd name="connsiteY1047" fmla="*/ 212903 h 2510189"/>
              <a:gd name="connsiteX1048" fmla="*/ 8299833 w 11178352"/>
              <a:gd name="connsiteY1048" fmla="*/ 231228 h 2510189"/>
              <a:gd name="connsiteX1049" fmla="*/ 8283811 w 11178352"/>
              <a:gd name="connsiteY1049" fmla="*/ 226265 h 2510189"/>
              <a:gd name="connsiteX1050" fmla="*/ 8256710 w 11178352"/>
              <a:gd name="connsiteY1050" fmla="*/ 208489 h 2510189"/>
              <a:gd name="connsiteX1051" fmla="*/ 8198448 w 11178352"/>
              <a:gd name="connsiteY1051" fmla="*/ 242716 h 2510189"/>
              <a:gd name="connsiteX1052" fmla="*/ 8005139 w 11178352"/>
              <a:gd name="connsiteY1052" fmla="*/ 235112 h 2510189"/>
              <a:gd name="connsiteX1053" fmla="*/ 7977655 w 11178352"/>
              <a:gd name="connsiteY1053" fmla="*/ 218556 h 2510189"/>
              <a:gd name="connsiteX1054" fmla="*/ 7961632 w 11178352"/>
              <a:gd name="connsiteY1054" fmla="*/ 213592 h 2510189"/>
              <a:gd name="connsiteX1055" fmla="*/ 7959359 w 11178352"/>
              <a:gd name="connsiteY1055" fmla="*/ 220931 h 2510189"/>
              <a:gd name="connsiteX1056" fmla="*/ 7970458 w 11178352"/>
              <a:gd name="connsiteY1056" fmla="*/ 241792 h 2510189"/>
              <a:gd name="connsiteX1057" fmla="*/ 7748630 w 11178352"/>
              <a:gd name="connsiteY1057" fmla="*/ 269585 h 2510189"/>
              <a:gd name="connsiteX1058" fmla="*/ 7790713 w 11178352"/>
              <a:gd name="connsiteY1058" fmla="*/ 344277 h 2510189"/>
              <a:gd name="connsiteX1059" fmla="*/ 7780864 w 11178352"/>
              <a:gd name="connsiteY1059" fmla="*/ 376074 h 2510189"/>
              <a:gd name="connsiteX1060" fmla="*/ 7725255 w 11178352"/>
              <a:gd name="connsiteY1060" fmla="*/ 401741 h 2510189"/>
              <a:gd name="connsiteX1061" fmla="*/ 7710480 w 11178352"/>
              <a:gd name="connsiteY1061" fmla="*/ 449439 h 2510189"/>
              <a:gd name="connsiteX1062" fmla="*/ 7724209 w 11178352"/>
              <a:gd name="connsiteY1062" fmla="*/ 453691 h 2510189"/>
              <a:gd name="connsiteX1063" fmla="*/ 7773875 w 11178352"/>
              <a:gd name="connsiteY1063" fmla="*/ 503924 h 2510189"/>
              <a:gd name="connsiteX1064" fmla="*/ 7934775 w 11178352"/>
              <a:gd name="connsiteY1064" fmla="*/ 510871 h 2510189"/>
              <a:gd name="connsiteX1065" fmla="*/ 8162761 w 11178352"/>
              <a:gd name="connsiteY1065" fmla="*/ 511793 h 2510189"/>
              <a:gd name="connsiteX1066" fmla="*/ 8153951 w 11178352"/>
              <a:gd name="connsiteY1066" fmla="*/ 491639 h 2510189"/>
              <a:gd name="connsiteX1067" fmla="*/ 8221036 w 11178352"/>
              <a:gd name="connsiteY1067" fmla="*/ 485614 h 2510189"/>
              <a:gd name="connsiteX1068" fmla="*/ 8287750 w 11178352"/>
              <a:gd name="connsiteY1068" fmla="*/ 480810 h 2510189"/>
              <a:gd name="connsiteX1069" fmla="*/ 8299208 w 11178352"/>
              <a:gd name="connsiteY1069" fmla="*/ 492401 h 2510189"/>
              <a:gd name="connsiteX1070" fmla="*/ 8406770 w 11178352"/>
              <a:gd name="connsiteY1070" fmla="*/ 517676 h 2510189"/>
              <a:gd name="connsiteX1071" fmla="*/ 8436527 w 11178352"/>
              <a:gd name="connsiteY1071" fmla="*/ 526893 h 2510189"/>
              <a:gd name="connsiteX1072" fmla="*/ 8508540 w 11178352"/>
              <a:gd name="connsiteY1072" fmla="*/ 504968 h 2510189"/>
              <a:gd name="connsiteX1073" fmla="*/ 8665931 w 11178352"/>
              <a:gd name="connsiteY1073" fmla="*/ 474642 h 2510189"/>
              <a:gd name="connsiteX1074" fmla="*/ 8693037 w 11178352"/>
              <a:gd name="connsiteY1074" fmla="*/ 492420 h 2510189"/>
              <a:gd name="connsiteX1075" fmla="*/ 8706772 w 11178352"/>
              <a:gd name="connsiteY1075" fmla="*/ 496675 h 2510189"/>
              <a:gd name="connsiteX1076" fmla="*/ 8831756 w 11178352"/>
              <a:gd name="connsiteY1076" fmla="*/ 465689 h 2510189"/>
              <a:gd name="connsiteX1077" fmla="*/ 8854315 w 11178352"/>
              <a:gd name="connsiteY1077" fmla="*/ 498146 h 2510189"/>
              <a:gd name="connsiteX1078" fmla="*/ 8833369 w 11178352"/>
              <a:gd name="connsiteY1078" fmla="*/ 509080 h 2510189"/>
              <a:gd name="connsiteX1079" fmla="*/ 8841815 w 11178352"/>
              <a:gd name="connsiteY1079" fmla="*/ 538505 h 2510189"/>
              <a:gd name="connsiteX1080" fmla="*/ 8855550 w 11178352"/>
              <a:gd name="connsiteY1080" fmla="*/ 542759 h 2510189"/>
              <a:gd name="connsiteX1081" fmla="*/ 8858201 w 11178352"/>
              <a:gd name="connsiteY1081" fmla="*/ 534198 h 2510189"/>
              <a:gd name="connsiteX1082" fmla="*/ 8849392 w 11178352"/>
              <a:gd name="connsiteY1082" fmla="*/ 514043 h 2510189"/>
              <a:gd name="connsiteX1083" fmla="*/ 8865399 w 11178352"/>
              <a:gd name="connsiteY1083" fmla="*/ 510961 h 2510189"/>
              <a:gd name="connsiteX1084" fmla="*/ 8875250 w 11178352"/>
              <a:gd name="connsiteY1084" fmla="*/ 479161 h 2510189"/>
              <a:gd name="connsiteX1085" fmla="*/ 8804657 w 11178352"/>
              <a:gd name="connsiteY1085" fmla="*/ 447912 h 2510189"/>
              <a:gd name="connsiteX1086" fmla="*/ 8806928 w 11178352"/>
              <a:gd name="connsiteY1086" fmla="*/ 440576 h 2510189"/>
              <a:gd name="connsiteX1087" fmla="*/ 8841606 w 11178352"/>
              <a:gd name="connsiteY1087" fmla="*/ 433892 h 2510189"/>
              <a:gd name="connsiteX1088" fmla="*/ 8855341 w 11178352"/>
              <a:gd name="connsiteY1088" fmla="*/ 438146 h 2510189"/>
              <a:gd name="connsiteX1089" fmla="*/ 8882825 w 11178352"/>
              <a:gd name="connsiteY1089" fmla="*/ 454703 h 2510189"/>
              <a:gd name="connsiteX1090" fmla="*/ 8927352 w 11178352"/>
              <a:gd name="connsiteY1090" fmla="*/ 416221 h 2510189"/>
              <a:gd name="connsiteX1091" fmla="*/ 8973133 w 11178352"/>
              <a:gd name="connsiteY1091" fmla="*/ 430401 h 2510189"/>
              <a:gd name="connsiteX1092" fmla="*/ 9052341 w 11178352"/>
              <a:gd name="connsiteY1092" fmla="*/ 385240 h 2510189"/>
              <a:gd name="connsiteX1093" fmla="*/ 9153935 w 11178352"/>
              <a:gd name="connsiteY1093" fmla="*/ 478362 h 2510189"/>
              <a:gd name="connsiteX1094" fmla="*/ 9368556 w 11178352"/>
              <a:gd name="connsiteY1094" fmla="*/ 465763 h 2510189"/>
              <a:gd name="connsiteX1095" fmla="*/ 9571350 w 11178352"/>
              <a:gd name="connsiteY1095" fmla="*/ 450839 h 2510189"/>
              <a:gd name="connsiteX1096" fmla="*/ 9560252 w 11178352"/>
              <a:gd name="connsiteY1096" fmla="*/ 429975 h 2510189"/>
              <a:gd name="connsiteX1097" fmla="*/ 9608680 w 11178352"/>
              <a:gd name="connsiteY1097" fmla="*/ 435593 h 2510189"/>
              <a:gd name="connsiteX1098" fmla="*/ 9619763 w 11178352"/>
              <a:gd name="connsiteY1098" fmla="*/ 448408 h 2510189"/>
              <a:gd name="connsiteX1099" fmla="*/ 9653415 w 11178352"/>
              <a:gd name="connsiteY1099" fmla="*/ 501724 h 2510189"/>
              <a:gd name="connsiteX1100" fmla="*/ 9645837 w 11178352"/>
              <a:gd name="connsiteY1100" fmla="*/ 526186 h 2510189"/>
              <a:gd name="connsiteX1101" fmla="*/ 9447609 w 11178352"/>
              <a:gd name="connsiteY1101" fmla="*/ 534481 h 2510189"/>
              <a:gd name="connsiteX1102" fmla="*/ 9459066 w 11178352"/>
              <a:gd name="connsiteY1102" fmla="*/ 546072 h 2510189"/>
              <a:gd name="connsiteX1103" fmla="*/ 9410654 w 11178352"/>
              <a:gd name="connsiteY1103" fmla="*/ 548498 h 2510189"/>
              <a:gd name="connsiteX1104" fmla="*/ 9393228 w 11178352"/>
              <a:gd name="connsiteY1104" fmla="*/ 604758 h 2510189"/>
              <a:gd name="connsiteX1105" fmla="*/ 9174052 w 11178352"/>
              <a:gd name="connsiteY1105" fmla="*/ 623990 h 2510189"/>
              <a:gd name="connsiteX1106" fmla="*/ 9110618 w 11178352"/>
              <a:gd name="connsiteY1106" fmla="*/ 648071 h 2510189"/>
              <a:gd name="connsiteX1107" fmla="*/ 9099802 w 11178352"/>
              <a:gd name="connsiteY1107" fmla="*/ 655516 h 2510189"/>
              <a:gd name="connsiteX1108" fmla="*/ 9109720 w 11178352"/>
              <a:gd name="connsiteY1108" fmla="*/ 692532 h 2510189"/>
              <a:gd name="connsiteX1109" fmla="*/ 9082697 w 11178352"/>
              <a:gd name="connsiteY1109" fmla="*/ 712024 h 2510189"/>
              <a:gd name="connsiteX1110" fmla="*/ 9020248 w 11178352"/>
              <a:gd name="connsiteY1110" fmla="*/ 728757 h 2510189"/>
              <a:gd name="connsiteX1111" fmla="*/ 9021786 w 11178352"/>
              <a:gd name="connsiteY1111" fmla="*/ 743030 h 2510189"/>
              <a:gd name="connsiteX1112" fmla="*/ 9014590 w 11178352"/>
              <a:gd name="connsiteY1112" fmla="*/ 766267 h 2510189"/>
              <a:gd name="connsiteX1113" fmla="*/ 9052789 w 11178352"/>
              <a:gd name="connsiteY1113" fmla="*/ 804904 h 2510189"/>
              <a:gd name="connsiteX1114" fmla="*/ 9036765 w 11178352"/>
              <a:gd name="connsiteY1114" fmla="*/ 799941 h 2510189"/>
              <a:gd name="connsiteX1115" fmla="*/ 9034492 w 11178352"/>
              <a:gd name="connsiteY1115" fmla="*/ 807280 h 2510189"/>
              <a:gd name="connsiteX1116" fmla="*/ 9128685 w 11178352"/>
              <a:gd name="connsiteY1116" fmla="*/ 819031 h 2510189"/>
              <a:gd name="connsiteX1117" fmla="*/ 9123465 w 11178352"/>
              <a:gd name="connsiteY1117" fmla="*/ 835882 h 2510189"/>
              <a:gd name="connsiteX1118" fmla="*/ 9145717 w 11178352"/>
              <a:gd name="connsiteY1118" fmla="*/ 827114 h 2510189"/>
              <a:gd name="connsiteX1119" fmla="*/ 9147131 w 11178352"/>
              <a:gd name="connsiteY1119" fmla="*/ 832391 h 2510189"/>
              <a:gd name="connsiteX1120" fmla="*/ 9150363 w 11178352"/>
              <a:gd name="connsiteY1120" fmla="*/ 830887 h 2510189"/>
              <a:gd name="connsiteX1121" fmla="*/ 9146979 w 11178352"/>
              <a:gd name="connsiteY1121" fmla="*/ 816658 h 2510189"/>
              <a:gd name="connsiteX1122" fmla="*/ 9179389 w 11178352"/>
              <a:gd name="connsiteY1122" fmla="*/ 817314 h 2510189"/>
              <a:gd name="connsiteX1123" fmla="*/ 9179044 w 11178352"/>
              <a:gd name="connsiteY1123" fmla="*/ 818428 h 2510189"/>
              <a:gd name="connsiteX1124" fmla="*/ 9251283 w 11178352"/>
              <a:gd name="connsiteY1124" fmla="*/ 804484 h 2510189"/>
              <a:gd name="connsiteX1125" fmla="*/ 9262120 w 11178352"/>
              <a:gd name="connsiteY1125" fmla="*/ 844933 h 2510189"/>
              <a:gd name="connsiteX1126" fmla="*/ 9235097 w 11178352"/>
              <a:gd name="connsiteY1126" fmla="*/ 864424 h 2510189"/>
              <a:gd name="connsiteX1127" fmla="*/ 9114739 w 11178352"/>
              <a:gd name="connsiteY1127" fmla="*/ 896674 h 2510189"/>
              <a:gd name="connsiteX1128" fmla="*/ 9106313 w 11178352"/>
              <a:gd name="connsiteY1128" fmla="*/ 891189 h 2510189"/>
              <a:gd name="connsiteX1129" fmla="*/ 9082219 w 11178352"/>
              <a:gd name="connsiteY1129" fmla="*/ 890087 h 2510189"/>
              <a:gd name="connsiteX1130" fmla="*/ 9069383 w 11178352"/>
              <a:gd name="connsiteY1130" fmla="*/ 905210 h 2510189"/>
              <a:gd name="connsiteX1131" fmla="*/ 8970267 w 11178352"/>
              <a:gd name="connsiteY1131" fmla="*/ 909357 h 2510189"/>
              <a:gd name="connsiteX1132" fmla="*/ 8808988 w 11178352"/>
              <a:gd name="connsiteY1132" fmla="*/ 903631 h 2510189"/>
              <a:gd name="connsiteX1133" fmla="*/ 8782092 w 11178352"/>
              <a:gd name="connsiteY1133" fmla="*/ 990466 h 2510189"/>
              <a:gd name="connsiteX1134" fmla="*/ 8793188 w 11178352"/>
              <a:gd name="connsiteY1134" fmla="*/ 1011329 h 2510189"/>
              <a:gd name="connsiteX1135" fmla="*/ 8777166 w 11178352"/>
              <a:gd name="connsiteY1135" fmla="*/ 1006366 h 2510189"/>
              <a:gd name="connsiteX1136" fmla="*/ 8738605 w 11178352"/>
              <a:gd name="connsiteY1136" fmla="*/ 976996 h 2510189"/>
              <a:gd name="connsiteX1137" fmla="*/ 8722581 w 11178352"/>
              <a:gd name="connsiteY1137" fmla="*/ 972033 h 2510189"/>
              <a:gd name="connsiteX1138" fmla="*/ 8687899 w 11178352"/>
              <a:gd name="connsiteY1138" fmla="*/ 978715 h 2510189"/>
              <a:gd name="connsiteX1139" fmla="*/ 8696345 w 11178352"/>
              <a:gd name="connsiteY1139" fmla="*/ 1008137 h 2510189"/>
              <a:gd name="connsiteX1140" fmla="*/ 8689147 w 11178352"/>
              <a:gd name="connsiteY1140" fmla="*/ 1031375 h 2510189"/>
              <a:gd name="connsiteX1141" fmla="*/ 8673124 w 11178352"/>
              <a:gd name="connsiteY1141" fmla="*/ 1026413 h 2510189"/>
              <a:gd name="connsiteX1142" fmla="*/ 8607077 w 11178352"/>
              <a:gd name="connsiteY1142" fmla="*/ 980485 h 2510189"/>
              <a:gd name="connsiteX1143" fmla="*/ 8531546 w 11178352"/>
              <a:gd name="connsiteY1143" fmla="*/ 957089 h 2510189"/>
              <a:gd name="connsiteX1144" fmla="*/ 8467110 w 11178352"/>
              <a:gd name="connsiteY1144" fmla="*/ 954557 h 2510189"/>
              <a:gd name="connsiteX1145" fmla="*/ 8480859 w 11178352"/>
              <a:gd name="connsiteY1145" fmla="*/ 966859 h 2510189"/>
              <a:gd name="connsiteX1146" fmla="*/ 8459913 w 11178352"/>
              <a:gd name="connsiteY1146" fmla="*/ 977793 h 2510189"/>
              <a:gd name="connsiteX1147" fmla="*/ 8501996 w 11178352"/>
              <a:gd name="connsiteY1147" fmla="*/ 1052484 h 2510189"/>
              <a:gd name="connsiteX1148" fmla="*/ 8569083 w 11178352"/>
              <a:gd name="connsiteY1148" fmla="*/ 1046457 h 2510189"/>
              <a:gd name="connsiteX1149" fmla="*/ 8561506 w 11178352"/>
              <a:gd name="connsiteY1149" fmla="*/ 1070918 h 2510189"/>
              <a:gd name="connsiteX1150" fmla="*/ 8411325 w 11178352"/>
              <a:gd name="connsiteY1150" fmla="*/ 1086056 h 2510189"/>
              <a:gd name="connsiteX1151" fmla="*/ 8421938 w 11178352"/>
              <a:gd name="connsiteY1151" fmla="*/ 1102411 h 2510189"/>
              <a:gd name="connsiteX1152" fmla="*/ 8422980 w 11178352"/>
              <a:gd name="connsiteY1152" fmla="*/ 1112072 h 2510189"/>
              <a:gd name="connsiteX1153" fmla="*/ 8447200 w 11178352"/>
              <a:gd name="connsiteY1153" fmla="*/ 1108490 h 2510189"/>
              <a:gd name="connsiteX1154" fmla="*/ 8539080 w 11178352"/>
              <a:gd name="connsiteY1154" fmla="*/ 1101236 h 2510189"/>
              <a:gd name="connsiteX1155" fmla="*/ 8524178 w 11178352"/>
              <a:gd name="connsiteY1155" fmla="*/ 1086161 h 2510189"/>
              <a:gd name="connsiteX1156" fmla="*/ 8526829 w 11178352"/>
              <a:gd name="connsiteY1156" fmla="*/ 1077602 h 2510189"/>
              <a:gd name="connsiteX1157" fmla="*/ 8556582 w 11178352"/>
              <a:gd name="connsiteY1157" fmla="*/ 1086818 h 2510189"/>
              <a:gd name="connsiteX1158" fmla="*/ 8552442 w 11178352"/>
              <a:gd name="connsiteY1158" fmla="*/ 1100181 h 2510189"/>
              <a:gd name="connsiteX1159" fmla="*/ 8565628 w 11178352"/>
              <a:gd name="connsiteY1159" fmla="*/ 1099140 h 2510189"/>
              <a:gd name="connsiteX1160" fmla="*/ 8606833 w 11178352"/>
              <a:gd name="connsiteY1160" fmla="*/ 1102471 h 2510189"/>
              <a:gd name="connsiteX1161" fmla="*/ 8635505 w 11178352"/>
              <a:gd name="connsiteY1161" fmla="*/ 1089134 h 2510189"/>
              <a:gd name="connsiteX1162" fmla="*/ 8810677 w 11178352"/>
              <a:gd name="connsiteY1162" fmla="*/ 1085549 h 2510189"/>
              <a:gd name="connsiteX1163" fmla="*/ 8861439 w 11178352"/>
              <a:gd name="connsiteY1163" fmla="*/ 1089853 h 2510189"/>
              <a:gd name="connsiteX1164" fmla="*/ 8890117 w 11178352"/>
              <a:gd name="connsiteY1164" fmla="*/ 1076513 h 2510189"/>
              <a:gd name="connsiteX1165" fmla="*/ 9019658 w 11178352"/>
              <a:gd name="connsiteY1165" fmla="*/ 1078558 h 2510189"/>
              <a:gd name="connsiteX1166" fmla="*/ 9111357 w 11178352"/>
              <a:gd name="connsiteY1166" fmla="*/ 1115246 h 2510189"/>
              <a:gd name="connsiteX1167" fmla="*/ 9089687 w 11178352"/>
              <a:gd name="connsiteY1167" fmla="*/ 1140844 h 2510189"/>
              <a:gd name="connsiteX1168" fmla="*/ 9014134 w 11178352"/>
              <a:gd name="connsiteY1168" fmla="*/ 1171226 h 2510189"/>
              <a:gd name="connsiteX1169" fmla="*/ 9025799 w 11178352"/>
              <a:gd name="connsiteY1169" fmla="*/ 1181560 h 2510189"/>
              <a:gd name="connsiteX1170" fmla="*/ 9023861 w 11178352"/>
              <a:gd name="connsiteY1170" fmla="*/ 1214133 h 2510189"/>
              <a:gd name="connsiteX1171" fmla="*/ 8985627 w 11178352"/>
              <a:gd name="connsiteY1171" fmla="*/ 1212874 h 2510189"/>
              <a:gd name="connsiteX1172" fmla="*/ 8951638 w 11178352"/>
              <a:gd name="connsiteY1172" fmla="*/ 1235845 h 2510189"/>
              <a:gd name="connsiteX1173" fmla="*/ 8951849 w 11178352"/>
              <a:gd name="connsiteY1173" fmla="*/ 1236059 h 2510189"/>
              <a:gd name="connsiteX1174" fmla="*/ 8959100 w 11178352"/>
              <a:gd name="connsiteY1174" fmla="*/ 1238305 h 2510189"/>
              <a:gd name="connsiteX1175" fmla="*/ 8963076 w 11178352"/>
              <a:gd name="connsiteY1175" fmla="*/ 1237949 h 2510189"/>
              <a:gd name="connsiteX1176" fmla="*/ 8966467 w 11178352"/>
              <a:gd name="connsiteY1176" fmla="*/ 1237464 h 2510189"/>
              <a:gd name="connsiteX1177" fmla="*/ 8970509 w 11178352"/>
              <a:gd name="connsiteY1177" fmla="*/ 1224412 h 2510189"/>
              <a:gd name="connsiteX1178" fmla="*/ 8998057 w 11178352"/>
              <a:gd name="connsiteY1178" fmla="*/ 1232945 h 2510189"/>
              <a:gd name="connsiteX1179" fmla="*/ 8998911 w 11178352"/>
              <a:gd name="connsiteY1179" fmla="*/ 1232825 h 2510189"/>
              <a:gd name="connsiteX1180" fmla="*/ 9000112 w 11178352"/>
              <a:gd name="connsiteY1180" fmla="*/ 1233583 h 2510189"/>
              <a:gd name="connsiteX1181" fmla="*/ 9000262 w 11178352"/>
              <a:gd name="connsiteY1181" fmla="*/ 1233628 h 2510189"/>
              <a:gd name="connsiteX1182" fmla="*/ 9000250 w 11178352"/>
              <a:gd name="connsiteY1182" fmla="*/ 1233669 h 2510189"/>
              <a:gd name="connsiteX1183" fmla="*/ 9013839 w 11178352"/>
              <a:gd name="connsiteY1183" fmla="*/ 1242253 h 2510189"/>
              <a:gd name="connsiteX1184" fmla="*/ 9042518 w 11178352"/>
              <a:gd name="connsiteY1184" fmla="*/ 1228913 h 2510189"/>
              <a:gd name="connsiteX1185" fmla="*/ 9172059 w 11178352"/>
              <a:gd name="connsiteY1185" fmla="*/ 1230958 h 2510189"/>
              <a:gd name="connsiteX1186" fmla="*/ 9263757 w 11178352"/>
              <a:gd name="connsiteY1186" fmla="*/ 1267647 h 2510189"/>
              <a:gd name="connsiteX1187" fmla="*/ 9254782 w 11178352"/>
              <a:gd name="connsiteY1187" fmla="*/ 1278250 h 2510189"/>
              <a:gd name="connsiteX1188" fmla="*/ 9295148 w 11178352"/>
              <a:gd name="connsiteY1188" fmla="*/ 1287541 h 2510189"/>
              <a:gd name="connsiteX1189" fmla="*/ 9314916 w 11178352"/>
              <a:gd name="connsiteY1189" fmla="*/ 1302286 h 2510189"/>
              <a:gd name="connsiteX1190" fmla="*/ 9204691 w 11178352"/>
              <a:gd name="connsiteY1190" fmla="*/ 1316265 h 2510189"/>
              <a:gd name="connsiteX1191" fmla="*/ 9184923 w 11178352"/>
              <a:gd name="connsiteY1191" fmla="*/ 1329152 h 2510189"/>
              <a:gd name="connsiteX1192" fmla="*/ 9161412 w 11178352"/>
              <a:gd name="connsiteY1192" fmla="*/ 1333049 h 2510189"/>
              <a:gd name="connsiteX1193" fmla="*/ 9152683 w 11178352"/>
              <a:gd name="connsiteY1193" fmla="*/ 1355368 h 2510189"/>
              <a:gd name="connsiteX1194" fmla="*/ 9100701 w 11178352"/>
              <a:gd name="connsiteY1194" fmla="*/ 1390501 h 2510189"/>
              <a:gd name="connsiteX1195" fmla="*/ 8852450 w 11178352"/>
              <a:gd name="connsiteY1195" fmla="*/ 1426864 h 2510189"/>
              <a:gd name="connsiteX1196" fmla="*/ 8662509 w 11178352"/>
              <a:gd name="connsiteY1196" fmla="*/ 1495664 h 2510189"/>
              <a:gd name="connsiteX1197" fmla="*/ 8664158 w 11178352"/>
              <a:gd name="connsiteY1197" fmla="*/ 1501819 h 2510189"/>
              <a:gd name="connsiteX1198" fmla="*/ 8728810 w 11178352"/>
              <a:gd name="connsiteY1198" fmla="*/ 1502401 h 2510189"/>
              <a:gd name="connsiteX1199" fmla="*/ 8731873 w 11178352"/>
              <a:gd name="connsiteY1199" fmla="*/ 1513833 h 2510189"/>
              <a:gd name="connsiteX1200" fmla="*/ 8701782 w 11178352"/>
              <a:gd name="connsiteY1200" fmla="*/ 1521896 h 2510189"/>
              <a:gd name="connsiteX1201" fmla="*/ 8703432 w 11178352"/>
              <a:gd name="connsiteY1201" fmla="*/ 1528051 h 2510189"/>
              <a:gd name="connsiteX1202" fmla="*/ 8791162 w 11178352"/>
              <a:gd name="connsiteY1202" fmla="*/ 1559204 h 2510189"/>
              <a:gd name="connsiteX1203" fmla="*/ 8777273 w 11178352"/>
              <a:gd name="connsiteY1203" fmla="*/ 1562926 h 2510189"/>
              <a:gd name="connsiteX1204" fmla="*/ 8520377 w 11178352"/>
              <a:gd name="connsiteY1204" fmla="*/ 1687364 h 2510189"/>
              <a:gd name="connsiteX1205" fmla="*/ 8505588 w 11178352"/>
              <a:gd name="connsiteY1205" fmla="*/ 1696982 h 2510189"/>
              <a:gd name="connsiteX1206" fmla="*/ 8490285 w 11178352"/>
              <a:gd name="connsiteY1206" fmla="*/ 1695427 h 2510189"/>
              <a:gd name="connsiteX1207" fmla="*/ 8493348 w 11178352"/>
              <a:gd name="connsiteY1207" fmla="*/ 1706859 h 2510189"/>
              <a:gd name="connsiteX1208" fmla="*/ 8477146 w 11178352"/>
              <a:gd name="connsiteY1208" fmla="*/ 1711201 h 2510189"/>
              <a:gd name="connsiteX1209" fmla="*/ 8453712 w 11178352"/>
              <a:gd name="connsiteY1209" fmla="*/ 1710671 h 2510189"/>
              <a:gd name="connsiteX1210" fmla="*/ 8468663 w 11178352"/>
              <a:gd name="connsiteY1210" fmla="*/ 1723046 h 2510189"/>
              <a:gd name="connsiteX1211" fmla="*/ 8500864 w 11178352"/>
              <a:gd name="connsiteY1211" fmla="*/ 1702700 h 2510189"/>
              <a:gd name="connsiteX1212" fmla="*/ 8528801 w 11178352"/>
              <a:gd name="connsiteY1212" fmla="*/ 1716179 h 2510189"/>
              <a:gd name="connsiteX1213" fmla="*/ 8583843 w 11178352"/>
              <a:gd name="connsiteY1213" fmla="*/ 1694892 h 2510189"/>
              <a:gd name="connsiteX1214" fmla="*/ 8639911 w 11178352"/>
              <a:gd name="connsiteY1214" fmla="*/ 1764268 h 2510189"/>
              <a:gd name="connsiteX1215" fmla="*/ 8778491 w 11178352"/>
              <a:gd name="connsiteY1215" fmla="*/ 1776847 h 2510189"/>
              <a:gd name="connsiteX1216" fmla="*/ 8909724 w 11178352"/>
              <a:gd name="connsiteY1216" fmla="*/ 1786801 h 2510189"/>
              <a:gd name="connsiteX1217" fmla="*/ 8904627 w 11178352"/>
              <a:gd name="connsiteY1217" fmla="*/ 1772379 h 2510189"/>
              <a:gd name="connsiteX1218" fmla="*/ 8935082 w 11178352"/>
              <a:gd name="connsiteY1218" fmla="*/ 1780633 h 2510189"/>
              <a:gd name="connsiteX1219" fmla="*/ 8940943 w 11178352"/>
              <a:gd name="connsiteY1219" fmla="*/ 1789901 h 2510189"/>
              <a:gd name="connsiteX1220" fmla="*/ 8957354 w 11178352"/>
              <a:gd name="connsiteY1220" fmla="*/ 1827263 h 2510189"/>
              <a:gd name="connsiteX1221" fmla="*/ 8950151 w 11178352"/>
              <a:gd name="connsiteY1221" fmla="*/ 1842191 h 2510189"/>
              <a:gd name="connsiteX1222" fmla="*/ 8822478 w 11178352"/>
              <a:gd name="connsiteY1222" fmla="*/ 1828433 h 2510189"/>
              <a:gd name="connsiteX1223" fmla="*/ 8828697 w 11178352"/>
              <a:gd name="connsiteY1223" fmla="*/ 1836954 h 2510189"/>
              <a:gd name="connsiteX1224" fmla="*/ 8797477 w 11178352"/>
              <a:gd name="connsiteY1224" fmla="*/ 1833851 h 2510189"/>
              <a:gd name="connsiteX1225" fmla="*/ 8780912 w 11178352"/>
              <a:gd name="connsiteY1225" fmla="*/ 1868183 h 2510189"/>
              <a:gd name="connsiteX1226" fmla="*/ 8638779 w 11178352"/>
              <a:gd name="connsiteY1226" fmla="*/ 1859410 h 2510189"/>
              <a:gd name="connsiteX1227" fmla="*/ 8571796 w 11178352"/>
              <a:gd name="connsiteY1227" fmla="*/ 1880457 h 2510189"/>
              <a:gd name="connsiteX1228" fmla="*/ 8555799 w 11178352"/>
              <a:gd name="connsiteY1228" fmla="*/ 1867220 h 2510189"/>
              <a:gd name="connsiteX1229" fmla="*/ 8558735 w 11178352"/>
              <a:gd name="connsiteY1229" fmla="*/ 1886117 h 2510189"/>
              <a:gd name="connsiteX1230" fmla="*/ 8530853 w 11178352"/>
              <a:gd name="connsiteY1230" fmla="*/ 1897506 h 2510189"/>
              <a:gd name="connsiteX1231" fmla="*/ 8529872 w 11178352"/>
              <a:gd name="connsiteY1231" fmla="*/ 1920956 h 2510189"/>
              <a:gd name="connsiteX1232" fmla="*/ 8523031 w 11178352"/>
              <a:gd name="connsiteY1232" fmla="*/ 1935136 h 2510189"/>
              <a:gd name="connsiteX1233" fmla="*/ 8543762 w 11178352"/>
              <a:gd name="connsiteY1233" fmla="*/ 1963540 h 2510189"/>
              <a:gd name="connsiteX1234" fmla="*/ 8533985 w 11178352"/>
              <a:gd name="connsiteY1234" fmla="*/ 1958823 h 2510189"/>
              <a:gd name="connsiteX1235" fmla="*/ 8531824 w 11178352"/>
              <a:gd name="connsiteY1235" fmla="*/ 1963301 h 2510189"/>
              <a:gd name="connsiteX1236" fmla="*/ 8590981 w 11178352"/>
              <a:gd name="connsiteY1236" fmla="*/ 1979882 h 2510189"/>
              <a:gd name="connsiteX1237" fmla="*/ 8569735 w 11178352"/>
              <a:gd name="connsiteY1237" fmla="*/ 2023917 h 2510189"/>
              <a:gd name="connsiteX1238" fmla="*/ 8544736 w 11178352"/>
              <a:gd name="connsiteY1238" fmla="*/ 2029338 h 2510189"/>
              <a:gd name="connsiteX1239" fmla="*/ 8480899 w 11178352"/>
              <a:gd name="connsiteY1239" fmla="*/ 2022457 h 2510189"/>
              <a:gd name="connsiteX1240" fmla="*/ 8378223 w 11178352"/>
              <a:gd name="connsiteY1240" fmla="*/ 2003279 h 2510189"/>
              <a:gd name="connsiteX1241" fmla="*/ 8352655 w 11178352"/>
              <a:gd name="connsiteY1241" fmla="*/ 2056271 h 2510189"/>
              <a:gd name="connsiteX1242" fmla="*/ 8357751 w 11178352"/>
              <a:gd name="connsiteY1242" fmla="*/ 2070692 h 2510189"/>
              <a:gd name="connsiteX1243" fmla="*/ 8347973 w 11178352"/>
              <a:gd name="connsiteY1243" fmla="*/ 2065974 h 2510189"/>
              <a:gd name="connsiteX1244" fmla="*/ 8326117 w 11178352"/>
              <a:gd name="connsiteY1244" fmla="*/ 2043466 h 2510189"/>
              <a:gd name="connsiteX1245" fmla="*/ 8316339 w 11178352"/>
              <a:gd name="connsiteY1245" fmla="*/ 2038749 h 2510189"/>
              <a:gd name="connsiteX1246" fmla="*/ 8293498 w 11178352"/>
              <a:gd name="connsiteY1246" fmla="*/ 2039689 h 2510189"/>
              <a:gd name="connsiteX1247" fmla="*/ 8296074 w 11178352"/>
              <a:gd name="connsiteY1247" fmla="*/ 2059333 h 2510189"/>
              <a:gd name="connsiteX1248" fmla="*/ 8289231 w 11178352"/>
              <a:gd name="connsiteY1248" fmla="*/ 2073515 h 2510189"/>
              <a:gd name="connsiteX1249" fmla="*/ 8279453 w 11178352"/>
              <a:gd name="connsiteY1249" fmla="*/ 2068797 h 2510189"/>
              <a:gd name="connsiteX1250" fmla="*/ 8241598 w 11178352"/>
              <a:gd name="connsiteY1250" fmla="*/ 2033049 h 2510189"/>
              <a:gd name="connsiteX1251" fmla="*/ 8195504 w 11178352"/>
              <a:gd name="connsiteY1251" fmla="*/ 2010809 h 2510189"/>
              <a:gd name="connsiteX1252" fmla="*/ 8154506 w 11178352"/>
              <a:gd name="connsiteY1252" fmla="*/ 2002990 h 2510189"/>
              <a:gd name="connsiteX1253" fmla="*/ 8162123 w 11178352"/>
              <a:gd name="connsiteY1253" fmla="*/ 2012186 h 2510189"/>
              <a:gd name="connsiteX1254" fmla="*/ 8147665 w 11178352"/>
              <a:gd name="connsiteY1254" fmla="*/ 2017169 h 2510189"/>
              <a:gd name="connsiteX1255" fmla="*/ 8167417 w 11178352"/>
              <a:gd name="connsiteY1255" fmla="*/ 2069024 h 2510189"/>
              <a:gd name="connsiteX1256" fmla="*/ 8210934 w 11178352"/>
              <a:gd name="connsiteY1256" fmla="*/ 2071619 h 2510189"/>
              <a:gd name="connsiteX1257" fmla="*/ 8203733 w 11178352"/>
              <a:gd name="connsiteY1257" fmla="*/ 2086547 h 2510189"/>
              <a:gd name="connsiteX1258" fmla="*/ 8106153 w 11178352"/>
              <a:gd name="connsiteY1258" fmla="*/ 2081790 h 2510189"/>
              <a:gd name="connsiteX1259" fmla="*/ 8110268 w 11178352"/>
              <a:gd name="connsiteY1259" fmla="*/ 2119659 h 2510189"/>
              <a:gd name="connsiteX1260" fmla="*/ 8077650 w 11178352"/>
              <a:gd name="connsiteY1260" fmla="*/ 2115881 h 2510189"/>
              <a:gd name="connsiteX1261" fmla="*/ 8036652 w 11178352"/>
              <a:gd name="connsiteY1261" fmla="*/ 2108063 h 2510189"/>
              <a:gd name="connsiteX1262" fmla="*/ 8031972 w 11178352"/>
              <a:gd name="connsiteY1262" fmla="*/ 2117763 h 2510189"/>
              <a:gd name="connsiteX1263" fmla="*/ 8050128 w 11178352"/>
              <a:gd name="connsiteY1263" fmla="*/ 2126524 h 2510189"/>
              <a:gd name="connsiteX1264" fmla="*/ 8058924 w 11178352"/>
              <a:gd name="connsiteY1264" fmla="*/ 2154692 h 2510189"/>
              <a:gd name="connsiteX1265" fmla="*/ 8079604 w 11178352"/>
              <a:gd name="connsiteY1265" fmla="*/ 2158230 h 2510189"/>
              <a:gd name="connsiteX1266" fmla="*/ 8093081 w 11178352"/>
              <a:gd name="connsiteY1266" fmla="*/ 2176692 h 2510189"/>
              <a:gd name="connsiteX1267" fmla="*/ 8074924 w 11178352"/>
              <a:gd name="connsiteY1267" fmla="*/ 2167931 h 2510189"/>
              <a:gd name="connsiteX1268" fmla="*/ 8067721 w 11178352"/>
              <a:gd name="connsiteY1268" fmla="*/ 2182858 h 2510189"/>
              <a:gd name="connsiteX1269" fmla="*/ 8095656 w 11178352"/>
              <a:gd name="connsiteY1269" fmla="*/ 2196336 h 2510189"/>
              <a:gd name="connsiteX1270" fmla="*/ 8074354 w 11178352"/>
              <a:gd name="connsiteY1270" fmla="*/ 2215502 h 2510189"/>
              <a:gd name="connsiteX1271" fmla="*/ 8047401 w 11178352"/>
              <a:gd name="connsiteY1271" fmla="*/ 2178573 h 2510189"/>
              <a:gd name="connsiteX1272" fmla="*/ 8039019 w 11178352"/>
              <a:gd name="connsiteY1272" fmla="*/ 2174529 h 2510189"/>
              <a:gd name="connsiteX1273" fmla="*/ 8034337 w 11178352"/>
              <a:gd name="connsiteY1273" fmla="*/ 2184232 h 2510189"/>
              <a:gd name="connsiteX1274" fmla="*/ 8016181 w 11178352"/>
              <a:gd name="connsiteY1274" fmla="*/ 2175472 h 2510189"/>
              <a:gd name="connsiteX1275" fmla="*/ 8000183 w 11178352"/>
              <a:gd name="connsiteY1275" fmla="*/ 2162231 h 2510189"/>
              <a:gd name="connsiteX1276" fmla="*/ 7998021 w 11178352"/>
              <a:gd name="connsiteY1276" fmla="*/ 2166710 h 2510189"/>
              <a:gd name="connsiteX1277" fmla="*/ 7955070 w 11178352"/>
              <a:gd name="connsiteY1277" fmla="*/ 2116543 h 2510189"/>
              <a:gd name="connsiteX1278" fmla="*/ 7945292 w 11178352"/>
              <a:gd name="connsiteY1278" fmla="*/ 2111825 h 2510189"/>
              <a:gd name="connsiteX1279" fmla="*/ 7940610 w 11178352"/>
              <a:gd name="connsiteY1279" fmla="*/ 2121528 h 2510189"/>
              <a:gd name="connsiteX1280" fmla="*/ 7962885 w 11178352"/>
              <a:gd name="connsiteY1280" fmla="*/ 2168159 h 2510189"/>
              <a:gd name="connsiteX1281" fmla="*/ 8022039 w 11178352"/>
              <a:gd name="connsiteY1281" fmla="*/ 2184739 h 2510189"/>
              <a:gd name="connsiteX1282" fmla="*/ 8045296 w 11178352"/>
              <a:gd name="connsiteY1282" fmla="*/ 2207922 h 2510189"/>
              <a:gd name="connsiteX1283" fmla="*/ 8004298 w 11178352"/>
              <a:gd name="connsiteY1283" fmla="*/ 2200101 h 2510189"/>
              <a:gd name="connsiteX1284" fmla="*/ 7988659 w 11178352"/>
              <a:gd name="connsiteY1284" fmla="*/ 2186115 h 2510189"/>
              <a:gd name="connsiteX1285" fmla="*/ 7978882 w 11178352"/>
              <a:gd name="connsiteY1285" fmla="*/ 2181397 h 2510189"/>
              <a:gd name="connsiteX1286" fmla="*/ 7981457 w 11178352"/>
              <a:gd name="connsiteY1286" fmla="*/ 2201042 h 2510189"/>
              <a:gd name="connsiteX1287" fmla="*/ 7920139 w 11178352"/>
              <a:gd name="connsiteY1287" fmla="*/ 2188939 h 2510189"/>
              <a:gd name="connsiteX1288" fmla="*/ 7926000 w 11178352"/>
              <a:gd name="connsiteY1288" fmla="*/ 2198206 h 2510189"/>
              <a:gd name="connsiteX1289" fmla="*/ 7865862 w 11178352"/>
              <a:gd name="connsiteY1289" fmla="*/ 2205074 h 2510189"/>
              <a:gd name="connsiteX1290" fmla="*/ 7857480 w 11178352"/>
              <a:gd name="connsiteY1290" fmla="*/ 2201030 h 2510189"/>
              <a:gd name="connsiteX1291" fmla="*/ 7834227 w 11178352"/>
              <a:gd name="connsiteY1291" fmla="*/ 2177849 h 2510189"/>
              <a:gd name="connsiteX1292" fmla="*/ 7779182 w 11178352"/>
              <a:gd name="connsiteY1292" fmla="*/ 2199136 h 2510189"/>
              <a:gd name="connsiteX1293" fmla="*/ 7784280 w 11178352"/>
              <a:gd name="connsiteY1293" fmla="*/ 2213555 h 2510189"/>
              <a:gd name="connsiteX1294" fmla="*/ 7774502 w 11178352"/>
              <a:gd name="connsiteY1294" fmla="*/ 2208837 h 2510189"/>
              <a:gd name="connsiteX1295" fmla="*/ 7746983 w 11178352"/>
              <a:gd name="connsiteY1295" fmla="*/ 2219481 h 2510189"/>
              <a:gd name="connsiteX1296" fmla="*/ 7731344 w 11178352"/>
              <a:gd name="connsiteY1296" fmla="*/ 2205494 h 2510189"/>
              <a:gd name="connsiteX1297" fmla="*/ 7722965 w 11178352"/>
              <a:gd name="connsiteY1297" fmla="*/ 2201452 h 2510189"/>
              <a:gd name="connsiteX1298" fmla="*/ 7700124 w 11178352"/>
              <a:gd name="connsiteY1298" fmla="*/ 2202393 h 2510189"/>
              <a:gd name="connsiteX1299" fmla="*/ 7686646 w 11178352"/>
              <a:gd name="connsiteY1299" fmla="*/ 2183928 h 2510189"/>
              <a:gd name="connsiteX1300" fmla="*/ 7646827 w 11178352"/>
              <a:gd name="connsiteY1300" fmla="*/ 2195081 h 2510189"/>
              <a:gd name="connsiteX1301" fmla="*/ 7647243 w 11178352"/>
              <a:gd name="connsiteY1301" fmla="*/ 2219204 h 2510189"/>
              <a:gd name="connsiteX1302" fmla="*/ 7616784 w 11178352"/>
              <a:gd name="connsiteY1302" fmla="*/ 2210948 h 2510189"/>
              <a:gd name="connsiteX1303" fmla="*/ 7601149 w 11178352"/>
              <a:gd name="connsiteY1303" fmla="*/ 2196964 h 2510189"/>
              <a:gd name="connsiteX1304" fmla="*/ 7569927 w 11178352"/>
              <a:gd name="connsiteY1304" fmla="*/ 2193858 h 2510189"/>
              <a:gd name="connsiteX1305" fmla="*/ 7648834 w 11178352"/>
              <a:gd name="connsiteY1305" fmla="*/ 2262296 h 2510189"/>
              <a:gd name="connsiteX1306" fmla="*/ 7657216 w 11178352"/>
              <a:gd name="connsiteY1306" fmla="*/ 2266340 h 2510189"/>
              <a:gd name="connsiteX1307" fmla="*/ 7651354 w 11178352"/>
              <a:gd name="connsiteY1307" fmla="*/ 2257072 h 2510189"/>
              <a:gd name="connsiteX1308" fmla="*/ 7664419 w 11178352"/>
              <a:gd name="connsiteY1308" fmla="*/ 2251413 h 2510189"/>
              <a:gd name="connsiteX1309" fmla="*/ 7716788 w 11178352"/>
              <a:gd name="connsiteY1309" fmla="*/ 2307043 h 2510189"/>
              <a:gd name="connsiteX1310" fmla="*/ 7721469 w 11178352"/>
              <a:gd name="connsiteY1310" fmla="*/ 2297342 h 2510189"/>
              <a:gd name="connsiteX1311" fmla="*/ 7743327 w 11178352"/>
              <a:gd name="connsiteY1311" fmla="*/ 2319848 h 2510189"/>
              <a:gd name="connsiteX1312" fmla="*/ 7638906 w 11178352"/>
              <a:gd name="connsiteY1312" fmla="*/ 2329272 h 2510189"/>
              <a:gd name="connsiteX1313" fmla="*/ 7600014 w 11178352"/>
              <a:gd name="connsiteY1313" fmla="*/ 2292106 h 2510189"/>
              <a:gd name="connsiteX1314" fmla="*/ 7579334 w 11178352"/>
              <a:gd name="connsiteY1314" fmla="*/ 2288568 h 2510189"/>
              <a:gd name="connsiteX1315" fmla="*/ 7568379 w 11178352"/>
              <a:gd name="connsiteY1315" fmla="*/ 2264880 h 2510189"/>
              <a:gd name="connsiteX1316" fmla="*/ 7582839 w 11178352"/>
              <a:gd name="connsiteY1316" fmla="*/ 2259895 h 2510189"/>
              <a:gd name="connsiteX1317" fmla="*/ 7573061 w 11178352"/>
              <a:gd name="connsiteY1317" fmla="*/ 2255177 h 2510189"/>
              <a:gd name="connsiteX1318" fmla="*/ 7552381 w 11178352"/>
              <a:gd name="connsiteY1318" fmla="*/ 2251639 h 2510189"/>
              <a:gd name="connsiteX1319" fmla="*/ 7539886 w 11178352"/>
              <a:gd name="connsiteY1319" fmla="*/ 2209729 h 2510189"/>
              <a:gd name="connsiteX1320" fmla="*/ 7484430 w 11178352"/>
              <a:gd name="connsiteY1320" fmla="*/ 2206893 h 2510189"/>
              <a:gd name="connsiteX1321" fmla="*/ 7478568 w 11178352"/>
              <a:gd name="connsiteY1321" fmla="*/ 2197625 h 2510189"/>
              <a:gd name="connsiteX1322" fmla="*/ 7468790 w 11178352"/>
              <a:gd name="connsiteY1322" fmla="*/ 2192906 h 2510189"/>
              <a:gd name="connsiteX1323" fmla="*/ 7435051 w 11178352"/>
              <a:gd name="connsiteY1323" fmla="*/ 2195029 h 2510189"/>
              <a:gd name="connsiteX1324" fmla="*/ 7428208 w 11178352"/>
              <a:gd name="connsiteY1324" fmla="*/ 2209210 h 2510189"/>
              <a:gd name="connsiteX1325" fmla="*/ 7446364 w 11178352"/>
              <a:gd name="connsiteY1325" fmla="*/ 2217970 h 2510189"/>
              <a:gd name="connsiteX1326" fmla="*/ 7441683 w 11178352"/>
              <a:gd name="connsiteY1326" fmla="*/ 2227672 h 2510189"/>
              <a:gd name="connsiteX1327" fmla="*/ 7427224 w 11178352"/>
              <a:gd name="connsiteY1327" fmla="*/ 2232657 h 2510189"/>
              <a:gd name="connsiteX1328" fmla="*/ 7411228 w 11178352"/>
              <a:gd name="connsiteY1328" fmla="*/ 2219419 h 2510189"/>
              <a:gd name="connsiteX1329" fmla="*/ 7390908 w 11178352"/>
              <a:gd name="connsiteY1329" fmla="*/ 2215135 h 2510189"/>
              <a:gd name="connsiteX1330" fmla="*/ 7384691 w 11178352"/>
              <a:gd name="connsiteY1330" fmla="*/ 2206613 h 2510189"/>
              <a:gd name="connsiteX1331" fmla="*/ 7382530 w 11178352"/>
              <a:gd name="connsiteY1331" fmla="*/ 2211092 h 2510189"/>
              <a:gd name="connsiteX1332" fmla="*/ 7404386 w 11178352"/>
              <a:gd name="connsiteY1332" fmla="*/ 2233598 h 2510189"/>
              <a:gd name="connsiteX1333" fmla="*/ 7401866 w 11178352"/>
              <a:gd name="connsiteY1333" fmla="*/ 2238823 h 2510189"/>
              <a:gd name="connsiteX1334" fmla="*/ 7324549 w 11178352"/>
              <a:gd name="connsiteY1334" fmla="*/ 2213480 h 2510189"/>
              <a:gd name="connsiteX1335" fmla="*/ 7343123 w 11178352"/>
              <a:gd name="connsiteY1335" fmla="*/ 2246364 h 2510189"/>
              <a:gd name="connsiteX1336" fmla="*/ 7351505 w 11178352"/>
              <a:gd name="connsiteY1336" fmla="*/ 2250409 h 2510189"/>
              <a:gd name="connsiteX1337" fmla="*/ 7399705 w 11178352"/>
              <a:gd name="connsiteY1337" fmla="*/ 2243301 h 2510189"/>
              <a:gd name="connsiteX1338" fmla="*/ 7415340 w 11178352"/>
              <a:gd name="connsiteY1338" fmla="*/ 2257286 h 2510189"/>
              <a:gd name="connsiteX1339" fmla="*/ 7409483 w 11178352"/>
              <a:gd name="connsiteY1339" fmla="*/ 2248019 h 2510189"/>
              <a:gd name="connsiteX1340" fmla="*/ 7452641 w 11178352"/>
              <a:gd name="connsiteY1340" fmla="*/ 2251361 h 2510189"/>
              <a:gd name="connsiteX1341" fmla="*/ 7461022 w 11178352"/>
              <a:gd name="connsiteY1341" fmla="*/ 2255405 h 2510189"/>
              <a:gd name="connsiteX1342" fmla="*/ 7429800 w 11178352"/>
              <a:gd name="connsiteY1342" fmla="*/ 2252301 h 2510189"/>
              <a:gd name="connsiteX1343" fmla="*/ 7425119 w 11178352"/>
              <a:gd name="connsiteY1343" fmla="*/ 2262004 h 2510189"/>
              <a:gd name="connsiteX1344" fmla="*/ 7443278 w 11178352"/>
              <a:gd name="connsiteY1344" fmla="*/ 2270766 h 2510189"/>
              <a:gd name="connsiteX1345" fmla="*/ 7431339 w 11178352"/>
              <a:gd name="connsiteY1345" fmla="*/ 2270527 h 2510189"/>
              <a:gd name="connsiteX1346" fmla="*/ 7454596 w 11178352"/>
              <a:gd name="connsiteY1346" fmla="*/ 2293708 h 2510189"/>
              <a:gd name="connsiteX1347" fmla="*/ 7452075 w 11178352"/>
              <a:gd name="connsiteY1347" fmla="*/ 2298933 h 2510189"/>
              <a:gd name="connsiteX1348" fmla="*/ 7408913 w 11178352"/>
              <a:gd name="connsiteY1348" fmla="*/ 2295591 h 2510189"/>
              <a:gd name="connsiteX1349" fmla="*/ 7390342 w 11178352"/>
              <a:gd name="connsiteY1349" fmla="*/ 2262706 h 2510189"/>
              <a:gd name="connsiteX1350" fmla="*/ 7372182 w 11178352"/>
              <a:gd name="connsiteY1350" fmla="*/ 2253944 h 2510189"/>
              <a:gd name="connsiteX1351" fmla="*/ 7364980 w 11178352"/>
              <a:gd name="connsiteY1351" fmla="*/ 2268872 h 2510189"/>
              <a:gd name="connsiteX1352" fmla="*/ 7406393 w 11178352"/>
              <a:gd name="connsiteY1352" fmla="*/ 2300813 h 2510189"/>
              <a:gd name="connsiteX1353" fmla="*/ 7378874 w 11178352"/>
              <a:gd name="connsiteY1353" fmla="*/ 2311459 h 2510189"/>
              <a:gd name="connsiteX1354" fmla="*/ 7382571 w 11178352"/>
              <a:gd name="connsiteY1354" fmla="*/ 2325203 h 2510189"/>
              <a:gd name="connsiteX1355" fmla="*/ 7380410 w 11178352"/>
              <a:gd name="connsiteY1355" fmla="*/ 2329681 h 2510189"/>
              <a:gd name="connsiteX1356" fmla="*/ 7372031 w 11178352"/>
              <a:gd name="connsiteY1356" fmla="*/ 2325639 h 2510189"/>
              <a:gd name="connsiteX1357" fmla="*/ 7324397 w 11178352"/>
              <a:gd name="connsiteY1357" fmla="*/ 2285175 h 2510189"/>
              <a:gd name="connsiteX1358" fmla="*/ 7337876 w 11178352"/>
              <a:gd name="connsiteY1358" fmla="*/ 2303638 h 2510189"/>
              <a:gd name="connsiteX1359" fmla="*/ 7298416 w 11178352"/>
              <a:gd name="connsiteY1359" fmla="*/ 2314041 h 2510189"/>
              <a:gd name="connsiteX1360" fmla="*/ 7292194 w 11178352"/>
              <a:gd name="connsiteY1360" fmla="*/ 2305520 h 2510189"/>
              <a:gd name="connsiteX1361" fmla="*/ 7270893 w 11178352"/>
              <a:gd name="connsiteY1361" fmla="*/ 2324684 h 2510189"/>
              <a:gd name="connsiteX1362" fmla="*/ 7264675 w 11178352"/>
              <a:gd name="connsiteY1362" fmla="*/ 2316164 h 2510189"/>
              <a:gd name="connsiteX1363" fmla="*/ 7244355 w 11178352"/>
              <a:gd name="connsiteY1363" fmla="*/ 2311879 h 2510189"/>
              <a:gd name="connsiteX1364" fmla="*/ 7234578 w 11178352"/>
              <a:gd name="connsiteY1364" fmla="*/ 2307162 h 2510189"/>
              <a:gd name="connsiteX1365" fmla="*/ 7246515 w 11178352"/>
              <a:gd name="connsiteY1365" fmla="*/ 2307403 h 2510189"/>
              <a:gd name="connsiteX1366" fmla="*/ 7249036 w 11178352"/>
              <a:gd name="connsiteY1366" fmla="*/ 2302178 h 2510189"/>
              <a:gd name="connsiteX1367" fmla="*/ 7228359 w 11178352"/>
              <a:gd name="connsiteY1367" fmla="*/ 2298642 h 2510189"/>
              <a:gd name="connsiteX1368" fmla="*/ 7218580 w 11178352"/>
              <a:gd name="connsiteY1368" fmla="*/ 2293925 h 2510189"/>
              <a:gd name="connsiteX1369" fmla="*/ 7196721 w 11178352"/>
              <a:gd name="connsiteY1369" fmla="*/ 2271415 h 2510189"/>
              <a:gd name="connsiteX1370" fmla="*/ 7178565 w 11178352"/>
              <a:gd name="connsiteY1370" fmla="*/ 2262655 h 2510189"/>
              <a:gd name="connsiteX1371" fmla="*/ 7120947 w 11178352"/>
              <a:gd name="connsiteY1371" fmla="*/ 2264298 h 2510189"/>
              <a:gd name="connsiteX1372" fmla="*/ 7118427 w 11178352"/>
              <a:gd name="connsiteY1372" fmla="*/ 2269523 h 2510189"/>
              <a:gd name="connsiteX1373" fmla="*/ 7127220 w 11178352"/>
              <a:gd name="connsiteY1373" fmla="*/ 2297688 h 2510189"/>
              <a:gd name="connsiteX1374" fmla="*/ 7155158 w 11178352"/>
              <a:gd name="connsiteY1374" fmla="*/ 2311168 h 2510189"/>
              <a:gd name="connsiteX1375" fmla="*/ 7150061 w 11178352"/>
              <a:gd name="connsiteY1375" fmla="*/ 2296748 h 2510189"/>
              <a:gd name="connsiteX1376" fmla="*/ 7152582 w 11178352"/>
              <a:gd name="connsiteY1376" fmla="*/ 2291523 h 2510189"/>
              <a:gd name="connsiteX1377" fmla="*/ 7175420 w 11178352"/>
              <a:gd name="connsiteY1377" fmla="*/ 2290581 h 2510189"/>
              <a:gd name="connsiteX1378" fmla="*/ 7172898 w 11178352"/>
              <a:gd name="connsiteY1378" fmla="*/ 2295805 h 2510189"/>
              <a:gd name="connsiteX1379" fmla="*/ 7159839 w 11178352"/>
              <a:gd name="connsiteY1379" fmla="*/ 2301466 h 2510189"/>
              <a:gd name="connsiteX1380" fmla="*/ 7186377 w 11178352"/>
              <a:gd name="connsiteY1380" fmla="*/ 2314270 h 2510189"/>
              <a:gd name="connsiteX1381" fmla="*/ 7179535 w 11178352"/>
              <a:gd name="connsiteY1381" fmla="*/ 2328451 h 2510189"/>
              <a:gd name="connsiteX1382" fmla="*/ 7090338 w 11178352"/>
              <a:gd name="connsiteY1382" fmla="*/ 2327738 h 2510189"/>
              <a:gd name="connsiteX1383" fmla="*/ 7085657 w 11178352"/>
              <a:gd name="connsiteY1383" fmla="*/ 2337440 h 2510189"/>
              <a:gd name="connsiteX1384" fmla="*/ 7103813 w 11178352"/>
              <a:gd name="connsiteY1384" fmla="*/ 2346200 h 2510189"/>
              <a:gd name="connsiteX1385" fmla="*/ 7080976 w 11178352"/>
              <a:gd name="connsiteY1385" fmla="*/ 2347142 h 2510189"/>
              <a:gd name="connsiteX1386" fmla="*/ 7071197 w 11178352"/>
              <a:gd name="connsiteY1386" fmla="*/ 2342424 h 2510189"/>
              <a:gd name="connsiteX1387" fmla="*/ 7072178 w 11178352"/>
              <a:gd name="connsiteY1387" fmla="*/ 2318976 h 2510189"/>
              <a:gd name="connsiteX1388" fmla="*/ 7062400 w 11178352"/>
              <a:gd name="connsiteY1388" fmla="*/ 2314258 h 2510189"/>
              <a:gd name="connsiteX1389" fmla="*/ 7042134 w 11178352"/>
              <a:gd name="connsiteY1389" fmla="*/ 2334843 h 2510189"/>
              <a:gd name="connsiteX1390" fmla="*/ 7032357 w 11178352"/>
              <a:gd name="connsiteY1390" fmla="*/ 2330125 h 2510189"/>
              <a:gd name="connsiteX1391" fmla="*/ 7018883 w 11178352"/>
              <a:gd name="connsiteY1391" fmla="*/ 2311661 h 2510189"/>
              <a:gd name="connsiteX1392" fmla="*/ 7033342 w 11178352"/>
              <a:gd name="connsiteY1392" fmla="*/ 2306679 h 2510189"/>
              <a:gd name="connsiteX1393" fmla="*/ 7023563 w 11178352"/>
              <a:gd name="connsiteY1393" fmla="*/ 2301961 h 2510189"/>
              <a:gd name="connsiteX1394" fmla="*/ 6973205 w 11178352"/>
              <a:gd name="connsiteY1394" fmla="*/ 2313544 h 2510189"/>
              <a:gd name="connsiteX1395" fmla="*/ 6967343 w 11178352"/>
              <a:gd name="connsiteY1395" fmla="*/ 2304276 h 2510189"/>
              <a:gd name="connsiteX1396" fmla="*/ 6946663 w 11178352"/>
              <a:gd name="connsiteY1396" fmla="*/ 2300737 h 2510189"/>
              <a:gd name="connsiteX1397" fmla="*/ 6928506 w 11178352"/>
              <a:gd name="connsiteY1397" fmla="*/ 2291978 h 2510189"/>
              <a:gd name="connsiteX1398" fmla="*/ 6912867 w 11178352"/>
              <a:gd name="connsiteY1398" fmla="*/ 2277991 h 2510189"/>
              <a:gd name="connsiteX1399" fmla="*/ 6908186 w 11178352"/>
              <a:gd name="connsiteY1399" fmla="*/ 2287694 h 2510189"/>
              <a:gd name="connsiteX1400" fmla="*/ 6840235 w 11178352"/>
              <a:gd name="connsiteY1400" fmla="*/ 2242947 h 2510189"/>
              <a:gd name="connsiteX1401" fmla="*/ 6835553 w 11178352"/>
              <a:gd name="connsiteY1401" fmla="*/ 2252649 h 2510189"/>
              <a:gd name="connsiteX1402" fmla="*/ 6853710 w 11178352"/>
              <a:gd name="connsiteY1402" fmla="*/ 2261410 h 2510189"/>
              <a:gd name="connsiteX1403" fmla="*/ 6839250 w 11178352"/>
              <a:gd name="connsiteY1403" fmla="*/ 2266396 h 2510189"/>
              <a:gd name="connsiteX1404" fmla="*/ 6836729 w 11178352"/>
              <a:gd name="connsiteY1404" fmla="*/ 2271620 h 2510189"/>
              <a:gd name="connsiteX1405" fmla="*/ 6846507 w 11178352"/>
              <a:gd name="connsiteY1405" fmla="*/ 2276338 h 2510189"/>
              <a:gd name="connsiteX1406" fmla="*/ 6867188 w 11178352"/>
              <a:gd name="connsiteY1406" fmla="*/ 2279875 h 2510189"/>
              <a:gd name="connsiteX1407" fmla="*/ 6882827 w 11178352"/>
              <a:gd name="connsiteY1407" fmla="*/ 2293861 h 2510189"/>
              <a:gd name="connsiteX1408" fmla="*/ 6880666 w 11178352"/>
              <a:gd name="connsiteY1408" fmla="*/ 2298338 h 2510189"/>
              <a:gd name="connsiteX1409" fmla="*/ 6839666 w 11178352"/>
              <a:gd name="connsiteY1409" fmla="*/ 2290518 h 2510189"/>
              <a:gd name="connsiteX1410" fmla="*/ 6829888 w 11178352"/>
              <a:gd name="connsiteY1410" fmla="*/ 2285800 h 2510189"/>
              <a:gd name="connsiteX1411" fmla="*/ 6808032 w 11178352"/>
              <a:gd name="connsiteY1411" fmla="*/ 2263292 h 2510189"/>
              <a:gd name="connsiteX1412" fmla="*/ 6798254 w 11178352"/>
              <a:gd name="connsiteY1412" fmla="*/ 2258574 h 2510189"/>
              <a:gd name="connsiteX1413" fmla="*/ 6791051 w 11178352"/>
              <a:gd name="connsiteY1413" fmla="*/ 2273502 h 2510189"/>
              <a:gd name="connsiteX1414" fmla="*/ 6772895 w 11178352"/>
              <a:gd name="connsiteY1414" fmla="*/ 2264742 h 2510189"/>
              <a:gd name="connsiteX1415" fmla="*/ 6777577 w 11178352"/>
              <a:gd name="connsiteY1415" fmla="*/ 2255039 h 2510189"/>
              <a:gd name="connsiteX1416" fmla="*/ 6757256 w 11178352"/>
              <a:gd name="connsiteY1416" fmla="*/ 2250756 h 2510189"/>
              <a:gd name="connsiteX1417" fmla="*/ 6739096 w 11178352"/>
              <a:gd name="connsiteY1417" fmla="*/ 2241994 h 2510189"/>
              <a:gd name="connsiteX1418" fmla="*/ 6723100 w 11178352"/>
              <a:gd name="connsiteY1418" fmla="*/ 2228754 h 2510189"/>
              <a:gd name="connsiteX1419" fmla="*/ 6710037 w 11178352"/>
              <a:gd name="connsiteY1419" fmla="*/ 2234414 h 2510189"/>
              <a:gd name="connsiteX1420" fmla="*/ 6739511 w 11178352"/>
              <a:gd name="connsiteY1420" fmla="*/ 2266116 h 2510189"/>
              <a:gd name="connsiteX1421" fmla="*/ 6770165 w 11178352"/>
              <a:gd name="connsiteY1421" fmla="*/ 2316790 h 2510189"/>
              <a:gd name="connsiteX1422" fmla="*/ 6741106 w 11178352"/>
              <a:gd name="connsiteY1422" fmla="*/ 2309209 h 2510189"/>
              <a:gd name="connsiteX1423" fmla="*/ 6727213 w 11178352"/>
              <a:gd name="connsiteY1423" fmla="*/ 2266623 h 2510189"/>
              <a:gd name="connsiteX1424" fmla="*/ 6686215 w 11178352"/>
              <a:gd name="connsiteY1424" fmla="*/ 2258803 h 2510189"/>
              <a:gd name="connsiteX1425" fmla="*/ 6688735 w 11178352"/>
              <a:gd name="connsiteY1425" fmla="*/ 2253579 h 2510189"/>
              <a:gd name="connsiteX1426" fmla="*/ 6680354 w 11178352"/>
              <a:gd name="connsiteY1426" fmla="*/ 2249535 h 2510189"/>
              <a:gd name="connsiteX1427" fmla="*/ 6684055 w 11178352"/>
              <a:gd name="connsiteY1427" fmla="*/ 2263280 h 2510189"/>
              <a:gd name="connsiteX1428" fmla="*/ 6665898 w 11178352"/>
              <a:gd name="connsiteY1428" fmla="*/ 2254520 h 2510189"/>
              <a:gd name="connsiteX1429" fmla="*/ 6679373 w 11178352"/>
              <a:gd name="connsiteY1429" fmla="*/ 2272983 h 2510189"/>
              <a:gd name="connsiteX1430" fmla="*/ 6699694 w 11178352"/>
              <a:gd name="connsiteY1430" fmla="*/ 2277267 h 2510189"/>
              <a:gd name="connsiteX1431" fmla="*/ 6711009 w 11178352"/>
              <a:gd name="connsiteY1431" fmla="*/ 2300207 h 2510189"/>
              <a:gd name="connsiteX1432" fmla="*/ 6703806 w 11178352"/>
              <a:gd name="connsiteY1432" fmla="*/ 2315135 h 2510189"/>
              <a:gd name="connsiteX1433" fmla="*/ 6688171 w 11178352"/>
              <a:gd name="connsiteY1433" fmla="*/ 2301150 h 2510189"/>
              <a:gd name="connsiteX1434" fmla="*/ 6643472 w 11178352"/>
              <a:gd name="connsiteY1434" fmla="*/ 2279583 h 2510189"/>
              <a:gd name="connsiteX1435" fmla="*/ 6608332 w 11178352"/>
              <a:gd name="connsiteY1435" fmla="*/ 2281031 h 2510189"/>
              <a:gd name="connsiteX1436" fmla="*/ 6638790 w 11178352"/>
              <a:gd name="connsiteY1436" fmla="*/ 2289286 h 2510189"/>
              <a:gd name="connsiteX1437" fmla="*/ 6654426 w 11178352"/>
              <a:gd name="connsiteY1437" fmla="*/ 2303271 h 2510189"/>
              <a:gd name="connsiteX1438" fmla="*/ 6642491 w 11178352"/>
              <a:gd name="connsiteY1438" fmla="*/ 2303032 h 2510189"/>
              <a:gd name="connsiteX1439" fmla="*/ 6647583 w 11178352"/>
              <a:gd name="connsiteY1439" fmla="*/ 2317451 h 2510189"/>
              <a:gd name="connsiteX1440" fmla="*/ 6592128 w 11178352"/>
              <a:gd name="connsiteY1440" fmla="*/ 2314616 h 2510189"/>
              <a:gd name="connsiteX1441" fmla="*/ 6585910 w 11178352"/>
              <a:gd name="connsiteY1441" fmla="*/ 2306094 h 2510189"/>
              <a:gd name="connsiteX1442" fmla="*/ 6567750 w 11178352"/>
              <a:gd name="connsiteY1442" fmla="*/ 2297333 h 2510189"/>
              <a:gd name="connsiteX1443" fmla="*/ 6565589 w 11178352"/>
              <a:gd name="connsiteY1443" fmla="*/ 2301811 h 2510189"/>
              <a:gd name="connsiteX1444" fmla="*/ 6583749 w 11178352"/>
              <a:gd name="connsiteY1444" fmla="*/ 2310573 h 2510189"/>
              <a:gd name="connsiteX1445" fmla="*/ 6558387 w 11178352"/>
              <a:gd name="connsiteY1445" fmla="*/ 2316739 h 2510189"/>
              <a:gd name="connsiteX1446" fmla="*/ 6556227 w 11178352"/>
              <a:gd name="connsiteY1446" fmla="*/ 2321216 h 2510189"/>
              <a:gd name="connsiteX1447" fmla="*/ 6559928 w 11178352"/>
              <a:gd name="connsiteY1447" fmla="*/ 2334963 h 2510189"/>
              <a:gd name="connsiteX1448" fmla="*/ 6528705 w 11178352"/>
              <a:gd name="connsiteY1448" fmla="*/ 2331858 h 2510189"/>
              <a:gd name="connsiteX1449" fmla="*/ 6500770 w 11178352"/>
              <a:gd name="connsiteY1449" fmla="*/ 2318380 h 2510189"/>
              <a:gd name="connsiteX1450" fmla="*/ 6512709 w 11178352"/>
              <a:gd name="connsiteY1450" fmla="*/ 2318621 h 2510189"/>
              <a:gd name="connsiteX1451" fmla="*/ 6507613 w 11178352"/>
              <a:gd name="connsiteY1451" fmla="*/ 2304201 h 2510189"/>
              <a:gd name="connsiteX1452" fmla="*/ 6436931 w 11178352"/>
              <a:gd name="connsiteY1452" fmla="*/ 2311502 h 2510189"/>
              <a:gd name="connsiteX1453" fmla="*/ 6413679 w 11178352"/>
              <a:gd name="connsiteY1453" fmla="*/ 2288320 h 2510189"/>
              <a:gd name="connsiteX1454" fmla="*/ 6392998 w 11178352"/>
              <a:gd name="connsiteY1454" fmla="*/ 2284783 h 2510189"/>
              <a:gd name="connsiteX1455" fmla="*/ 6395520 w 11178352"/>
              <a:gd name="connsiteY1455" fmla="*/ 2279559 h 2510189"/>
              <a:gd name="connsiteX1456" fmla="*/ 6352000 w 11178352"/>
              <a:gd name="connsiteY1456" fmla="*/ 2276965 h 2510189"/>
              <a:gd name="connsiteX1457" fmla="*/ 6361779 w 11178352"/>
              <a:gd name="connsiteY1457" fmla="*/ 2281682 h 2510189"/>
              <a:gd name="connsiteX1458" fmla="*/ 6392998 w 11178352"/>
              <a:gd name="connsiteY1458" fmla="*/ 2284783 h 2510189"/>
              <a:gd name="connsiteX1459" fmla="*/ 6395934 w 11178352"/>
              <a:gd name="connsiteY1459" fmla="*/ 2303682 h 2510189"/>
              <a:gd name="connsiteX1460" fmla="*/ 6358633 w 11178352"/>
              <a:gd name="connsiteY1460" fmla="*/ 2309608 h 2510189"/>
              <a:gd name="connsiteX1461" fmla="*/ 6281375 w 11178352"/>
              <a:gd name="connsiteY1461" fmla="*/ 2309135 h 2510189"/>
              <a:gd name="connsiteX1462" fmla="*/ 6271597 w 11178352"/>
              <a:gd name="connsiteY1462" fmla="*/ 2304417 h 2510189"/>
              <a:gd name="connsiteX1463" fmla="*/ 6276279 w 11178352"/>
              <a:gd name="connsiteY1463" fmla="*/ 2294714 h 2510189"/>
              <a:gd name="connsiteX1464" fmla="*/ 6231581 w 11178352"/>
              <a:gd name="connsiteY1464" fmla="*/ 2273147 h 2510189"/>
              <a:gd name="connsiteX1465" fmla="*/ 6215942 w 11178352"/>
              <a:gd name="connsiteY1465" fmla="*/ 2259161 h 2510189"/>
              <a:gd name="connsiteX1466" fmla="*/ 6193104 w 11178352"/>
              <a:gd name="connsiteY1466" fmla="*/ 2260104 h 2510189"/>
              <a:gd name="connsiteX1467" fmla="*/ 6185903 w 11178352"/>
              <a:gd name="connsiteY1467" fmla="*/ 2275029 h 2510189"/>
              <a:gd name="connsiteX1468" fmla="*/ 6108019 w 11178352"/>
              <a:gd name="connsiteY1468" fmla="*/ 2297257 h 2510189"/>
              <a:gd name="connsiteX1469" fmla="*/ 6048448 w 11178352"/>
              <a:gd name="connsiteY1469" fmla="*/ 2256554 h 2510189"/>
              <a:gd name="connsiteX1470" fmla="*/ 6053544 w 11178352"/>
              <a:gd name="connsiteY1470" fmla="*/ 2270973 h 2510189"/>
              <a:gd name="connsiteX1471" fmla="*/ 6048862 w 11178352"/>
              <a:gd name="connsiteY1471" fmla="*/ 2280676 h 2510189"/>
              <a:gd name="connsiteX1472" fmla="*/ 6012547 w 11178352"/>
              <a:gd name="connsiteY1472" fmla="*/ 2263154 h 2510189"/>
              <a:gd name="connsiteX1473" fmla="*/ 6015067 w 11178352"/>
              <a:gd name="connsiteY1473" fmla="*/ 2257930 h 2510189"/>
              <a:gd name="connsiteX1474" fmla="*/ 6033227 w 11178352"/>
              <a:gd name="connsiteY1474" fmla="*/ 2266692 h 2510189"/>
              <a:gd name="connsiteX1475" fmla="*/ 6037909 w 11178352"/>
              <a:gd name="connsiteY1475" fmla="*/ 2256988 h 2510189"/>
              <a:gd name="connsiteX1476" fmla="*/ 6019749 w 11178352"/>
              <a:gd name="connsiteY1476" fmla="*/ 2248226 h 2510189"/>
              <a:gd name="connsiteX1477" fmla="*/ 6002768 w 11178352"/>
              <a:gd name="connsiteY1477" fmla="*/ 2258436 h 2510189"/>
              <a:gd name="connsiteX1478" fmla="*/ 6016248 w 11178352"/>
              <a:gd name="connsiteY1478" fmla="*/ 2276900 h 2510189"/>
              <a:gd name="connsiteX1479" fmla="*/ 6014086 w 11178352"/>
              <a:gd name="connsiteY1479" fmla="*/ 2281378 h 2510189"/>
              <a:gd name="connsiteX1480" fmla="*/ 5896187 w 11178352"/>
              <a:gd name="connsiteY1480" fmla="*/ 2272336 h 2510189"/>
              <a:gd name="connsiteX1481" fmla="*/ 5878028 w 11178352"/>
              <a:gd name="connsiteY1481" fmla="*/ 2263574 h 2510189"/>
              <a:gd name="connsiteX1482" fmla="*/ 5888570 w 11178352"/>
              <a:gd name="connsiteY1482" fmla="*/ 2263142 h 2510189"/>
              <a:gd name="connsiteX1483" fmla="*/ 5891090 w 11178352"/>
              <a:gd name="connsiteY1483" fmla="*/ 2257918 h 2510189"/>
              <a:gd name="connsiteX1484" fmla="*/ 5870410 w 11178352"/>
              <a:gd name="connsiteY1484" fmla="*/ 2254380 h 2510189"/>
              <a:gd name="connsiteX1485" fmla="*/ 5862032 w 11178352"/>
              <a:gd name="connsiteY1485" fmla="*/ 2250337 h 2510189"/>
              <a:gd name="connsiteX1486" fmla="*/ 5864552 w 11178352"/>
              <a:gd name="connsiteY1486" fmla="*/ 2245113 h 2510189"/>
              <a:gd name="connsiteX1487" fmla="*/ 5829982 w 11178352"/>
              <a:gd name="connsiteY1487" fmla="*/ 2198990 h 2510189"/>
              <a:gd name="connsiteX1488" fmla="*/ 5811822 w 11178352"/>
              <a:gd name="connsiteY1488" fmla="*/ 2190228 h 2510189"/>
              <a:gd name="connsiteX1489" fmla="*/ 5800299 w 11178352"/>
              <a:gd name="connsiteY1489" fmla="*/ 2214110 h 2510189"/>
              <a:gd name="connsiteX1490" fmla="*/ 5782139 w 11178352"/>
              <a:gd name="connsiteY1490" fmla="*/ 2205348 h 2510189"/>
              <a:gd name="connsiteX1491" fmla="*/ 5801280 w 11178352"/>
              <a:gd name="connsiteY1491" fmla="*/ 2190662 h 2510189"/>
              <a:gd name="connsiteX1492" fmla="*/ 5791087 w 11178352"/>
              <a:gd name="connsiteY1492" fmla="*/ 2161822 h 2510189"/>
              <a:gd name="connsiteX1493" fmla="*/ 5772930 w 11178352"/>
              <a:gd name="connsiteY1493" fmla="*/ 2153061 h 2510189"/>
              <a:gd name="connsiteX1494" fmla="*/ 5773345 w 11178352"/>
              <a:gd name="connsiteY1494" fmla="*/ 2177184 h 2510189"/>
              <a:gd name="connsiteX1495" fmla="*/ 5758887 w 11178352"/>
              <a:gd name="connsiteY1495" fmla="*/ 2182168 h 2510189"/>
              <a:gd name="connsiteX1496" fmla="*/ 5779203 w 11178352"/>
              <a:gd name="connsiteY1496" fmla="*/ 2186451 h 2510189"/>
              <a:gd name="connsiteX1497" fmla="*/ 5763983 w 11178352"/>
              <a:gd name="connsiteY1497" fmla="*/ 2196588 h 2510189"/>
              <a:gd name="connsiteX1498" fmla="*/ 5787236 w 11178352"/>
              <a:gd name="connsiteY1498" fmla="*/ 2219768 h 2510189"/>
              <a:gd name="connsiteX1499" fmla="*/ 5774936 w 11178352"/>
              <a:gd name="connsiteY1499" fmla="*/ 2220277 h 2510189"/>
              <a:gd name="connsiteX1500" fmla="*/ 5776892 w 11178352"/>
              <a:gd name="connsiteY1500" fmla="*/ 2262623 h 2510189"/>
              <a:gd name="connsiteX1501" fmla="*/ 5677917 w 11178352"/>
              <a:gd name="connsiteY1501" fmla="*/ 2257193 h 2510189"/>
              <a:gd name="connsiteX1502" fmla="*/ 5672056 w 11178352"/>
              <a:gd name="connsiteY1502" fmla="*/ 2247924 h 2510189"/>
              <a:gd name="connsiteX1503" fmla="*/ 5653895 w 11178352"/>
              <a:gd name="connsiteY1503" fmla="*/ 2239162 h 2510189"/>
              <a:gd name="connsiteX1504" fmla="*/ 5651376 w 11178352"/>
              <a:gd name="connsiteY1504" fmla="*/ 2244387 h 2510189"/>
              <a:gd name="connsiteX1505" fmla="*/ 5669535 w 11178352"/>
              <a:gd name="connsiteY1505" fmla="*/ 2253149 h 2510189"/>
              <a:gd name="connsiteX1506" fmla="*/ 5664854 w 11178352"/>
              <a:gd name="connsiteY1506" fmla="*/ 2262849 h 2510189"/>
              <a:gd name="connsiteX1507" fmla="*/ 5657598 w 11178352"/>
              <a:gd name="connsiteY1507" fmla="*/ 2252909 h 2510189"/>
              <a:gd name="connsiteX1508" fmla="*/ 5636917 w 11178352"/>
              <a:gd name="connsiteY1508" fmla="*/ 2249370 h 2510189"/>
              <a:gd name="connsiteX1509" fmla="*/ 5610378 w 11178352"/>
              <a:gd name="connsiteY1509" fmla="*/ 2236565 h 2510189"/>
              <a:gd name="connsiteX1510" fmla="*/ 5612484 w 11178352"/>
              <a:gd name="connsiteY1510" fmla="*/ 2207219 h 2510189"/>
              <a:gd name="connsiteX1511" fmla="*/ 5601581 w 11178352"/>
              <a:gd name="connsiteY1511" fmla="*/ 2208399 h 2510189"/>
              <a:gd name="connsiteX1512" fmla="*/ 5574628 w 11178352"/>
              <a:gd name="connsiteY1512" fmla="*/ 2171472 h 2510189"/>
              <a:gd name="connsiteX1513" fmla="*/ 5556472 w 11178352"/>
              <a:gd name="connsiteY1513" fmla="*/ 2162712 h 2510189"/>
              <a:gd name="connsiteX1514" fmla="*/ 5526788 w 11178352"/>
              <a:gd name="connsiteY1514" fmla="*/ 2177834 h 2510189"/>
              <a:gd name="connsiteX1515" fmla="*/ 5536762 w 11178352"/>
              <a:gd name="connsiteY1515" fmla="*/ 2224970 h 2510189"/>
              <a:gd name="connsiteX1516" fmla="*/ 5478021 w 11178352"/>
              <a:gd name="connsiteY1516" fmla="*/ 2232509 h 2510189"/>
              <a:gd name="connsiteX1517" fmla="*/ 5468246 w 11178352"/>
              <a:gd name="connsiteY1517" fmla="*/ 2227793 h 2510189"/>
              <a:gd name="connsiteX1518" fmla="*/ 5454766 w 11178352"/>
              <a:gd name="connsiteY1518" fmla="*/ 2209330 h 2510189"/>
              <a:gd name="connsiteX1519" fmla="*/ 5469227 w 11178352"/>
              <a:gd name="connsiteY1519" fmla="*/ 2204345 h 2510189"/>
              <a:gd name="connsiteX1520" fmla="*/ 5434447 w 11178352"/>
              <a:gd name="connsiteY1520" fmla="*/ 2205045 h 2510189"/>
              <a:gd name="connsiteX1521" fmla="*/ 5418451 w 11178352"/>
              <a:gd name="connsiteY1521" fmla="*/ 2191808 h 2510189"/>
              <a:gd name="connsiteX1522" fmla="*/ 5372769 w 11178352"/>
              <a:gd name="connsiteY1522" fmla="*/ 2193689 h 2510189"/>
              <a:gd name="connsiteX1523" fmla="*/ 5377865 w 11178352"/>
              <a:gd name="connsiteY1523" fmla="*/ 2208109 h 2510189"/>
              <a:gd name="connsiteX1524" fmla="*/ 5375705 w 11178352"/>
              <a:gd name="connsiteY1524" fmla="*/ 2212586 h 2510189"/>
              <a:gd name="connsiteX1525" fmla="*/ 5352507 w 11178352"/>
              <a:gd name="connsiteY1525" fmla="*/ 2214275 h 2510189"/>
              <a:gd name="connsiteX1526" fmla="*/ 5294889 w 11178352"/>
              <a:gd name="connsiteY1526" fmla="*/ 2215918 h 2510189"/>
              <a:gd name="connsiteX1527" fmla="*/ 5260731 w 11178352"/>
              <a:gd name="connsiteY1527" fmla="*/ 2193916 h 2510189"/>
              <a:gd name="connsiteX1528" fmla="*/ 5240414 w 11178352"/>
              <a:gd name="connsiteY1528" fmla="*/ 2189634 h 2510189"/>
              <a:gd name="connsiteX1529" fmla="*/ 5213875 w 11178352"/>
              <a:gd name="connsiteY1529" fmla="*/ 2176830 h 2510189"/>
              <a:gd name="connsiteX1530" fmla="*/ 5170923 w 11178352"/>
              <a:gd name="connsiteY1530" fmla="*/ 2126662 h 2510189"/>
              <a:gd name="connsiteX1531" fmla="*/ 5174620 w 11178352"/>
              <a:gd name="connsiteY1531" fmla="*/ 2140408 h 2510189"/>
              <a:gd name="connsiteX1532" fmla="*/ 5172460 w 11178352"/>
              <a:gd name="connsiteY1532" fmla="*/ 2144885 h 2510189"/>
              <a:gd name="connsiteX1533" fmla="*/ 5128941 w 11178352"/>
              <a:gd name="connsiteY1533" fmla="*/ 2142289 h 2510189"/>
              <a:gd name="connsiteX1534" fmla="*/ 5140675 w 11178352"/>
              <a:gd name="connsiteY1534" fmla="*/ 2189354 h 2510189"/>
              <a:gd name="connsiteX1535" fmla="*/ 5117833 w 11178352"/>
              <a:gd name="connsiteY1535" fmla="*/ 2190295 h 2510189"/>
              <a:gd name="connsiteX1536" fmla="*/ 5099674 w 11178352"/>
              <a:gd name="connsiteY1536" fmla="*/ 2181533 h 2510189"/>
              <a:gd name="connsiteX1537" fmla="*/ 5082283 w 11178352"/>
              <a:gd name="connsiteY1537" fmla="*/ 2167620 h 2510189"/>
              <a:gd name="connsiteX1538" fmla="*/ 5075440 w 11178352"/>
              <a:gd name="connsiteY1538" fmla="*/ 2181803 h 2510189"/>
              <a:gd name="connsiteX1539" fmla="*/ 5003219 w 11178352"/>
              <a:gd name="connsiteY1539" fmla="*/ 2170879 h 2510189"/>
              <a:gd name="connsiteX1540" fmla="*/ 4993441 w 11178352"/>
              <a:gd name="connsiteY1540" fmla="*/ 2166161 h 2510189"/>
              <a:gd name="connsiteX1541" fmla="*/ 4977446 w 11178352"/>
              <a:gd name="connsiteY1541" fmla="*/ 2152922 h 2510189"/>
              <a:gd name="connsiteX1542" fmla="*/ 4976535 w 11178352"/>
              <a:gd name="connsiteY1542" fmla="*/ 2152777 h 2510189"/>
              <a:gd name="connsiteX1543" fmla="*/ 4967264 w 11178352"/>
              <a:gd name="connsiteY1543" fmla="*/ 2160788 h 2510189"/>
              <a:gd name="connsiteX1544" fmla="*/ 4943715 w 11178352"/>
              <a:gd name="connsiteY1544" fmla="*/ 2157850 h 2510189"/>
              <a:gd name="connsiteX1545" fmla="*/ 4946367 w 11178352"/>
              <a:gd name="connsiteY1545" fmla="*/ 2149289 h 2510189"/>
              <a:gd name="connsiteX1546" fmla="*/ 4951667 w 11178352"/>
              <a:gd name="connsiteY1546" fmla="*/ 2145151 h 2510189"/>
              <a:gd name="connsiteX1547" fmla="*/ 4930587 w 11178352"/>
              <a:gd name="connsiteY1547" fmla="*/ 2135834 h 2510189"/>
              <a:gd name="connsiteX1548" fmla="*/ 4928066 w 11178352"/>
              <a:gd name="connsiteY1548" fmla="*/ 2141059 h 2510189"/>
              <a:gd name="connsiteX1549" fmla="*/ 4924921 w 11178352"/>
              <a:gd name="connsiteY1549" fmla="*/ 2168985 h 2510189"/>
              <a:gd name="connsiteX1550" fmla="*/ 4913608 w 11178352"/>
              <a:gd name="connsiteY1550" fmla="*/ 2146042 h 2510189"/>
              <a:gd name="connsiteX1551" fmla="*/ 4905226 w 11178352"/>
              <a:gd name="connsiteY1551" fmla="*/ 2141997 h 2510189"/>
              <a:gd name="connsiteX1552" fmla="*/ 4790612 w 11178352"/>
              <a:gd name="connsiteY1552" fmla="*/ 2122581 h 2510189"/>
              <a:gd name="connsiteX1553" fmla="*/ 4704501 w 11178352"/>
              <a:gd name="connsiteY1553" fmla="*/ 2069074 h 2510189"/>
              <a:gd name="connsiteX1554" fmla="*/ 4712119 w 11178352"/>
              <a:gd name="connsiteY1554" fmla="*/ 2078268 h 2510189"/>
              <a:gd name="connsiteX1555" fmla="*/ 4674818 w 11178352"/>
              <a:gd name="connsiteY1555" fmla="*/ 2084192 h 2510189"/>
              <a:gd name="connsiteX1556" fmla="*/ 4677394 w 11178352"/>
              <a:gd name="connsiteY1556" fmla="*/ 2103838 h 2510189"/>
              <a:gd name="connsiteX1557" fmla="*/ 4675233 w 11178352"/>
              <a:gd name="connsiteY1557" fmla="*/ 2108317 h 2510189"/>
              <a:gd name="connsiteX1558" fmla="*/ 4657077 w 11178352"/>
              <a:gd name="connsiteY1558" fmla="*/ 2099557 h 2510189"/>
              <a:gd name="connsiteX1559" fmla="*/ 4645760 w 11178352"/>
              <a:gd name="connsiteY1559" fmla="*/ 2076613 h 2510189"/>
              <a:gd name="connsiteX1560" fmla="*/ 4607282 w 11178352"/>
              <a:gd name="connsiteY1560" fmla="*/ 2063569 h 2510189"/>
              <a:gd name="connsiteX1561" fmla="*/ 4573127 w 11178352"/>
              <a:gd name="connsiteY1561" fmla="*/ 2041568 h 2510189"/>
              <a:gd name="connsiteX1562" fmla="*/ 4563350 w 11178352"/>
              <a:gd name="connsiteY1562" fmla="*/ 2036850 h 2510189"/>
              <a:gd name="connsiteX1563" fmla="*/ 4533667 w 11178352"/>
              <a:gd name="connsiteY1563" fmla="*/ 2051972 h 2510189"/>
              <a:gd name="connsiteX1564" fmla="*/ 4515510 w 11178352"/>
              <a:gd name="connsiteY1564" fmla="*/ 2043211 h 2510189"/>
              <a:gd name="connsiteX1565" fmla="*/ 4499510 w 11178352"/>
              <a:gd name="connsiteY1565" fmla="*/ 2029972 h 2510189"/>
              <a:gd name="connsiteX1566" fmla="*/ 4461449 w 11178352"/>
              <a:gd name="connsiteY1566" fmla="*/ 2041051 h 2510189"/>
              <a:gd name="connsiteX1567" fmla="*/ 4412419 w 11178352"/>
              <a:gd name="connsiteY1567" fmla="*/ 1999912 h 2510189"/>
              <a:gd name="connsiteX1568" fmla="*/ 4401877 w 11178352"/>
              <a:gd name="connsiteY1568" fmla="*/ 2000346 h 2510189"/>
              <a:gd name="connsiteX1569" fmla="*/ 4385878 w 11178352"/>
              <a:gd name="connsiteY1569" fmla="*/ 1987106 h 2510189"/>
              <a:gd name="connsiteX1570" fmla="*/ 4376100 w 11178352"/>
              <a:gd name="connsiteY1570" fmla="*/ 1982388 h 2510189"/>
              <a:gd name="connsiteX1571" fmla="*/ 4421214 w 11178352"/>
              <a:gd name="connsiteY1571" fmla="*/ 2028077 h 2510189"/>
              <a:gd name="connsiteX1572" fmla="*/ 4414371 w 11178352"/>
              <a:gd name="connsiteY1572" fmla="*/ 2042258 h 2510189"/>
              <a:gd name="connsiteX1573" fmla="*/ 4387833 w 11178352"/>
              <a:gd name="connsiteY1573" fmla="*/ 2029454 h 2510189"/>
              <a:gd name="connsiteX1574" fmla="*/ 4392514 w 11178352"/>
              <a:gd name="connsiteY1574" fmla="*/ 2019751 h 2510189"/>
              <a:gd name="connsiteX1575" fmla="*/ 4374355 w 11178352"/>
              <a:gd name="connsiteY1575" fmla="*/ 2010989 h 2510189"/>
              <a:gd name="connsiteX1576" fmla="*/ 4362472 w 11178352"/>
              <a:gd name="connsiteY1576" fmla="*/ 2035617 h 2510189"/>
              <a:gd name="connsiteX1577" fmla="*/ 4426159 w 11178352"/>
              <a:gd name="connsiteY1577" fmla="*/ 2114193 h 2510189"/>
              <a:gd name="connsiteX1578" fmla="*/ 4409539 w 11178352"/>
              <a:gd name="connsiteY1578" fmla="*/ 2123654 h 2510189"/>
              <a:gd name="connsiteX1579" fmla="*/ 4386283 w 11178352"/>
              <a:gd name="connsiteY1579" fmla="*/ 2100472 h 2510189"/>
              <a:gd name="connsiteX1580" fmla="*/ 4379081 w 11178352"/>
              <a:gd name="connsiteY1580" fmla="*/ 2115399 h 2510189"/>
              <a:gd name="connsiteX1581" fmla="*/ 4342764 w 11178352"/>
              <a:gd name="connsiteY1581" fmla="*/ 2097877 h 2510189"/>
              <a:gd name="connsiteX1582" fmla="*/ 4359745 w 11178352"/>
              <a:gd name="connsiteY1582" fmla="*/ 2087668 h 2510189"/>
              <a:gd name="connsiteX1583" fmla="*/ 4346266 w 11178352"/>
              <a:gd name="connsiteY1583" fmla="*/ 2069204 h 2510189"/>
              <a:gd name="connsiteX1584" fmla="*/ 4332792 w 11178352"/>
              <a:gd name="connsiteY1584" fmla="*/ 2050741 h 2510189"/>
              <a:gd name="connsiteX1585" fmla="*/ 4289272 w 11178352"/>
              <a:gd name="connsiteY1585" fmla="*/ 2048146 h 2510189"/>
              <a:gd name="connsiteX1586" fmla="*/ 4279495 w 11178352"/>
              <a:gd name="connsiteY1586" fmla="*/ 2043428 h 2510189"/>
              <a:gd name="connsiteX1587" fmla="*/ 4284177 w 11178352"/>
              <a:gd name="connsiteY1587" fmla="*/ 2033725 h 2510189"/>
              <a:gd name="connsiteX1588" fmla="*/ 4273634 w 11178352"/>
              <a:gd name="connsiteY1588" fmla="*/ 2034159 h 2510189"/>
              <a:gd name="connsiteX1589" fmla="*/ 4266017 w 11178352"/>
              <a:gd name="connsiteY1589" fmla="*/ 2024963 h 2510189"/>
              <a:gd name="connsiteX1590" fmla="*/ 4162521 w 11178352"/>
              <a:gd name="connsiteY1590" fmla="*/ 1949495 h 2510189"/>
              <a:gd name="connsiteX1591" fmla="*/ 4150721 w 11178352"/>
              <a:gd name="connsiteY1591" fmla="*/ 1935031 h 2510189"/>
              <a:gd name="connsiteX1592" fmla="*/ 4146858 w 11178352"/>
              <a:gd name="connsiteY1592" fmla="*/ 1936487 h 2510189"/>
              <a:gd name="connsiteX1593" fmla="*/ 4089615 w 11178352"/>
              <a:gd name="connsiteY1593" fmla="*/ 1910713 h 2510189"/>
              <a:gd name="connsiteX1594" fmla="*/ 4057589 w 11178352"/>
              <a:gd name="connsiteY1594" fmla="*/ 1908836 h 2510189"/>
              <a:gd name="connsiteX1595" fmla="*/ 4014102 w 11178352"/>
              <a:gd name="connsiteY1595" fmla="*/ 1895366 h 2510189"/>
              <a:gd name="connsiteX1596" fmla="*/ 3936957 w 11178352"/>
              <a:gd name="connsiteY1596" fmla="*/ 1828579 h 2510189"/>
              <a:gd name="connsiteX1597" fmla="*/ 3945762 w 11178352"/>
              <a:gd name="connsiteY1597" fmla="*/ 1848731 h 2510189"/>
              <a:gd name="connsiteX1598" fmla="*/ 3943490 w 11178352"/>
              <a:gd name="connsiteY1598" fmla="*/ 1856068 h 2510189"/>
              <a:gd name="connsiteX1599" fmla="*/ 3876402 w 11178352"/>
              <a:gd name="connsiteY1599" fmla="*/ 1862095 h 2510189"/>
              <a:gd name="connsiteX1600" fmla="*/ 3905136 w 11178352"/>
              <a:gd name="connsiteY1600" fmla="*/ 1931310 h 2510189"/>
              <a:gd name="connsiteX1601" fmla="*/ 3870453 w 11178352"/>
              <a:gd name="connsiteY1601" fmla="*/ 1937993 h 2510189"/>
              <a:gd name="connsiteX1602" fmla="*/ 3840695 w 11178352"/>
              <a:gd name="connsiteY1602" fmla="*/ 1928775 h 2510189"/>
              <a:gd name="connsiteX1603" fmla="*/ 3810930 w 11178352"/>
              <a:gd name="connsiteY1603" fmla="*/ 1911512 h 2510189"/>
              <a:gd name="connsiteX1604" fmla="*/ 3803731 w 11178352"/>
              <a:gd name="connsiteY1604" fmla="*/ 1934751 h 2510189"/>
              <a:gd name="connsiteX1605" fmla="*/ 3690879 w 11178352"/>
              <a:gd name="connsiteY1605" fmla="*/ 1934643 h 2510189"/>
              <a:gd name="connsiteX1606" fmla="*/ 3674857 w 11178352"/>
              <a:gd name="connsiteY1606" fmla="*/ 1929681 h 2510189"/>
              <a:gd name="connsiteX1607" fmla="*/ 3647378 w 11178352"/>
              <a:gd name="connsiteY1607" fmla="*/ 1913126 h 2510189"/>
              <a:gd name="connsiteX1608" fmla="*/ 3571861 w 11178352"/>
              <a:gd name="connsiteY1608" fmla="*/ 1897777 h 2510189"/>
              <a:gd name="connsiteX1609" fmla="*/ 3569208 w 11178352"/>
              <a:gd name="connsiteY1609" fmla="*/ 1906338 h 2510189"/>
              <a:gd name="connsiteX1610" fmla="*/ 3570815 w 11178352"/>
              <a:gd name="connsiteY1610" fmla="*/ 1949728 h 2510189"/>
              <a:gd name="connsiteX1611" fmla="*/ 3548261 w 11178352"/>
              <a:gd name="connsiteY1611" fmla="*/ 1917272 h 2510189"/>
              <a:gd name="connsiteX1612" fmla="*/ 3534526 w 11178352"/>
              <a:gd name="connsiteY1612" fmla="*/ 1913018 h 2510189"/>
              <a:gd name="connsiteX1613" fmla="*/ 3354952 w 11178352"/>
              <a:gd name="connsiteY1613" fmla="*/ 1909669 h 2510189"/>
              <a:gd name="connsiteX1614" fmla="*/ 3211099 w 11178352"/>
              <a:gd name="connsiteY1614" fmla="*/ 1847687 h 2510189"/>
              <a:gd name="connsiteX1615" fmla="*/ 3224848 w 11178352"/>
              <a:gd name="connsiteY1615" fmla="*/ 1859986 h 2510189"/>
              <a:gd name="connsiteX1616" fmla="*/ 3169220 w 11178352"/>
              <a:gd name="connsiteY1616" fmla="*/ 1877603 h 2510189"/>
              <a:gd name="connsiteX1617" fmla="*/ 3177665 w 11178352"/>
              <a:gd name="connsiteY1617" fmla="*/ 1907028 h 2510189"/>
              <a:gd name="connsiteX1618" fmla="*/ 3175391 w 11178352"/>
              <a:gd name="connsiteY1618" fmla="*/ 1914367 h 2510189"/>
              <a:gd name="connsiteX1619" fmla="*/ 3145640 w 11178352"/>
              <a:gd name="connsiteY1619" fmla="*/ 1905150 h 2510189"/>
              <a:gd name="connsiteX1620" fmla="*/ 3123080 w 11178352"/>
              <a:gd name="connsiteY1620" fmla="*/ 1872694 h 2510189"/>
              <a:gd name="connsiteX1621" fmla="*/ 3061297 w 11178352"/>
              <a:gd name="connsiteY1621" fmla="*/ 1861600 h 2510189"/>
              <a:gd name="connsiteX1622" fmla="*/ 3004060 w 11178352"/>
              <a:gd name="connsiteY1622" fmla="*/ 1835827 h 2510189"/>
              <a:gd name="connsiteX1623" fmla="*/ 2988038 w 11178352"/>
              <a:gd name="connsiteY1623" fmla="*/ 1830864 h 2510189"/>
              <a:gd name="connsiteX1624" fmla="*/ 2946159 w 11178352"/>
              <a:gd name="connsiteY1624" fmla="*/ 1860783 h 2510189"/>
              <a:gd name="connsiteX1625" fmla="*/ 2916406 w 11178352"/>
              <a:gd name="connsiteY1625" fmla="*/ 1851568 h 2510189"/>
              <a:gd name="connsiteX1626" fmla="*/ 2888921 w 11178352"/>
              <a:gd name="connsiteY1626" fmla="*/ 1835014 h 2510189"/>
              <a:gd name="connsiteX1627" fmla="*/ 2833311 w 11178352"/>
              <a:gd name="connsiteY1627" fmla="*/ 1860680 h 2510189"/>
              <a:gd name="connsiteX1628" fmla="*/ 2748954 w 11178352"/>
              <a:gd name="connsiteY1628" fmla="*/ 1809081 h 2510189"/>
              <a:gd name="connsiteX1629" fmla="*/ 2732946 w 11178352"/>
              <a:gd name="connsiteY1629" fmla="*/ 1812166 h 2510189"/>
              <a:gd name="connsiteX1630" fmla="*/ 2705461 w 11178352"/>
              <a:gd name="connsiteY1630" fmla="*/ 1795609 h 2510189"/>
              <a:gd name="connsiteX1631" fmla="*/ 2689439 w 11178352"/>
              <a:gd name="connsiteY1631" fmla="*/ 1790647 h 2510189"/>
              <a:gd name="connsiteX1632" fmla="*/ 2768857 w 11178352"/>
              <a:gd name="connsiteY1632" fmla="*/ 1850095 h 2510189"/>
              <a:gd name="connsiteX1633" fmla="*/ 2761659 w 11178352"/>
              <a:gd name="connsiteY1633" fmla="*/ 1873334 h 2510189"/>
              <a:gd name="connsiteX1634" fmla="*/ 2718172 w 11178352"/>
              <a:gd name="connsiteY1634" fmla="*/ 1859864 h 2510189"/>
              <a:gd name="connsiteX1635" fmla="*/ 2723097 w 11178352"/>
              <a:gd name="connsiteY1635" fmla="*/ 1843963 h 2510189"/>
              <a:gd name="connsiteX1636" fmla="*/ 2693339 w 11178352"/>
              <a:gd name="connsiteY1636" fmla="*/ 1834746 h 2510189"/>
              <a:gd name="connsiteX1637" fmla="*/ 2680838 w 11178352"/>
              <a:gd name="connsiteY1637" fmla="*/ 1875104 h 2510189"/>
              <a:gd name="connsiteX1638" fmla="*/ 2796186 w 11178352"/>
              <a:gd name="connsiteY1638" fmla="*/ 1980535 h 2510189"/>
              <a:gd name="connsiteX1639" fmla="*/ 2772966 w 11178352"/>
              <a:gd name="connsiteY1639" fmla="*/ 1998807 h 2510189"/>
              <a:gd name="connsiteX1640" fmla="*/ 2732111 w 11178352"/>
              <a:gd name="connsiteY1640" fmla="*/ 1968726 h 2510189"/>
              <a:gd name="connsiteX1641" fmla="*/ 2724534 w 11178352"/>
              <a:gd name="connsiteY1641" fmla="*/ 1993188 h 2510189"/>
              <a:gd name="connsiteX1642" fmla="*/ 2665024 w 11178352"/>
              <a:gd name="connsiteY1642" fmla="*/ 1974754 h 2510189"/>
              <a:gd name="connsiteX1643" fmla="*/ 2688623 w 11178352"/>
              <a:gd name="connsiteY1643" fmla="*/ 1955256 h 2510189"/>
              <a:gd name="connsiteX1644" fmla="*/ 2663790 w 11178352"/>
              <a:gd name="connsiteY1644" fmla="*/ 1930142 h 2510189"/>
              <a:gd name="connsiteX1645" fmla="*/ 2638963 w 11178352"/>
              <a:gd name="connsiteY1645" fmla="*/ 1905025 h 2510189"/>
              <a:gd name="connsiteX1646" fmla="*/ 2571876 w 11178352"/>
              <a:gd name="connsiteY1646" fmla="*/ 1911053 h 2510189"/>
              <a:gd name="connsiteX1647" fmla="*/ 2555854 w 11178352"/>
              <a:gd name="connsiteY1647" fmla="*/ 1906090 h 2510189"/>
              <a:gd name="connsiteX1648" fmla="*/ 2560779 w 11178352"/>
              <a:gd name="connsiteY1648" fmla="*/ 1890190 h 2510189"/>
              <a:gd name="connsiteX1649" fmla="*/ 2544770 w 11178352"/>
              <a:gd name="connsiteY1649" fmla="*/ 1893275 h 2510189"/>
              <a:gd name="connsiteX1650" fmla="*/ 2531021 w 11178352"/>
              <a:gd name="connsiteY1650" fmla="*/ 1880973 h 2510189"/>
              <a:gd name="connsiteX1651" fmla="*/ 2285575 w 11178352"/>
              <a:gd name="connsiteY1651" fmla="*/ 1725866 h 2510189"/>
              <a:gd name="connsiteX1652" fmla="*/ 2271840 w 11178352"/>
              <a:gd name="connsiteY1652" fmla="*/ 1721612 h 2510189"/>
              <a:gd name="connsiteX1653" fmla="*/ 2367057 w 11178352"/>
              <a:gd name="connsiteY1653" fmla="*/ 1673365 h 2510189"/>
              <a:gd name="connsiteX1654" fmla="*/ 2369708 w 11178352"/>
              <a:gd name="connsiteY1654" fmla="*/ 1664804 h 2510189"/>
              <a:gd name="connsiteX1655" fmla="*/ 2339950 w 11178352"/>
              <a:gd name="connsiteY1655" fmla="*/ 1655587 h 2510189"/>
              <a:gd name="connsiteX1656" fmla="*/ 2344876 w 11178352"/>
              <a:gd name="connsiteY1656" fmla="*/ 1639686 h 2510189"/>
              <a:gd name="connsiteX1657" fmla="*/ 2411582 w 11178352"/>
              <a:gd name="connsiteY1657" fmla="*/ 1634884 h 2510189"/>
              <a:gd name="connsiteX1658" fmla="*/ 2414235 w 11178352"/>
              <a:gd name="connsiteY1658" fmla="*/ 1626322 h 2510189"/>
              <a:gd name="connsiteX1659" fmla="*/ 2229167 w 11178352"/>
              <a:gd name="connsiteY1659" fmla="*/ 1543532 h 2510189"/>
              <a:gd name="connsiteX1660" fmla="*/ 1979001 w 11178352"/>
              <a:gd name="connsiteY1660" fmla="*/ 1508930 h 2510189"/>
              <a:gd name="connsiteX1661" fmla="*/ 1923167 w 11178352"/>
              <a:gd name="connsiteY1661" fmla="*/ 1421939 h 2510189"/>
              <a:gd name="connsiteX1662" fmla="*/ 1830000 w 11178352"/>
              <a:gd name="connsiteY1662" fmla="*/ 1350189 h 2510189"/>
              <a:gd name="connsiteX1663" fmla="*/ 1930162 w 11178352"/>
              <a:gd name="connsiteY1663" fmla="*/ 1294091 h 2510189"/>
              <a:gd name="connsiteX1664" fmla="*/ 1940636 w 11178352"/>
              <a:gd name="connsiteY1664" fmla="*/ 1294073 h 2510189"/>
              <a:gd name="connsiteX1665" fmla="*/ 1972845 w 11178352"/>
              <a:gd name="connsiteY1665" fmla="*/ 1285443 h 2510189"/>
              <a:gd name="connsiteX1666" fmla="*/ 1975140 w 11178352"/>
              <a:gd name="connsiteY1666" fmla="*/ 1294012 h 2510189"/>
              <a:gd name="connsiteX1667" fmla="*/ 2028045 w 11178352"/>
              <a:gd name="connsiteY1667" fmla="*/ 1293918 h 2510189"/>
              <a:gd name="connsiteX1668" fmla="*/ 2063956 w 11178352"/>
              <a:gd name="connsiteY1668" fmla="*/ 1283260 h 2510189"/>
              <a:gd name="connsiteX1669" fmla="*/ 2091441 w 11178352"/>
              <a:gd name="connsiteY1669" fmla="*/ 1299817 h 2510189"/>
              <a:gd name="connsiteX1670" fmla="*/ 2144412 w 11178352"/>
              <a:gd name="connsiteY1670" fmla="*/ 1290760 h 2510189"/>
              <a:gd name="connsiteX1671" fmla="*/ 2324351 w 11178352"/>
              <a:gd name="connsiteY1671" fmla="*/ 1284839 h 2510189"/>
              <a:gd name="connsiteX1672" fmla="*/ 2351098 w 11178352"/>
              <a:gd name="connsiteY1672" fmla="*/ 1300953 h 2510189"/>
              <a:gd name="connsiteX1673" fmla="*/ 2363131 w 11178352"/>
              <a:gd name="connsiteY1673" fmla="*/ 1297729 h 2510189"/>
              <a:gd name="connsiteX1674" fmla="*/ 2386697 w 11178352"/>
              <a:gd name="connsiteY1674" fmla="*/ 1295419 h 2510189"/>
              <a:gd name="connsiteX1675" fmla="*/ 2386946 w 11178352"/>
              <a:gd name="connsiteY1675" fmla="*/ 1295567 h 2510189"/>
              <a:gd name="connsiteX1676" fmla="*/ 2394803 w 11178352"/>
              <a:gd name="connsiteY1676" fmla="*/ 1294264 h 2510189"/>
              <a:gd name="connsiteX1677" fmla="*/ 2507392 w 11178352"/>
              <a:gd name="connsiteY1677" fmla="*/ 1299415 h 2510189"/>
              <a:gd name="connsiteX1678" fmla="*/ 2493546 w 11178352"/>
              <a:gd name="connsiteY1678" fmla="*/ 1247740 h 2510189"/>
              <a:gd name="connsiteX1679" fmla="*/ 2335327 w 11178352"/>
              <a:gd name="connsiteY1679" fmla="*/ 1259035 h 2510189"/>
              <a:gd name="connsiteX1680" fmla="*/ 2238934 w 11178352"/>
              <a:gd name="connsiteY1680" fmla="*/ 1260361 h 2510189"/>
              <a:gd name="connsiteX1681" fmla="*/ 2204371 w 11178352"/>
              <a:gd name="connsiteY1681" fmla="*/ 1251715 h 2510189"/>
              <a:gd name="connsiteX1682" fmla="*/ 2190471 w 11178352"/>
              <a:gd name="connsiteY1682" fmla="*/ 1199835 h 2510189"/>
              <a:gd name="connsiteX1683" fmla="*/ 2283801 w 11178352"/>
              <a:gd name="connsiteY1683" fmla="*/ 1187080 h 2510189"/>
              <a:gd name="connsiteX1684" fmla="*/ 2282387 w 11178352"/>
              <a:gd name="connsiteY1684" fmla="*/ 1181804 h 2510189"/>
              <a:gd name="connsiteX1685" fmla="*/ 2266185 w 11178352"/>
              <a:gd name="connsiteY1685" fmla="*/ 1186145 h 2510189"/>
              <a:gd name="connsiteX1686" fmla="*/ 2307761 w 11178352"/>
              <a:gd name="connsiteY1686" fmla="*/ 1156158 h 2510189"/>
              <a:gd name="connsiteX1687" fmla="*/ 2303285 w 11178352"/>
              <a:gd name="connsiteY1687" fmla="*/ 1139452 h 2510189"/>
              <a:gd name="connsiteX1688" fmla="*/ 2311047 w 11178352"/>
              <a:gd name="connsiteY1688" fmla="*/ 1112866 h 2510189"/>
              <a:gd name="connsiteX1689" fmla="*/ 2291932 w 11178352"/>
              <a:gd name="connsiteY1689" fmla="*/ 1104645 h 2510189"/>
              <a:gd name="connsiteX1690" fmla="*/ 2242573 w 11178352"/>
              <a:gd name="connsiteY1690" fmla="*/ 1113978 h 2510189"/>
              <a:gd name="connsiteX1691" fmla="*/ 2182927 w 11178352"/>
              <a:gd name="connsiteY1691" fmla="*/ 1106635 h 2510189"/>
              <a:gd name="connsiteX1692" fmla="*/ 2086534 w 11178352"/>
              <a:gd name="connsiteY1692" fmla="*/ 1107961 h 2510189"/>
              <a:gd name="connsiteX1693" fmla="*/ 2051972 w 11178352"/>
              <a:gd name="connsiteY1693" fmla="*/ 1099316 h 2510189"/>
              <a:gd name="connsiteX1694" fmla="*/ 2042150 w 11178352"/>
              <a:gd name="connsiteY1694" fmla="*/ 1062656 h 2510189"/>
              <a:gd name="connsiteX1695" fmla="*/ 2014392 w 11178352"/>
              <a:gd name="connsiteY1695" fmla="*/ 1063477 h 2510189"/>
              <a:gd name="connsiteX1696" fmla="*/ 2012749 w 11178352"/>
              <a:gd name="connsiteY1696" fmla="*/ 1063226 h 2510189"/>
              <a:gd name="connsiteX1697" fmla="*/ 2011043 w 11178352"/>
              <a:gd name="connsiteY1697" fmla="*/ 1066930 h 2510189"/>
              <a:gd name="connsiteX1698" fmla="*/ 1994840 w 11178352"/>
              <a:gd name="connsiteY1698" fmla="*/ 1071271 h 2510189"/>
              <a:gd name="connsiteX1699" fmla="*/ 1991831 w 11178352"/>
              <a:gd name="connsiteY1699" fmla="*/ 1060036 h 2510189"/>
              <a:gd name="connsiteX1700" fmla="*/ 1955553 w 11178352"/>
              <a:gd name="connsiteY1700" fmla="*/ 1054504 h 2510189"/>
              <a:gd name="connsiteX1701" fmla="*/ 1944969 w 11178352"/>
              <a:gd name="connsiteY1701" fmla="*/ 1015008 h 2510189"/>
              <a:gd name="connsiteX1702" fmla="*/ 1934138 w 11178352"/>
              <a:gd name="connsiteY1702" fmla="*/ 1020623 h 2510189"/>
              <a:gd name="connsiteX1703" fmla="*/ 1824606 w 11178352"/>
              <a:gd name="connsiteY1703" fmla="*/ 1037722 h 2510189"/>
              <a:gd name="connsiteX1704" fmla="*/ 1822957 w 11178352"/>
              <a:gd name="connsiteY1704" fmla="*/ 1031567 h 2510189"/>
              <a:gd name="connsiteX1705" fmla="*/ 1835196 w 11178352"/>
              <a:gd name="connsiteY1705" fmla="*/ 1021690 h 2510189"/>
              <a:gd name="connsiteX1706" fmla="*/ 1783682 w 11178352"/>
              <a:gd name="connsiteY1706" fmla="*/ 1005335 h 2510189"/>
              <a:gd name="connsiteX1707" fmla="*/ 1782159 w 11178352"/>
              <a:gd name="connsiteY1707" fmla="*/ 999650 h 2510189"/>
              <a:gd name="connsiteX1708" fmla="*/ 1717367 w 11178352"/>
              <a:gd name="connsiteY1708" fmla="*/ 1008063 h 2510189"/>
              <a:gd name="connsiteX1709" fmla="*/ 1714331 w 11178352"/>
              <a:gd name="connsiteY1709" fmla="*/ 996732 h 2510189"/>
              <a:gd name="connsiteX1710" fmla="*/ 1613778 w 11178352"/>
              <a:gd name="connsiteY1710" fmla="*/ 1007745 h 2510189"/>
              <a:gd name="connsiteX1711" fmla="*/ 1571630 w 11178352"/>
              <a:gd name="connsiteY1711" fmla="*/ 1000896 h 2510189"/>
              <a:gd name="connsiteX1712" fmla="*/ 1542953 w 11178352"/>
              <a:gd name="connsiteY1712" fmla="*/ 1014236 h 2510189"/>
              <a:gd name="connsiteX1713" fmla="*/ 1459704 w 11178352"/>
              <a:gd name="connsiteY1713" fmla="*/ 999786 h 2510189"/>
              <a:gd name="connsiteX1714" fmla="*/ 1426973 w 11178352"/>
              <a:gd name="connsiteY1714" fmla="*/ 993284 h 2510189"/>
              <a:gd name="connsiteX1715" fmla="*/ 1425123 w 11178352"/>
              <a:gd name="connsiteY1715" fmla="*/ 1000606 h 2510189"/>
              <a:gd name="connsiteX1716" fmla="*/ 1434312 w 11178352"/>
              <a:gd name="connsiteY1716" fmla="*/ 1034899 h 2510189"/>
              <a:gd name="connsiteX1717" fmla="*/ 1464402 w 11178352"/>
              <a:gd name="connsiteY1717" fmla="*/ 1026836 h 2510189"/>
              <a:gd name="connsiteX1718" fmla="*/ 1453577 w 11178352"/>
              <a:gd name="connsiteY1718" fmla="*/ 1041989 h 2510189"/>
              <a:gd name="connsiteX1719" fmla="*/ 1637701 w 11178352"/>
              <a:gd name="connsiteY1719" fmla="*/ 1071817 h 2510189"/>
              <a:gd name="connsiteX1720" fmla="*/ 1639351 w 11178352"/>
              <a:gd name="connsiteY1720" fmla="*/ 1077972 h 2510189"/>
              <a:gd name="connsiteX1721" fmla="*/ 1669436 w 11178352"/>
              <a:gd name="connsiteY1721" fmla="*/ 1069911 h 2510189"/>
              <a:gd name="connsiteX1722" fmla="*/ 1694815 w 11178352"/>
              <a:gd name="connsiteY1722" fmla="*/ 1044263 h 2510189"/>
              <a:gd name="connsiteX1723" fmla="*/ 1702590 w 11178352"/>
              <a:gd name="connsiteY1723" fmla="*/ 1073280 h 2510189"/>
              <a:gd name="connsiteX1724" fmla="*/ 1767243 w 11178352"/>
              <a:gd name="connsiteY1724" fmla="*/ 1073862 h 2510189"/>
              <a:gd name="connsiteX1725" fmla="*/ 1851396 w 11178352"/>
              <a:gd name="connsiteY1725" fmla="*/ 1082413 h 2510189"/>
              <a:gd name="connsiteX1726" fmla="*/ 1852810 w 11178352"/>
              <a:gd name="connsiteY1726" fmla="*/ 1087690 h 2510189"/>
              <a:gd name="connsiteX1727" fmla="*/ 1839671 w 11178352"/>
              <a:gd name="connsiteY1727" fmla="*/ 1103461 h 2510189"/>
              <a:gd name="connsiteX1728" fmla="*/ 1855873 w 11178352"/>
              <a:gd name="connsiteY1728" fmla="*/ 1099119 h 2510189"/>
              <a:gd name="connsiteX1729" fmla="*/ 1868349 w 11178352"/>
              <a:gd name="connsiteY1729" fmla="*/ 1090123 h 2510189"/>
              <a:gd name="connsiteX1730" fmla="*/ 1901503 w 11178352"/>
              <a:gd name="connsiteY1730" fmla="*/ 1093490 h 2510189"/>
              <a:gd name="connsiteX1731" fmla="*/ 1875888 w 11178352"/>
              <a:gd name="connsiteY1731" fmla="*/ 1118261 h 2510189"/>
              <a:gd name="connsiteX1732" fmla="*/ 1895153 w 11178352"/>
              <a:gd name="connsiteY1732" fmla="*/ 1125350 h 2510189"/>
              <a:gd name="connsiteX1733" fmla="*/ 1896802 w 11178352"/>
              <a:gd name="connsiteY1733" fmla="*/ 1131505 h 2510189"/>
              <a:gd name="connsiteX1734" fmla="*/ 1883662 w 11178352"/>
              <a:gd name="connsiteY1734" fmla="*/ 1147277 h 2510189"/>
              <a:gd name="connsiteX1735" fmla="*/ 1724030 w 11178352"/>
              <a:gd name="connsiteY1735" fmla="*/ 1153296 h 2510189"/>
              <a:gd name="connsiteX1736" fmla="*/ 1695353 w 11178352"/>
              <a:gd name="connsiteY1736" fmla="*/ 1166635 h 2510189"/>
              <a:gd name="connsiteX1737" fmla="*/ 1612104 w 11178352"/>
              <a:gd name="connsiteY1737" fmla="*/ 1152187 h 2510189"/>
              <a:gd name="connsiteX1738" fmla="*/ 1498095 w 11178352"/>
              <a:gd name="connsiteY1738" fmla="*/ 1152577 h 2510189"/>
              <a:gd name="connsiteX1739" fmla="*/ 1495032 w 11178352"/>
              <a:gd name="connsiteY1739" fmla="*/ 1141145 h 2510189"/>
              <a:gd name="connsiteX1740" fmla="*/ 1525117 w 11178352"/>
              <a:gd name="connsiteY1740" fmla="*/ 1133084 h 2510189"/>
              <a:gd name="connsiteX1741" fmla="*/ 1458815 w 11178352"/>
              <a:gd name="connsiteY1741" fmla="*/ 1126347 h 2510189"/>
              <a:gd name="connsiteX1742" fmla="*/ 1488906 w 11178352"/>
              <a:gd name="connsiteY1742" fmla="*/ 1118284 h 2510189"/>
              <a:gd name="connsiteX1743" fmla="*/ 1482781 w 11178352"/>
              <a:gd name="connsiteY1743" fmla="*/ 1095422 h 2510189"/>
              <a:gd name="connsiteX1744" fmla="*/ 1454103 w 11178352"/>
              <a:gd name="connsiteY1744" fmla="*/ 1108762 h 2510189"/>
              <a:gd name="connsiteX1745" fmla="*/ 1387801 w 11178352"/>
              <a:gd name="connsiteY1745" fmla="*/ 1102022 h 2510189"/>
              <a:gd name="connsiteX1746" fmla="*/ 1386387 w 11178352"/>
              <a:gd name="connsiteY1746" fmla="*/ 1096748 h 2510189"/>
              <a:gd name="connsiteX1747" fmla="*/ 1400940 w 11178352"/>
              <a:gd name="connsiteY1747" fmla="*/ 1086251 h 2510189"/>
              <a:gd name="connsiteX1748" fmla="*/ 1381675 w 11178352"/>
              <a:gd name="connsiteY1748" fmla="*/ 1079161 h 2510189"/>
              <a:gd name="connsiteX1749" fmla="*/ 1396462 w 11178352"/>
              <a:gd name="connsiteY1749" fmla="*/ 1069543 h 2510189"/>
              <a:gd name="connsiteX1750" fmla="*/ 1279156 w 11178352"/>
              <a:gd name="connsiteY1750" fmla="*/ 1057622 h 2510189"/>
              <a:gd name="connsiteX1751" fmla="*/ 1293944 w 11178352"/>
              <a:gd name="connsiteY1751" fmla="*/ 1048008 h 2510189"/>
              <a:gd name="connsiteX1752" fmla="*/ 1198952 w 11178352"/>
              <a:gd name="connsiteY1752" fmla="*/ 999008 h 2510189"/>
              <a:gd name="connsiteX1753" fmla="*/ 1126525 w 11178352"/>
              <a:gd name="connsiteY1753" fmla="*/ 969409 h 2510189"/>
              <a:gd name="connsiteX1754" fmla="*/ 1033194 w 11178352"/>
              <a:gd name="connsiteY1754" fmla="*/ 982164 h 2510189"/>
              <a:gd name="connsiteX1755" fmla="*/ 1060222 w 11178352"/>
              <a:gd name="connsiteY1755" fmla="*/ 962669 h 2510189"/>
              <a:gd name="connsiteX1756" fmla="*/ 1017879 w 11178352"/>
              <a:gd name="connsiteY1756" fmla="*/ 925009 h 2510189"/>
              <a:gd name="connsiteX1757" fmla="*/ 1013403 w 11178352"/>
              <a:gd name="connsiteY1757" fmla="*/ 908304 h 2510189"/>
              <a:gd name="connsiteX1758" fmla="*/ 983312 w 11178352"/>
              <a:gd name="connsiteY1758" fmla="*/ 916366 h 2510189"/>
              <a:gd name="connsiteX1759" fmla="*/ 975537 w 11178352"/>
              <a:gd name="connsiteY1759" fmla="*/ 887347 h 2510189"/>
              <a:gd name="connsiteX1760" fmla="*/ 806715 w 11178352"/>
              <a:gd name="connsiteY1760" fmla="*/ 859075 h 2510189"/>
              <a:gd name="connsiteX1761" fmla="*/ 836806 w 11178352"/>
              <a:gd name="connsiteY1761" fmla="*/ 851012 h 2510189"/>
              <a:gd name="connsiteX1762" fmla="*/ 835392 w 11178352"/>
              <a:gd name="connsiteY1762" fmla="*/ 845735 h 2510189"/>
              <a:gd name="connsiteX1763" fmla="*/ 817541 w 11178352"/>
              <a:gd name="connsiteY1763" fmla="*/ 843921 h 2510189"/>
              <a:gd name="connsiteX1764" fmla="*/ 827617 w 11178352"/>
              <a:gd name="connsiteY1764" fmla="*/ 816719 h 2510189"/>
              <a:gd name="connsiteX1765" fmla="*/ 902759 w 11178352"/>
              <a:gd name="connsiteY1765" fmla="*/ 805766 h 2510189"/>
              <a:gd name="connsiteX1766" fmla="*/ 865480 w 11178352"/>
              <a:gd name="connsiteY1766" fmla="*/ 772610 h 2510189"/>
              <a:gd name="connsiteX1767" fmla="*/ 861003 w 11178352"/>
              <a:gd name="connsiteY1767" fmla="*/ 755903 h 2510189"/>
              <a:gd name="connsiteX1768" fmla="*/ 830912 w 11178352"/>
              <a:gd name="connsiteY1768" fmla="*/ 763967 h 2510189"/>
              <a:gd name="connsiteX1769" fmla="*/ 825632 w 11178352"/>
              <a:gd name="connsiteY1769" fmla="*/ 744260 h 2510189"/>
              <a:gd name="connsiteX1770" fmla="*/ 823129 w 11178352"/>
              <a:gd name="connsiteY1770" fmla="*/ 744410 h 2510189"/>
              <a:gd name="connsiteX1771" fmla="*/ 809240 w 11178352"/>
              <a:gd name="connsiteY1771" fmla="*/ 748132 h 2510189"/>
              <a:gd name="connsiteX1772" fmla="*/ 796101 w 11178352"/>
              <a:gd name="connsiteY1772" fmla="*/ 763905 h 2510189"/>
              <a:gd name="connsiteX1773" fmla="*/ 726736 w 11178352"/>
              <a:gd name="connsiteY1773" fmla="*/ 745737 h 2510189"/>
              <a:gd name="connsiteX1774" fmla="*/ 800617 w 11178352"/>
              <a:gd name="connsiteY1774" fmla="*/ 725940 h 2510189"/>
              <a:gd name="connsiteX1775" fmla="*/ 777987 w 11178352"/>
              <a:gd name="connsiteY1775" fmla="*/ 716888 h 2510189"/>
              <a:gd name="connsiteX1776" fmla="*/ 654315 w 11178352"/>
              <a:gd name="connsiteY1776" fmla="*/ 706675 h 2510189"/>
              <a:gd name="connsiteX1777" fmla="*/ 684406 w 11178352"/>
              <a:gd name="connsiteY1777" fmla="*/ 698612 h 2510189"/>
              <a:gd name="connsiteX1778" fmla="*/ 682993 w 11178352"/>
              <a:gd name="connsiteY1778" fmla="*/ 693336 h 2510189"/>
              <a:gd name="connsiteX1779" fmla="*/ 665142 w 11178352"/>
              <a:gd name="connsiteY1779" fmla="*/ 691521 h 2510189"/>
              <a:gd name="connsiteX1780" fmla="*/ 675218 w 11178352"/>
              <a:gd name="connsiteY1780" fmla="*/ 664319 h 2510189"/>
              <a:gd name="connsiteX1781" fmla="*/ 864942 w 11178352"/>
              <a:gd name="connsiteY1781" fmla="*/ 650238 h 2510189"/>
              <a:gd name="connsiteX1782" fmla="*/ 929830 w 11178352"/>
              <a:gd name="connsiteY1782" fmla="*/ 651698 h 2510189"/>
              <a:gd name="connsiteX1783" fmla="*/ 942081 w 11178352"/>
              <a:gd name="connsiteY1783" fmla="*/ 697423 h 2510189"/>
              <a:gd name="connsiteX1784" fmla="*/ 1227975 w 11178352"/>
              <a:gd name="connsiteY1784" fmla="*/ 736737 h 2510189"/>
              <a:gd name="connsiteX1785" fmla="*/ 1213423 w 11178352"/>
              <a:gd name="connsiteY1785" fmla="*/ 747234 h 2510189"/>
              <a:gd name="connsiteX1786" fmla="*/ 1243508 w 11178352"/>
              <a:gd name="connsiteY1786" fmla="*/ 739173 h 2510189"/>
              <a:gd name="connsiteX1787" fmla="*/ 1240227 w 11178352"/>
              <a:gd name="connsiteY1787" fmla="*/ 782460 h 2510189"/>
              <a:gd name="connsiteX1788" fmla="*/ 1270312 w 11178352"/>
              <a:gd name="connsiteY1788" fmla="*/ 774399 h 2510189"/>
              <a:gd name="connsiteX1789" fmla="*/ 1273375 w 11178352"/>
              <a:gd name="connsiteY1789" fmla="*/ 785831 h 2510189"/>
              <a:gd name="connsiteX1790" fmla="*/ 1263534 w 11178352"/>
              <a:gd name="connsiteY1790" fmla="*/ 813912 h 2510189"/>
              <a:gd name="connsiteX1791" fmla="*/ 1281150 w 11178352"/>
              <a:gd name="connsiteY1791" fmla="*/ 814847 h 2510189"/>
              <a:gd name="connsiteX1792" fmla="*/ 1272723 w 11178352"/>
              <a:gd name="connsiteY1792" fmla="*/ 848205 h 2510189"/>
              <a:gd name="connsiteX1793" fmla="*/ 1275101 w 11178352"/>
              <a:gd name="connsiteY1793" fmla="*/ 857076 h 2510189"/>
              <a:gd name="connsiteX1794" fmla="*/ 1303246 w 11178352"/>
              <a:gd name="connsiteY1794" fmla="*/ 858206 h 2510189"/>
              <a:gd name="connsiteX1795" fmla="*/ 1380375 w 11178352"/>
              <a:gd name="connsiteY1795" fmla="*/ 889137 h 2510189"/>
              <a:gd name="connsiteX1796" fmla="*/ 1365822 w 11178352"/>
              <a:gd name="connsiteY1796" fmla="*/ 899634 h 2510189"/>
              <a:gd name="connsiteX1797" fmla="*/ 1395907 w 11178352"/>
              <a:gd name="connsiteY1797" fmla="*/ 891573 h 2510189"/>
              <a:gd name="connsiteX1798" fmla="*/ 1394572 w 11178352"/>
              <a:gd name="connsiteY1798" fmla="*/ 909194 h 2510189"/>
              <a:gd name="connsiteX1799" fmla="*/ 1485301 w 11178352"/>
              <a:gd name="connsiteY1799" fmla="*/ 919417 h 2510189"/>
              <a:gd name="connsiteX1800" fmla="*/ 1486950 w 11178352"/>
              <a:gd name="connsiteY1800" fmla="*/ 925572 h 2510189"/>
              <a:gd name="connsiteX1801" fmla="*/ 1517036 w 11178352"/>
              <a:gd name="connsiteY1801" fmla="*/ 917511 h 2510189"/>
              <a:gd name="connsiteX1802" fmla="*/ 1542415 w 11178352"/>
              <a:gd name="connsiteY1802" fmla="*/ 891863 h 2510189"/>
              <a:gd name="connsiteX1803" fmla="*/ 1550190 w 11178352"/>
              <a:gd name="connsiteY1803" fmla="*/ 920880 h 2510189"/>
              <a:gd name="connsiteX1804" fmla="*/ 1614843 w 11178352"/>
              <a:gd name="connsiteY1804" fmla="*/ 921462 h 2510189"/>
              <a:gd name="connsiteX1805" fmla="*/ 1698997 w 11178352"/>
              <a:gd name="connsiteY1805" fmla="*/ 930013 h 2510189"/>
              <a:gd name="connsiteX1806" fmla="*/ 1700410 w 11178352"/>
              <a:gd name="connsiteY1806" fmla="*/ 935290 h 2510189"/>
              <a:gd name="connsiteX1807" fmla="*/ 1687271 w 11178352"/>
              <a:gd name="connsiteY1807" fmla="*/ 951060 h 2510189"/>
              <a:gd name="connsiteX1808" fmla="*/ 1703474 w 11178352"/>
              <a:gd name="connsiteY1808" fmla="*/ 946719 h 2510189"/>
              <a:gd name="connsiteX1809" fmla="*/ 1715948 w 11178352"/>
              <a:gd name="connsiteY1809" fmla="*/ 937723 h 2510189"/>
              <a:gd name="connsiteX1810" fmla="*/ 1749103 w 11178352"/>
              <a:gd name="connsiteY1810" fmla="*/ 941089 h 2510189"/>
              <a:gd name="connsiteX1811" fmla="*/ 1723488 w 11178352"/>
              <a:gd name="connsiteY1811" fmla="*/ 965861 h 2510189"/>
              <a:gd name="connsiteX1812" fmla="*/ 1741202 w 11178352"/>
              <a:gd name="connsiteY1812" fmla="*/ 972379 h 2510189"/>
              <a:gd name="connsiteX1813" fmla="*/ 1751402 w 11178352"/>
              <a:gd name="connsiteY1813" fmla="*/ 949935 h 2510189"/>
              <a:gd name="connsiteX1814" fmla="*/ 1763642 w 11178352"/>
              <a:gd name="connsiteY1814" fmla="*/ 940058 h 2510189"/>
              <a:gd name="connsiteX1815" fmla="*/ 1811578 w 11178352"/>
              <a:gd name="connsiteY1815" fmla="*/ 933810 h 2510189"/>
              <a:gd name="connsiteX1816" fmla="*/ 1798440 w 11178352"/>
              <a:gd name="connsiteY1816" fmla="*/ 949583 h 2510189"/>
              <a:gd name="connsiteX1817" fmla="*/ 1994953 w 11178352"/>
              <a:gd name="connsiteY1817" fmla="*/ 951589 h 2510189"/>
              <a:gd name="connsiteX1818" fmla="*/ 2135576 w 11178352"/>
              <a:gd name="connsiteY1818" fmla="*/ 966036 h 2510189"/>
              <a:gd name="connsiteX1819" fmla="*/ 2158469 w 11178352"/>
              <a:gd name="connsiteY1819" fmla="*/ 961078 h 2510189"/>
              <a:gd name="connsiteX1820" fmla="*/ 2158647 w 11178352"/>
              <a:gd name="connsiteY1820" fmla="*/ 960467 h 2510189"/>
              <a:gd name="connsiteX1821" fmla="*/ 2122196 w 11178352"/>
              <a:gd name="connsiteY1821" fmla="*/ 944789 h 2510189"/>
              <a:gd name="connsiteX1822" fmla="*/ 2133921 w 11178352"/>
              <a:gd name="connsiteY1822" fmla="*/ 923742 h 2510189"/>
              <a:gd name="connsiteX1823" fmla="*/ 2105249 w 11178352"/>
              <a:gd name="connsiteY1823" fmla="*/ 937077 h 2510189"/>
              <a:gd name="connsiteX1824" fmla="*/ 2015199 w 11178352"/>
              <a:gd name="connsiteY1824" fmla="*/ 906545 h 2510189"/>
              <a:gd name="connsiteX1825" fmla="*/ 1803153 w 11178352"/>
              <a:gd name="connsiteY1825" fmla="*/ 902104 h 2510189"/>
              <a:gd name="connsiteX1826" fmla="*/ 1792315 w 11178352"/>
              <a:gd name="connsiteY1826" fmla="*/ 861656 h 2510189"/>
              <a:gd name="connsiteX1827" fmla="*/ 1745279 w 11178352"/>
              <a:gd name="connsiteY1827" fmla="*/ 862009 h 2510189"/>
              <a:gd name="connsiteX1828" fmla="*/ 1757748 w 11178352"/>
              <a:gd name="connsiteY1828" fmla="*/ 853012 h 2510189"/>
              <a:gd name="connsiteX1829" fmla="*/ 1564966 w 11178352"/>
              <a:gd name="connsiteY1829" fmla="*/ 855662 h 2510189"/>
              <a:gd name="connsiteX1830" fmla="*/ 1560254 w 11178352"/>
              <a:gd name="connsiteY1830" fmla="*/ 838075 h 2510189"/>
              <a:gd name="connsiteX1831" fmla="*/ 1599002 w 11178352"/>
              <a:gd name="connsiteY1831" fmla="*/ 797534 h 2510189"/>
              <a:gd name="connsiteX1832" fmla="*/ 1611242 w 11178352"/>
              <a:gd name="connsiteY1832" fmla="*/ 787658 h 2510189"/>
              <a:gd name="connsiteX1833" fmla="*/ 1659178 w 11178352"/>
              <a:gd name="connsiteY1833" fmla="*/ 781410 h 2510189"/>
              <a:gd name="connsiteX1834" fmla="*/ 1646040 w 11178352"/>
              <a:gd name="connsiteY1834" fmla="*/ 797183 h 2510189"/>
              <a:gd name="connsiteX1835" fmla="*/ 1842553 w 11178352"/>
              <a:gd name="connsiteY1835" fmla="*/ 799188 h 2510189"/>
              <a:gd name="connsiteX1836" fmla="*/ 1983176 w 11178352"/>
              <a:gd name="connsiteY1836" fmla="*/ 813636 h 2510189"/>
              <a:gd name="connsiteX1837" fmla="*/ 1983922 w 11178352"/>
              <a:gd name="connsiteY1837" fmla="*/ 813476 h 2510189"/>
              <a:gd name="connsiteX1838" fmla="*/ 1921925 w 11178352"/>
              <a:gd name="connsiteY1838" fmla="*/ 794271 h 2510189"/>
              <a:gd name="connsiteX1839" fmla="*/ 1897097 w 11178352"/>
              <a:gd name="connsiteY1839" fmla="*/ 769158 h 2510189"/>
              <a:gd name="connsiteX1840" fmla="*/ 1914523 w 11178352"/>
              <a:gd name="connsiteY1840" fmla="*/ 712899 h 2510189"/>
              <a:gd name="connsiteX1841" fmla="*/ 1990041 w 11178352"/>
              <a:gd name="connsiteY1841" fmla="*/ 728248 h 2510189"/>
              <a:gd name="connsiteX1842" fmla="*/ 2017520 w 11178352"/>
              <a:gd name="connsiteY1842" fmla="*/ 744802 h 2510189"/>
              <a:gd name="connsiteX1843" fmla="*/ 2019793 w 11178352"/>
              <a:gd name="connsiteY1843" fmla="*/ 737464 h 2510189"/>
              <a:gd name="connsiteX1844" fmla="*/ 2063300 w 11178352"/>
              <a:gd name="connsiteY1844" fmla="*/ 758983 h 2510189"/>
              <a:gd name="connsiteX1845" fmla="*/ 2095332 w 11178352"/>
              <a:gd name="connsiteY1845" fmla="*/ 760862 h 2510189"/>
              <a:gd name="connsiteX1846" fmla="*/ 2097739 w 11178352"/>
              <a:gd name="connsiteY1846" fmla="*/ 761608 h 2510189"/>
              <a:gd name="connsiteX1847" fmla="*/ 2106067 w 11178352"/>
              <a:gd name="connsiteY1847" fmla="*/ 754968 h 2510189"/>
              <a:gd name="connsiteX1848" fmla="*/ 2160394 w 11178352"/>
              <a:gd name="connsiteY1848" fmla="*/ 726276 h 2510189"/>
              <a:gd name="connsiteX1849" fmla="*/ 2179796 w 11178352"/>
              <a:gd name="connsiteY1849" fmla="*/ 738512 h 2510189"/>
              <a:gd name="connsiteX1850" fmla="*/ 2213716 w 11178352"/>
              <a:gd name="connsiteY1850" fmla="*/ 749619 h 2510189"/>
              <a:gd name="connsiteX1851" fmla="*/ 2211385 w 11178352"/>
              <a:gd name="connsiteY1851" fmla="*/ 740921 h 2510189"/>
              <a:gd name="connsiteX1852" fmla="*/ 2227587 w 11178352"/>
              <a:gd name="connsiteY1852" fmla="*/ 736580 h 2510189"/>
              <a:gd name="connsiteX1853" fmla="*/ 2260735 w 11178352"/>
              <a:gd name="connsiteY1853" fmla="*/ 739949 h 2510189"/>
              <a:gd name="connsiteX1854" fmla="*/ 2262149 w 11178352"/>
              <a:gd name="connsiteY1854" fmla="*/ 745225 h 2510189"/>
              <a:gd name="connsiteX1855" fmla="*/ 2219675 w 11178352"/>
              <a:gd name="connsiteY1855" fmla="*/ 751571 h 2510189"/>
              <a:gd name="connsiteX1856" fmla="*/ 2232821 w 11178352"/>
              <a:gd name="connsiteY1856" fmla="*/ 755875 h 2510189"/>
              <a:gd name="connsiteX1857" fmla="*/ 2279114 w 11178352"/>
              <a:gd name="connsiteY1857" fmla="*/ 743471 h 2510189"/>
              <a:gd name="connsiteX1858" fmla="*/ 2318389 w 11178352"/>
              <a:gd name="connsiteY1858" fmla="*/ 769703 h 2510189"/>
              <a:gd name="connsiteX1859" fmla="*/ 2347066 w 11178352"/>
              <a:gd name="connsiteY1859" fmla="*/ 756363 h 2510189"/>
              <a:gd name="connsiteX1860" fmla="*/ 2360955 w 11178352"/>
              <a:gd name="connsiteY1860" fmla="*/ 752641 h 2510189"/>
              <a:gd name="connsiteX1861" fmla="*/ 2394104 w 11178352"/>
              <a:gd name="connsiteY1861" fmla="*/ 756012 h 2510189"/>
              <a:gd name="connsiteX1862" fmla="*/ 2395517 w 11178352"/>
              <a:gd name="connsiteY1862" fmla="*/ 761286 h 2510189"/>
              <a:gd name="connsiteX1863" fmla="*/ 2323100 w 11178352"/>
              <a:gd name="connsiteY1863" fmla="*/ 787288 h 2510189"/>
              <a:gd name="connsiteX1864" fmla="*/ 2329227 w 11178352"/>
              <a:gd name="connsiteY1864" fmla="*/ 810150 h 2510189"/>
              <a:gd name="connsiteX1865" fmla="*/ 2344530 w 11178352"/>
              <a:gd name="connsiteY1865" fmla="*/ 811704 h 2510189"/>
              <a:gd name="connsiteX1866" fmla="*/ 2333704 w 11178352"/>
              <a:gd name="connsiteY1866" fmla="*/ 826858 h 2510189"/>
              <a:gd name="connsiteX1867" fmla="*/ 2335353 w 11178352"/>
              <a:gd name="connsiteY1867" fmla="*/ 833013 h 2510189"/>
              <a:gd name="connsiteX1868" fmla="*/ 2349242 w 11178352"/>
              <a:gd name="connsiteY1868" fmla="*/ 829291 h 2510189"/>
              <a:gd name="connsiteX1869" fmla="*/ 2360732 w 11178352"/>
              <a:gd name="connsiteY1869" fmla="*/ 807363 h 2510189"/>
              <a:gd name="connsiteX1870" fmla="*/ 2341467 w 11178352"/>
              <a:gd name="connsiteY1870" fmla="*/ 800274 h 2510189"/>
              <a:gd name="connsiteX1871" fmla="*/ 2367081 w 11178352"/>
              <a:gd name="connsiteY1871" fmla="*/ 775503 h 2510189"/>
              <a:gd name="connsiteX1872" fmla="*/ 2485797 w 11178352"/>
              <a:gd name="connsiteY1872" fmla="*/ 792701 h 2510189"/>
              <a:gd name="connsiteX1873" fmla="*/ 2499686 w 11178352"/>
              <a:gd name="connsiteY1873" fmla="*/ 788980 h 2510189"/>
              <a:gd name="connsiteX1874" fmla="*/ 2528127 w 11178352"/>
              <a:gd name="connsiteY1874" fmla="*/ 774762 h 2510189"/>
              <a:gd name="connsiteX1875" fmla="*/ 2678583 w 11178352"/>
              <a:gd name="connsiteY1875" fmla="*/ 790050 h 2510189"/>
              <a:gd name="connsiteX1876" fmla="*/ 2746535 w 11178352"/>
              <a:gd name="connsiteY1876" fmla="*/ 802942 h 2510189"/>
              <a:gd name="connsiteX1877" fmla="*/ 2776625 w 11178352"/>
              <a:gd name="connsiteY1877" fmla="*/ 794880 h 2510189"/>
              <a:gd name="connsiteX1878" fmla="*/ 2884509 w 11178352"/>
              <a:gd name="connsiteY1878" fmla="*/ 771627 h 2510189"/>
              <a:gd name="connsiteX1879" fmla="*/ 2896979 w 11178352"/>
              <a:gd name="connsiteY1879" fmla="*/ 762631 h 2510189"/>
              <a:gd name="connsiteX1880" fmla="*/ 2961638 w 11178352"/>
              <a:gd name="connsiteY1880" fmla="*/ 763213 h 2510189"/>
              <a:gd name="connsiteX1881" fmla="*/ 3026527 w 11178352"/>
              <a:gd name="connsiteY1881" fmla="*/ 764674 h 2510189"/>
              <a:gd name="connsiteX1882" fmla="*/ 3015701 w 11178352"/>
              <a:gd name="connsiteY1882" fmla="*/ 779828 h 2510189"/>
              <a:gd name="connsiteX1883" fmla="*/ 3238573 w 11178352"/>
              <a:gd name="connsiteY1883" fmla="*/ 769115 h 2510189"/>
              <a:gd name="connsiteX1884" fmla="*/ 3396556 w 11178352"/>
              <a:gd name="connsiteY1884" fmla="*/ 756942 h 2510189"/>
              <a:gd name="connsiteX1885" fmla="*/ 3421644 w 11178352"/>
              <a:gd name="connsiteY1885" fmla="*/ 744093 h 2510189"/>
              <a:gd name="connsiteX1886" fmla="*/ 3447227 w 11178352"/>
              <a:gd name="connsiteY1886" fmla="*/ 721009 h 2510189"/>
              <a:gd name="connsiteX1887" fmla="*/ 3385710 w 11178352"/>
              <a:gd name="connsiteY1887" fmla="*/ 725956 h 2510189"/>
              <a:gd name="connsiteX1888" fmla="*/ 3398849 w 11178352"/>
              <a:gd name="connsiteY1888" fmla="*/ 710185 h 2510189"/>
              <a:gd name="connsiteX1889" fmla="*/ 3397436 w 11178352"/>
              <a:gd name="connsiteY1889" fmla="*/ 704908 h 2510189"/>
              <a:gd name="connsiteX1890" fmla="*/ 3381233 w 11178352"/>
              <a:gd name="connsiteY1890" fmla="*/ 709250 h 2510189"/>
              <a:gd name="connsiteX1891" fmla="*/ 3352556 w 11178352"/>
              <a:gd name="connsiteY1891" fmla="*/ 722588 h 2510189"/>
              <a:gd name="connsiteX1892" fmla="*/ 3162833 w 11178352"/>
              <a:gd name="connsiteY1892" fmla="*/ 736670 h 2510189"/>
              <a:gd name="connsiteX1893" fmla="*/ 3109669 w 11178352"/>
              <a:gd name="connsiteY1893" fmla="*/ 714160 h 2510189"/>
              <a:gd name="connsiteX1894" fmla="*/ 3081233 w 11178352"/>
              <a:gd name="connsiteY1894" fmla="*/ 728376 h 2510189"/>
              <a:gd name="connsiteX1895" fmla="*/ 3065031 w 11178352"/>
              <a:gd name="connsiteY1895" fmla="*/ 732718 h 2510189"/>
              <a:gd name="connsiteX1896" fmla="*/ 3014925 w 11178352"/>
              <a:gd name="connsiteY1896" fmla="*/ 721641 h 2510189"/>
              <a:gd name="connsiteX1897" fmla="*/ 3025751 w 11178352"/>
              <a:gd name="connsiteY1897" fmla="*/ 706487 h 2510189"/>
              <a:gd name="connsiteX1898" fmla="*/ 2989534 w 11178352"/>
              <a:gd name="connsiteY1898" fmla="*/ 691689 h 2510189"/>
              <a:gd name="connsiteX1899" fmla="*/ 2960862 w 11178352"/>
              <a:gd name="connsiteY1899" fmla="*/ 705027 h 2510189"/>
              <a:gd name="connsiteX1900" fmla="*/ 2945560 w 11178352"/>
              <a:gd name="connsiteY1900" fmla="*/ 703471 h 2510189"/>
              <a:gd name="connsiteX1901" fmla="*/ 2930772 w 11178352"/>
              <a:gd name="connsiteY1901" fmla="*/ 713090 h 2510189"/>
              <a:gd name="connsiteX1902" fmla="*/ 2911506 w 11178352"/>
              <a:gd name="connsiteY1902" fmla="*/ 705999 h 2510189"/>
              <a:gd name="connsiteX1903" fmla="*/ 2926295 w 11178352"/>
              <a:gd name="connsiteY1903" fmla="*/ 696381 h 2510189"/>
              <a:gd name="connsiteX1904" fmla="*/ 2861407 w 11178352"/>
              <a:gd name="connsiteY1904" fmla="*/ 694920 h 2510189"/>
              <a:gd name="connsiteX1905" fmla="*/ 2765013 w 11178352"/>
              <a:gd name="connsiteY1905" fmla="*/ 696245 h 2510189"/>
              <a:gd name="connsiteX1906" fmla="*/ 2760535 w 11178352"/>
              <a:gd name="connsiteY1906" fmla="*/ 679538 h 2510189"/>
              <a:gd name="connsiteX1907" fmla="*/ 2774424 w 11178352"/>
              <a:gd name="connsiteY1907" fmla="*/ 675816 h 2510189"/>
              <a:gd name="connsiteX1908" fmla="*/ 2823776 w 11178352"/>
              <a:gd name="connsiteY1908" fmla="*/ 674845 h 2510189"/>
              <a:gd name="connsiteX1909" fmla="*/ 2820713 w 11178352"/>
              <a:gd name="connsiteY1909" fmla="*/ 663413 h 2510189"/>
              <a:gd name="connsiteX1910" fmla="*/ 3085166 w 11178352"/>
              <a:gd name="connsiteY1910" fmla="*/ 622712 h 2510189"/>
              <a:gd name="connsiteX1911" fmla="*/ 3083989 w 11178352"/>
              <a:gd name="connsiteY1911" fmla="*/ 618319 h 2510189"/>
              <a:gd name="connsiteX1912" fmla="*/ 3060902 w 11178352"/>
              <a:gd name="connsiteY1912" fmla="*/ 622529 h 2510189"/>
              <a:gd name="connsiteX1913" fmla="*/ 3044128 w 11178352"/>
              <a:gd name="connsiteY1913" fmla="*/ 608549 h 2510189"/>
              <a:gd name="connsiteX1914" fmla="*/ 3092049 w 11178352"/>
              <a:gd name="connsiteY1914" fmla="*/ 608549 h 2510189"/>
              <a:gd name="connsiteX1915" fmla="*/ 3092049 w 11178352"/>
              <a:gd name="connsiteY1915" fmla="*/ 599811 h 2510189"/>
              <a:gd name="connsiteX1916" fmla="*/ 3060902 w 11178352"/>
              <a:gd name="connsiteY1916" fmla="*/ 599811 h 2510189"/>
              <a:gd name="connsiteX1917" fmla="*/ 3092049 w 11178352"/>
              <a:gd name="connsiteY1917" fmla="*/ 594133 h 2510189"/>
              <a:gd name="connsiteX1918" fmla="*/ 3123201 w 11178352"/>
              <a:gd name="connsiteY1918" fmla="*/ 597191 h 2510189"/>
              <a:gd name="connsiteX1919" fmla="*/ 3154354 w 11178352"/>
              <a:gd name="connsiteY1919" fmla="*/ 585832 h 2510189"/>
              <a:gd name="connsiteX1920" fmla="*/ 3185500 w 11178352"/>
              <a:gd name="connsiteY1920" fmla="*/ 585832 h 2510189"/>
              <a:gd name="connsiteX1921" fmla="*/ 3185500 w 11178352"/>
              <a:gd name="connsiteY1921" fmla="*/ 580152 h 2510189"/>
              <a:gd name="connsiteX1922" fmla="*/ 3123202 w 11178352"/>
              <a:gd name="connsiteY1922" fmla="*/ 574473 h 2510189"/>
              <a:gd name="connsiteX1923" fmla="*/ 3109349 w 11178352"/>
              <a:gd name="connsiteY1923" fmla="*/ 572832 h 2510189"/>
              <a:gd name="connsiteX1924" fmla="*/ 3010432 w 11178352"/>
              <a:gd name="connsiteY1924" fmla="*/ 584270 h 2510189"/>
              <a:gd name="connsiteX1925" fmla="*/ 2957269 w 11178352"/>
              <a:gd name="connsiteY1925" fmla="*/ 561760 h 2510189"/>
              <a:gd name="connsiteX1926" fmla="*/ 2928833 w 11178352"/>
              <a:gd name="connsiteY1926" fmla="*/ 575976 h 2510189"/>
              <a:gd name="connsiteX1927" fmla="*/ 2912632 w 11178352"/>
              <a:gd name="connsiteY1927" fmla="*/ 580317 h 2510189"/>
              <a:gd name="connsiteX1928" fmla="*/ 2862526 w 11178352"/>
              <a:gd name="connsiteY1928" fmla="*/ 569241 h 2510189"/>
              <a:gd name="connsiteX1929" fmla="*/ 2873350 w 11178352"/>
              <a:gd name="connsiteY1929" fmla="*/ 554087 h 2510189"/>
              <a:gd name="connsiteX1930" fmla="*/ 2837135 w 11178352"/>
              <a:gd name="connsiteY1930" fmla="*/ 539289 h 2510189"/>
              <a:gd name="connsiteX1931" fmla="*/ 2808463 w 11178352"/>
              <a:gd name="connsiteY1931" fmla="*/ 552627 h 2510189"/>
              <a:gd name="connsiteX1932" fmla="*/ 2793160 w 11178352"/>
              <a:gd name="connsiteY1932" fmla="*/ 551071 h 2510189"/>
              <a:gd name="connsiteX1933" fmla="*/ 2784749 w 11178352"/>
              <a:gd name="connsiteY1933" fmla="*/ 556542 h 2510189"/>
              <a:gd name="connsiteX1934" fmla="*/ 2794925 w 11178352"/>
              <a:gd name="connsiteY1934" fmla="*/ 554377 h 2510189"/>
              <a:gd name="connsiteX1935" fmla="*/ 2811699 w 11178352"/>
              <a:gd name="connsiteY1935" fmla="*/ 560057 h 2510189"/>
              <a:gd name="connsiteX1936" fmla="*/ 2780547 w 11178352"/>
              <a:gd name="connsiteY1936" fmla="*/ 560057 h 2510189"/>
              <a:gd name="connsiteX1937" fmla="*/ 2794925 w 11178352"/>
              <a:gd name="connsiteY1937" fmla="*/ 565736 h 2510189"/>
              <a:gd name="connsiteX1938" fmla="*/ 2763773 w 11178352"/>
              <a:gd name="connsiteY1938" fmla="*/ 565737 h 2510189"/>
              <a:gd name="connsiteX1939" fmla="*/ 2763773 w 11178352"/>
              <a:gd name="connsiteY1939" fmla="*/ 568510 h 2510189"/>
              <a:gd name="connsiteX1940" fmla="*/ 2732627 w 11178352"/>
              <a:gd name="connsiteY1940" fmla="*/ 563115 h 2510189"/>
              <a:gd name="connsiteX1941" fmla="*/ 2687095 w 11178352"/>
              <a:gd name="connsiteY1941" fmla="*/ 571415 h 2510189"/>
              <a:gd name="connsiteX1942" fmla="*/ 2639174 w 11178352"/>
              <a:gd name="connsiteY1942" fmla="*/ 565737 h 2510189"/>
              <a:gd name="connsiteX1943" fmla="*/ 2608021 w 11178352"/>
              <a:gd name="connsiteY1943" fmla="*/ 565736 h 2510189"/>
              <a:gd name="connsiteX1944" fmla="*/ 2608022 w 11178352"/>
              <a:gd name="connsiteY1944" fmla="*/ 571415 h 2510189"/>
              <a:gd name="connsiteX1945" fmla="*/ 2593649 w 11178352"/>
              <a:gd name="connsiteY1945" fmla="*/ 571415 h 2510189"/>
              <a:gd name="connsiteX1946" fmla="*/ 2593648 w 11178352"/>
              <a:gd name="connsiteY1946" fmla="*/ 563115 h 2510189"/>
              <a:gd name="connsiteX1947" fmla="*/ 2624795 w 11178352"/>
              <a:gd name="connsiteY1947" fmla="*/ 563115 h 2510189"/>
              <a:gd name="connsiteX1948" fmla="*/ 2624796 w 11178352"/>
              <a:gd name="connsiteY1948" fmla="*/ 560057 h 2510189"/>
              <a:gd name="connsiteX1949" fmla="*/ 2531343 w 11178352"/>
              <a:gd name="connsiteY1949" fmla="*/ 560057 h 2510189"/>
              <a:gd name="connsiteX1950" fmla="*/ 2500196 w 11178352"/>
              <a:gd name="connsiteY1950" fmla="*/ 548699 h 2510189"/>
              <a:gd name="connsiteX1951" fmla="*/ 2500196 w 11178352"/>
              <a:gd name="connsiteY1951" fmla="*/ 540398 h 2510189"/>
              <a:gd name="connsiteX1952" fmla="*/ 2531343 w 11178352"/>
              <a:gd name="connsiteY1952" fmla="*/ 540398 h 2510189"/>
              <a:gd name="connsiteX1953" fmla="*/ 2531343 w 11178352"/>
              <a:gd name="connsiteY1953" fmla="*/ 546077 h 2510189"/>
              <a:gd name="connsiteX1954" fmla="*/ 2545722 w 11178352"/>
              <a:gd name="connsiteY1954" fmla="*/ 546078 h 2510189"/>
              <a:gd name="connsiteX1955" fmla="*/ 2576875 w 11178352"/>
              <a:gd name="connsiteY1955" fmla="*/ 540398 h 2510189"/>
              <a:gd name="connsiteX1956" fmla="*/ 2483423 w 11178352"/>
              <a:gd name="connsiteY1956" fmla="*/ 531661 h 2510189"/>
              <a:gd name="connsiteX1957" fmla="*/ 2514570 w 11178352"/>
              <a:gd name="connsiteY1957" fmla="*/ 517245 h 2510189"/>
              <a:gd name="connsiteX1958" fmla="*/ 2558902 w 11178352"/>
              <a:gd name="connsiteY1958" fmla="*/ 523033 h 2510189"/>
              <a:gd name="connsiteX1959" fmla="*/ 2609997 w 11178352"/>
              <a:gd name="connsiteY1959" fmla="*/ 534086 h 2510189"/>
              <a:gd name="connsiteX1960" fmla="*/ 2608136 w 11178352"/>
              <a:gd name="connsiteY1960" fmla="*/ 527138 h 2510189"/>
              <a:gd name="connsiteX1961" fmla="*/ 2622025 w 11178352"/>
              <a:gd name="connsiteY1961" fmla="*/ 523416 h 2510189"/>
              <a:gd name="connsiteX1962" fmla="*/ 2671376 w 11178352"/>
              <a:gd name="connsiteY1962" fmla="*/ 522445 h 2510189"/>
              <a:gd name="connsiteX1963" fmla="*/ 2668313 w 11178352"/>
              <a:gd name="connsiteY1963" fmla="*/ 511013 h 2510189"/>
              <a:gd name="connsiteX1964" fmla="*/ 2815809 w 11178352"/>
              <a:gd name="connsiteY1964" fmla="*/ 485158 h 2510189"/>
              <a:gd name="connsiteX1965" fmla="*/ 2831473 w 11178352"/>
              <a:gd name="connsiteY1965" fmla="*/ 483169 h 2510189"/>
              <a:gd name="connsiteX1966" fmla="*/ 2826073 w 11178352"/>
              <a:gd name="connsiteY1966" fmla="*/ 483169 h 2510189"/>
              <a:gd name="connsiteX1967" fmla="*/ 2780546 w 11178352"/>
              <a:gd name="connsiteY1967" fmla="*/ 488849 h 2510189"/>
              <a:gd name="connsiteX1968" fmla="*/ 2763773 w 11178352"/>
              <a:gd name="connsiteY1968" fmla="*/ 488849 h 2510189"/>
              <a:gd name="connsiteX1969" fmla="*/ 2780546 w 11178352"/>
              <a:gd name="connsiteY1969" fmla="*/ 483170 h 2510189"/>
              <a:gd name="connsiteX1970" fmla="*/ 2780546 w 11178352"/>
              <a:gd name="connsiteY1970" fmla="*/ 452152 h 2510189"/>
              <a:gd name="connsiteX1971" fmla="*/ 2624796 w 11178352"/>
              <a:gd name="connsiteY1971" fmla="*/ 437735 h 2510189"/>
              <a:gd name="connsiteX1972" fmla="*/ 2531343 w 11178352"/>
              <a:gd name="connsiteY1972" fmla="*/ 426377 h 2510189"/>
              <a:gd name="connsiteX1973" fmla="*/ 2500195 w 11178352"/>
              <a:gd name="connsiteY1973" fmla="*/ 418077 h 2510189"/>
              <a:gd name="connsiteX1974" fmla="*/ 2500196 w 11178352"/>
              <a:gd name="connsiteY1974" fmla="*/ 392302 h 2510189"/>
              <a:gd name="connsiteX1975" fmla="*/ 2593648 w 11178352"/>
              <a:gd name="connsiteY1975" fmla="*/ 397981 h 2510189"/>
              <a:gd name="connsiteX1976" fmla="*/ 2593648 w 11178352"/>
              <a:gd name="connsiteY1976" fmla="*/ 395360 h 2510189"/>
              <a:gd name="connsiteX1977" fmla="*/ 2576875 w 11178352"/>
              <a:gd name="connsiteY1977" fmla="*/ 395360 h 2510189"/>
              <a:gd name="connsiteX1978" fmla="*/ 2624796 w 11178352"/>
              <a:gd name="connsiteY1978" fmla="*/ 386623 h 2510189"/>
              <a:gd name="connsiteX1979" fmla="*/ 2624795 w 11178352"/>
              <a:gd name="connsiteY1979" fmla="*/ 378323 h 2510189"/>
              <a:gd name="connsiteX1980" fmla="*/ 2639174 w 11178352"/>
              <a:gd name="connsiteY1980" fmla="*/ 366964 h 2510189"/>
              <a:gd name="connsiteX1981" fmla="*/ 2608022 w 11178352"/>
              <a:gd name="connsiteY1981" fmla="*/ 355169 h 2510189"/>
              <a:gd name="connsiteX1982" fmla="*/ 2624795 w 11178352"/>
              <a:gd name="connsiteY1982" fmla="*/ 346869 h 2510189"/>
              <a:gd name="connsiteX1983" fmla="*/ 2593649 w 11178352"/>
              <a:gd name="connsiteY1983" fmla="*/ 349489 h 2510189"/>
              <a:gd name="connsiteX1984" fmla="*/ 2514570 w 11178352"/>
              <a:gd name="connsiteY1984" fmla="*/ 324151 h 2510189"/>
              <a:gd name="connsiteX1985" fmla="*/ 2310898 w 11178352"/>
              <a:gd name="connsiteY1985" fmla="*/ 295756 h 2510189"/>
              <a:gd name="connsiteX1986" fmla="*/ 2310898 w 11178352"/>
              <a:gd name="connsiteY1986" fmla="*/ 275659 h 2510189"/>
              <a:gd name="connsiteX1987" fmla="*/ 2265373 w 11178352"/>
              <a:gd name="connsiteY1987" fmla="*/ 269980 h 2510189"/>
              <a:gd name="connsiteX1988" fmla="*/ 2279746 w 11178352"/>
              <a:gd name="connsiteY1988" fmla="*/ 267359 h 2510189"/>
              <a:gd name="connsiteX1989" fmla="*/ 2092848 w 11178352"/>
              <a:gd name="connsiteY1989" fmla="*/ 244643 h 2510189"/>
              <a:gd name="connsiteX1990" fmla="*/ 2092848 w 11178352"/>
              <a:gd name="connsiteY1990" fmla="*/ 235905 h 2510189"/>
              <a:gd name="connsiteX1991" fmla="*/ 2140768 w 11178352"/>
              <a:gd name="connsiteY1991" fmla="*/ 221925 h 2510189"/>
              <a:gd name="connsiteX1992" fmla="*/ 2155148 w 11178352"/>
              <a:gd name="connsiteY1992" fmla="*/ 218867 h 2510189"/>
              <a:gd name="connsiteX1993" fmla="*/ 2203067 w 11178352"/>
              <a:gd name="connsiteY1993" fmla="*/ 221926 h 2510189"/>
              <a:gd name="connsiteX1994" fmla="*/ 2186294 w 11178352"/>
              <a:gd name="connsiteY1994" fmla="*/ 227605 h 2510189"/>
              <a:gd name="connsiteX1995" fmla="*/ 2375592 w 11178352"/>
              <a:gd name="connsiteY1995" fmla="*/ 252943 h 2510189"/>
              <a:gd name="connsiteX1996" fmla="*/ 2576874 w 11178352"/>
              <a:gd name="connsiteY1996" fmla="*/ 278717 h 2510189"/>
              <a:gd name="connsiteX1997" fmla="*/ 2701473 w 11178352"/>
              <a:gd name="connsiteY1997" fmla="*/ 258623 h 2510189"/>
              <a:gd name="connsiteX1998" fmla="*/ 2763773 w 11178352"/>
              <a:gd name="connsiteY1998" fmla="*/ 281339 h 2510189"/>
              <a:gd name="connsiteX1999" fmla="*/ 2811699 w 11178352"/>
              <a:gd name="connsiteY1999" fmla="*/ 281339 h 2510189"/>
              <a:gd name="connsiteX2000" fmla="*/ 2842846 w 11178352"/>
              <a:gd name="connsiteY2000" fmla="*/ 298377 h 2510189"/>
              <a:gd name="connsiteX2001" fmla="*/ 2873998 w 11178352"/>
              <a:gd name="connsiteY2001" fmla="*/ 295755 h 2510189"/>
              <a:gd name="connsiteX2002" fmla="*/ 2888378 w 11178352"/>
              <a:gd name="connsiteY2002" fmla="*/ 295756 h 2510189"/>
              <a:gd name="connsiteX2003" fmla="*/ 2919524 w 11178352"/>
              <a:gd name="connsiteY2003" fmla="*/ 301435 h 2510189"/>
              <a:gd name="connsiteX2004" fmla="*/ 2919524 w 11178352"/>
              <a:gd name="connsiteY2004" fmla="*/ 304055 h 2510189"/>
              <a:gd name="connsiteX2005" fmla="*/ 2842847 w 11178352"/>
              <a:gd name="connsiteY2005" fmla="*/ 307113 h 2510189"/>
              <a:gd name="connsiteX2006" fmla="*/ 2842846 w 11178352"/>
              <a:gd name="connsiteY2006" fmla="*/ 318473 h 2510189"/>
              <a:gd name="connsiteX2007" fmla="*/ 2857224 w 11178352"/>
              <a:gd name="connsiteY2007" fmla="*/ 321093 h 2510189"/>
              <a:gd name="connsiteX2008" fmla="*/ 2842846 w 11178352"/>
              <a:gd name="connsiteY2008" fmla="*/ 326773 h 2510189"/>
              <a:gd name="connsiteX2009" fmla="*/ 2842846 w 11178352"/>
              <a:gd name="connsiteY2009" fmla="*/ 329831 h 2510189"/>
              <a:gd name="connsiteX2010" fmla="*/ 2857224 w 11178352"/>
              <a:gd name="connsiteY2010" fmla="*/ 329830 h 2510189"/>
              <a:gd name="connsiteX2011" fmla="*/ 2873998 w 11178352"/>
              <a:gd name="connsiteY2011" fmla="*/ 321094 h 2510189"/>
              <a:gd name="connsiteX2012" fmla="*/ 2857225 w 11178352"/>
              <a:gd name="connsiteY2012" fmla="*/ 315414 h 2510189"/>
              <a:gd name="connsiteX2013" fmla="*/ 2888377 w 11178352"/>
              <a:gd name="connsiteY2013" fmla="*/ 307113 h 2510189"/>
              <a:gd name="connsiteX2014" fmla="*/ 2998597 w 11178352"/>
              <a:gd name="connsiteY2014" fmla="*/ 329831 h 2510189"/>
              <a:gd name="connsiteX2015" fmla="*/ 3012976 w 11178352"/>
              <a:gd name="connsiteY2015" fmla="*/ 329831 h 2510189"/>
              <a:gd name="connsiteX2016" fmla="*/ 3044128 w 11178352"/>
              <a:gd name="connsiteY2016" fmla="*/ 326773 h 2510189"/>
              <a:gd name="connsiteX2017" fmla="*/ 3185500 w 11178352"/>
              <a:gd name="connsiteY2017" fmla="*/ 352548 h 2510189"/>
              <a:gd name="connsiteX2018" fmla="*/ 3247800 w 11178352"/>
              <a:gd name="connsiteY2018" fmla="*/ 366964 h 2510189"/>
              <a:gd name="connsiteX2019" fmla="*/ 3278953 w 11178352"/>
              <a:gd name="connsiteY2019" fmla="*/ 366963 h 2510189"/>
              <a:gd name="connsiteX2020" fmla="*/ 3389178 w 11178352"/>
              <a:gd name="connsiteY2020" fmla="*/ 369585 h 2510189"/>
              <a:gd name="connsiteX2021" fmla="*/ 3403551 w 11178352"/>
              <a:gd name="connsiteY2021" fmla="*/ 366963 h 2510189"/>
              <a:gd name="connsiteX2022" fmla="*/ 3465856 w 11178352"/>
              <a:gd name="connsiteY2022" fmla="*/ 375265 h 2510189"/>
              <a:gd name="connsiteX2023" fmla="*/ 3528155 w 11178352"/>
              <a:gd name="connsiteY2023" fmla="*/ 384002 h 2510189"/>
              <a:gd name="connsiteX2024" fmla="*/ 3513776 w 11178352"/>
              <a:gd name="connsiteY2024" fmla="*/ 389681 h 2510189"/>
              <a:gd name="connsiteX2025" fmla="*/ 3731826 w 11178352"/>
              <a:gd name="connsiteY2025" fmla="*/ 412397 h 2510189"/>
              <a:gd name="connsiteX2026" fmla="*/ 3887577 w 11178352"/>
              <a:gd name="connsiteY2026" fmla="*/ 426377 h 2510189"/>
              <a:gd name="connsiteX2027" fmla="*/ 3949882 w 11178352"/>
              <a:gd name="connsiteY2027" fmla="*/ 415019 h 2510189"/>
              <a:gd name="connsiteX2028" fmla="*/ 3964255 w 11178352"/>
              <a:gd name="connsiteY2028" fmla="*/ 415019 h 2510189"/>
              <a:gd name="connsiteX2029" fmla="*/ 3964255 w 11178352"/>
              <a:gd name="connsiteY2029" fmla="*/ 397981 h 2510189"/>
              <a:gd name="connsiteX2030" fmla="*/ 3918731 w 11178352"/>
              <a:gd name="connsiteY2030" fmla="*/ 384002 h 2510189"/>
              <a:gd name="connsiteX2031" fmla="*/ 3918731 w 11178352"/>
              <a:gd name="connsiteY2031" fmla="*/ 372643 h 2510189"/>
              <a:gd name="connsiteX2032" fmla="*/ 3981029 w 11178352"/>
              <a:gd name="connsiteY2032" fmla="*/ 352547 h 2510189"/>
              <a:gd name="connsiteX2033" fmla="*/ 3777359 w 11178352"/>
              <a:gd name="connsiteY2033" fmla="*/ 321093 h 2510189"/>
              <a:gd name="connsiteX2034" fmla="*/ 3794131 w 11178352"/>
              <a:gd name="connsiteY2034" fmla="*/ 315414 h 2510189"/>
              <a:gd name="connsiteX2035" fmla="*/ 3794131 w 11178352"/>
              <a:gd name="connsiteY2035" fmla="*/ 312793 h 2510189"/>
              <a:gd name="connsiteX2036" fmla="*/ 3777359 w 11178352"/>
              <a:gd name="connsiteY2036" fmla="*/ 312793 h 2510189"/>
              <a:gd name="connsiteX2037" fmla="*/ 3746207 w 11178352"/>
              <a:gd name="connsiteY2037" fmla="*/ 315415 h 2510189"/>
              <a:gd name="connsiteX2038" fmla="*/ 3559302 w 11178352"/>
              <a:gd name="connsiteY2038" fmla="*/ 298377 h 2510189"/>
              <a:gd name="connsiteX2039" fmla="*/ 3513776 w 11178352"/>
              <a:gd name="connsiteY2039" fmla="*/ 281339 h 2510189"/>
              <a:gd name="connsiteX2040" fmla="*/ 3482630 w 11178352"/>
              <a:gd name="connsiteY2040" fmla="*/ 284397 h 2510189"/>
              <a:gd name="connsiteX2041" fmla="*/ 3465856 w 11178352"/>
              <a:gd name="connsiteY2041" fmla="*/ 284397 h 2510189"/>
              <a:gd name="connsiteX2042" fmla="*/ 3420324 w 11178352"/>
              <a:gd name="connsiteY2042" fmla="*/ 273039 h 2510189"/>
              <a:gd name="connsiteX2043" fmla="*/ 3434703 w 11178352"/>
              <a:gd name="connsiteY2043" fmla="*/ 267359 h 2510189"/>
              <a:gd name="connsiteX2044" fmla="*/ 3403551 w 11178352"/>
              <a:gd name="connsiteY2044" fmla="*/ 256002 h 2510189"/>
              <a:gd name="connsiteX2045" fmla="*/ 3372405 w 11178352"/>
              <a:gd name="connsiteY2045" fmla="*/ 258623 h 2510189"/>
              <a:gd name="connsiteX2046" fmla="*/ 3358025 w 11178352"/>
              <a:gd name="connsiteY2046" fmla="*/ 256001 h 2510189"/>
              <a:gd name="connsiteX2047" fmla="*/ 3341252 w 11178352"/>
              <a:gd name="connsiteY2047" fmla="*/ 258622 h 2510189"/>
              <a:gd name="connsiteX2048" fmla="*/ 3324478 w 11178352"/>
              <a:gd name="connsiteY2048" fmla="*/ 252943 h 2510189"/>
              <a:gd name="connsiteX2049" fmla="*/ 3341252 w 11178352"/>
              <a:gd name="connsiteY2049" fmla="*/ 250322 h 2510189"/>
              <a:gd name="connsiteX2050" fmla="*/ 3278953 w 11178352"/>
              <a:gd name="connsiteY2050" fmla="*/ 241585 h 2510189"/>
              <a:gd name="connsiteX2051" fmla="*/ 3185501 w 11178352"/>
              <a:gd name="connsiteY2051" fmla="*/ 230227 h 2510189"/>
              <a:gd name="connsiteX2052" fmla="*/ 3185501 w 11178352"/>
              <a:gd name="connsiteY2052" fmla="*/ 221926 h 2510189"/>
              <a:gd name="connsiteX2053" fmla="*/ 3199879 w 11178352"/>
              <a:gd name="connsiteY2053" fmla="*/ 221925 h 2510189"/>
              <a:gd name="connsiteX2054" fmla="*/ 3247799 w 11178352"/>
              <a:gd name="connsiteY2054" fmla="*/ 227605 h 2510189"/>
              <a:gd name="connsiteX2055" fmla="*/ 3247799 w 11178352"/>
              <a:gd name="connsiteY2055" fmla="*/ 221925 h 2510189"/>
              <a:gd name="connsiteX2056" fmla="*/ 3513777 w 11178352"/>
              <a:gd name="connsiteY2056" fmla="*/ 235905 h 2510189"/>
              <a:gd name="connsiteX2057" fmla="*/ 3513777 w 11178352"/>
              <a:gd name="connsiteY2057" fmla="*/ 233284 h 2510189"/>
              <a:gd name="connsiteX2058" fmla="*/ 3731826 w 11178352"/>
              <a:gd name="connsiteY2058" fmla="*/ 264301 h 2510189"/>
              <a:gd name="connsiteX2059" fmla="*/ 3856431 w 11178352"/>
              <a:gd name="connsiteY2059" fmla="*/ 290077 h 2510189"/>
              <a:gd name="connsiteX2060" fmla="*/ 3839658 w 11178352"/>
              <a:gd name="connsiteY2060" fmla="*/ 295755 h 2510189"/>
              <a:gd name="connsiteX2061" fmla="*/ 3839657 w 11178352"/>
              <a:gd name="connsiteY2061" fmla="*/ 298376 h 2510189"/>
              <a:gd name="connsiteX2062" fmla="*/ 3887578 w 11178352"/>
              <a:gd name="connsiteY2062" fmla="*/ 304056 h 2510189"/>
              <a:gd name="connsiteX2063" fmla="*/ 3918731 w 11178352"/>
              <a:gd name="connsiteY2063" fmla="*/ 301435 h 2510189"/>
              <a:gd name="connsiteX2064" fmla="*/ 3933110 w 11178352"/>
              <a:gd name="connsiteY2064" fmla="*/ 301435 h 2510189"/>
              <a:gd name="connsiteX2065" fmla="*/ 3964255 w 11178352"/>
              <a:gd name="connsiteY2065" fmla="*/ 307113 h 2510189"/>
              <a:gd name="connsiteX2066" fmla="*/ 3933110 w 11178352"/>
              <a:gd name="connsiteY2066" fmla="*/ 315414 h 2510189"/>
              <a:gd name="connsiteX2067" fmla="*/ 4088861 w 11178352"/>
              <a:gd name="connsiteY2067" fmla="*/ 349489 h 2510189"/>
              <a:gd name="connsiteX2068" fmla="*/ 4167933 w 11178352"/>
              <a:gd name="connsiteY2068" fmla="*/ 363905 h 2510189"/>
              <a:gd name="connsiteX2069" fmla="*/ 4199080 w 11178352"/>
              <a:gd name="connsiteY2069" fmla="*/ 363906 h 2510189"/>
              <a:gd name="connsiteX2070" fmla="*/ 4199080 w 11178352"/>
              <a:gd name="connsiteY2070" fmla="*/ 366964 h 2510189"/>
              <a:gd name="connsiteX2071" fmla="*/ 4182306 w 11178352"/>
              <a:gd name="connsiteY2071" fmla="*/ 372643 h 2510189"/>
              <a:gd name="connsiteX2072" fmla="*/ 4417137 w 11178352"/>
              <a:gd name="connsiteY2072" fmla="*/ 420697 h 2510189"/>
              <a:gd name="connsiteX2073" fmla="*/ 4448283 w 11178352"/>
              <a:gd name="connsiteY2073" fmla="*/ 418077 h 2510189"/>
              <a:gd name="connsiteX2074" fmla="*/ 4465056 w 11178352"/>
              <a:gd name="connsiteY2074" fmla="*/ 418077 h 2510189"/>
              <a:gd name="connsiteX2075" fmla="*/ 4448283 w 11178352"/>
              <a:gd name="connsiteY2075" fmla="*/ 420697 h 2510189"/>
              <a:gd name="connsiteX2076" fmla="*/ 4527355 w 11178352"/>
              <a:gd name="connsiteY2076" fmla="*/ 435115 h 2510189"/>
              <a:gd name="connsiteX2077" fmla="*/ 4714259 w 11178352"/>
              <a:gd name="connsiteY2077" fmla="*/ 471811 h 2510189"/>
              <a:gd name="connsiteX2078" fmla="*/ 4714260 w 11178352"/>
              <a:gd name="connsiteY2078" fmla="*/ 474869 h 2510189"/>
              <a:gd name="connsiteX2079" fmla="*/ 4697486 w 11178352"/>
              <a:gd name="connsiteY2079" fmla="*/ 480547 h 2510189"/>
              <a:gd name="connsiteX2080" fmla="*/ 4838858 w 11178352"/>
              <a:gd name="connsiteY2080" fmla="*/ 508945 h 2510189"/>
              <a:gd name="connsiteX2081" fmla="*/ 4963462 w 11178352"/>
              <a:gd name="connsiteY2081" fmla="*/ 531661 h 2510189"/>
              <a:gd name="connsiteX2082" fmla="*/ 5102440 w 11178352"/>
              <a:gd name="connsiteY2082" fmla="*/ 563115 h 2510189"/>
              <a:gd name="connsiteX2083" fmla="*/ 5088061 w 11178352"/>
              <a:gd name="connsiteY2083" fmla="*/ 571415 h 2510189"/>
              <a:gd name="connsiteX2084" fmla="*/ 5150365 w 11178352"/>
              <a:gd name="connsiteY2084" fmla="*/ 582774 h 2510189"/>
              <a:gd name="connsiteX2085" fmla="*/ 5181513 w 11178352"/>
              <a:gd name="connsiteY2085" fmla="*/ 580152 h 2510189"/>
              <a:gd name="connsiteX2086" fmla="*/ 5195892 w 11178352"/>
              <a:gd name="connsiteY2086" fmla="*/ 580153 h 2510189"/>
              <a:gd name="connsiteX2087" fmla="*/ 5212665 w 11178352"/>
              <a:gd name="connsiteY2087" fmla="*/ 588453 h 2510189"/>
              <a:gd name="connsiteX2088" fmla="*/ 5195892 w 11178352"/>
              <a:gd name="connsiteY2088" fmla="*/ 591511 h 2510189"/>
              <a:gd name="connsiteX2089" fmla="*/ 5212665 w 11178352"/>
              <a:gd name="connsiteY2089" fmla="*/ 594133 h 2510189"/>
              <a:gd name="connsiteX2090" fmla="*/ 5181513 w 11178352"/>
              <a:gd name="connsiteY2090" fmla="*/ 597190 h 2510189"/>
              <a:gd name="connsiteX2091" fmla="*/ 5102440 w 11178352"/>
              <a:gd name="connsiteY2091" fmla="*/ 580153 h 2510189"/>
              <a:gd name="connsiteX2092" fmla="*/ 5071288 w 11178352"/>
              <a:gd name="connsiteY2092" fmla="*/ 582774 h 2510189"/>
              <a:gd name="connsiteX2093" fmla="*/ 4838858 w 11178352"/>
              <a:gd name="connsiteY2093" fmla="*/ 543019 h 2510189"/>
              <a:gd name="connsiteX2094" fmla="*/ 4822091 w 11178352"/>
              <a:gd name="connsiteY2094" fmla="*/ 537341 h 2510189"/>
              <a:gd name="connsiteX2095" fmla="*/ 4790938 w 11178352"/>
              <a:gd name="connsiteY2095" fmla="*/ 540398 h 2510189"/>
              <a:gd name="connsiteX2096" fmla="*/ 4728639 w 11178352"/>
              <a:gd name="connsiteY2096" fmla="*/ 540397 h 2510189"/>
              <a:gd name="connsiteX2097" fmla="*/ 4728638 w 11178352"/>
              <a:gd name="connsiteY2097" fmla="*/ 537340 h 2510189"/>
              <a:gd name="connsiteX2098" fmla="*/ 4790938 w 11178352"/>
              <a:gd name="connsiteY2098" fmla="*/ 534719 h 2510189"/>
              <a:gd name="connsiteX2099" fmla="*/ 4759784 w 11178352"/>
              <a:gd name="connsiteY2099" fmla="*/ 528603 h 2510189"/>
              <a:gd name="connsiteX2100" fmla="*/ 4745412 w 11178352"/>
              <a:gd name="connsiteY2100" fmla="*/ 528602 h 2510189"/>
              <a:gd name="connsiteX2101" fmla="*/ 4759785 w 11178352"/>
              <a:gd name="connsiteY2101" fmla="*/ 534719 h 2510189"/>
              <a:gd name="connsiteX2102" fmla="*/ 4714259 w 11178352"/>
              <a:gd name="connsiteY2102" fmla="*/ 534720 h 2510189"/>
              <a:gd name="connsiteX2103" fmla="*/ 4714259 w 11178352"/>
              <a:gd name="connsiteY2103" fmla="*/ 528603 h 2510189"/>
              <a:gd name="connsiteX2104" fmla="*/ 4651959 w 11178352"/>
              <a:gd name="connsiteY2104" fmla="*/ 528603 h 2510189"/>
              <a:gd name="connsiteX2105" fmla="*/ 4651960 w 11178352"/>
              <a:gd name="connsiteY2105" fmla="*/ 543020 h 2510189"/>
              <a:gd name="connsiteX2106" fmla="*/ 4759785 w 11178352"/>
              <a:gd name="connsiteY2106" fmla="*/ 565737 h 2510189"/>
              <a:gd name="connsiteX2107" fmla="*/ 4994609 w 11178352"/>
              <a:gd name="connsiteY2107" fmla="*/ 608548 h 2510189"/>
              <a:gd name="connsiteX2108" fmla="*/ 5008988 w 11178352"/>
              <a:gd name="connsiteY2108" fmla="*/ 619908 h 2510189"/>
              <a:gd name="connsiteX2109" fmla="*/ 4994609 w 11178352"/>
              <a:gd name="connsiteY2109" fmla="*/ 622528 h 2510189"/>
              <a:gd name="connsiteX2110" fmla="*/ 5088061 w 11178352"/>
              <a:gd name="connsiteY2110" fmla="*/ 642623 h 2510189"/>
              <a:gd name="connsiteX2111" fmla="*/ 5119213 w 11178352"/>
              <a:gd name="connsiteY2111" fmla="*/ 639566 h 2510189"/>
              <a:gd name="connsiteX2112" fmla="*/ 5227038 w 11178352"/>
              <a:gd name="connsiteY2112" fmla="*/ 662283 h 2510189"/>
              <a:gd name="connsiteX2113" fmla="*/ 5478642 w 11178352"/>
              <a:gd name="connsiteY2113" fmla="*/ 716453 h 2510189"/>
              <a:gd name="connsiteX2114" fmla="*/ 5648766 w 11178352"/>
              <a:gd name="connsiteY2114" fmla="*/ 747907 h 2510189"/>
              <a:gd name="connsiteX2115" fmla="*/ 5679919 w 11178352"/>
              <a:gd name="connsiteY2115" fmla="*/ 756207 h 2510189"/>
              <a:gd name="connsiteX2116" fmla="*/ 5679918 w 11178352"/>
              <a:gd name="connsiteY2116" fmla="*/ 753587 h 2510189"/>
              <a:gd name="connsiteX2117" fmla="*/ 5804517 w 11178352"/>
              <a:gd name="connsiteY2117" fmla="*/ 776303 h 2510189"/>
              <a:gd name="connsiteX2118" fmla="*/ 5883590 w 11178352"/>
              <a:gd name="connsiteY2118" fmla="*/ 793342 h 2510189"/>
              <a:gd name="connsiteX2119" fmla="*/ 5866817 w 11178352"/>
              <a:gd name="connsiteY2119" fmla="*/ 799021 h 2510189"/>
              <a:gd name="connsiteX2120" fmla="*/ 5866817 w 11178352"/>
              <a:gd name="connsiteY2120" fmla="*/ 804699 h 2510189"/>
              <a:gd name="connsiteX2121" fmla="*/ 5913545 w 11178352"/>
              <a:gd name="connsiteY2121" fmla="*/ 821409 h 2510189"/>
              <a:gd name="connsiteX2122" fmla="*/ 6026642 w 11178352"/>
              <a:gd name="connsiteY2122" fmla="*/ 842117 h 2510189"/>
              <a:gd name="connsiteX2123" fmla="*/ 6028477 w 11178352"/>
              <a:gd name="connsiteY2123" fmla="*/ 841881 h 2510189"/>
              <a:gd name="connsiteX2124" fmla="*/ 6289822 w 11178352"/>
              <a:gd name="connsiteY2124" fmla="*/ 768022 h 2510189"/>
              <a:gd name="connsiteX2125" fmla="*/ 6412520 w 11178352"/>
              <a:gd name="connsiteY2125" fmla="*/ 736328 h 2510189"/>
              <a:gd name="connsiteX2126" fmla="*/ 6439625 w 11178352"/>
              <a:gd name="connsiteY2126" fmla="*/ 754107 h 2510189"/>
              <a:gd name="connsiteX2127" fmla="*/ 6546318 w 11178352"/>
              <a:gd name="connsiteY2127" fmla="*/ 725502 h 2510189"/>
              <a:gd name="connsiteX2128" fmla="*/ 6534856 w 11178352"/>
              <a:gd name="connsiteY2128" fmla="*/ 713908 h 2510189"/>
              <a:gd name="connsiteX2129" fmla="*/ 6558441 w 11178352"/>
              <a:gd name="connsiteY2129" fmla="*/ 686366 h 2510189"/>
              <a:gd name="connsiteX2130" fmla="*/ 6819875 w 11178352"/>
              <a:gd name="connsiteY2130" fmla="*/ 635992 h 2510189"/>
              <a:gd name="connsiteX2131" fmla="*/ 6942572 w 11178352"/>
              <a:gd name="connsiteY2131" fmla="*/ 604298 h 2510189"/>
              <a:gd name="connsiteX2132" fmla="*/ 6955073 w 11178352"/>
              <a:gd name="connsiteY2132" fmla="*/ 563939 h 2510189"/>
              <a:gd name="connsiteX2133" fmla="*/ 6895563 w 11178352"/>
              <a:gd name="connsiteY2133" fmla="*/ 545505 h 2510189"/>
              <a:gd name="connsiteX2134" fmla="*/ 6890259 w 11178352"/>
              <a:gd name="connsiteY2134" fmla="*/ 562628 h 2510189"/>
              <a:gd name="connsiteX2135" fmla="*/ 6846772 w 11178352"/>
              <a:gd name="connsiteY2135" fmla="*/ 549158 h 2510189"/>
              <a:gd name="connsiteX2136" fmla="*/ 6865806 w 11178352"/>
              <a:gd name="connsiteY2136" fmla="*/ 536289 h 2510189"/>
              <a:gd name="connsiteX2137" fmla="*/ 6852076 w 11178352"/>
              <a:gd name="connsiteY2137" fmla="*/ 532035 h 2510189"/>
              <a:gd name="connsiteX2138" fmla="*/ 6817014 w 11178352"/>
              <a:gd name="connsiteY2138" fmla="*/ 539940 h 2510189"/>
              <a:gd name="connsiteX2139" fmla="*/ 6874251 w 11178352"/>
              <a:gd name="connsiteY2139" fmla="*/ 565713 h 2510189"/>
              <a:gd name="connsiteX2140" fmla="*/ 6871600 w 11178352"/>
              <a:gd name="connsiteY2140" fmla="*/ 574271 h 2510189"/>
              <a:gd name="connsiteX2141" fmla="*/ 6812091 w 11178352"/>
              <a:gd name="connsiteY2141" fmla="*/ 555837 h 2510189"/>
              <a:gd name="connsiteX2142" fmla="*/ 6784984 w 11178352"/>
              <a:gd name="connsiteY2142" fmla="*/ 538062 h 2510189"/>
              <a:gd name="connsiteX2143" fmla="*/ 6764043 w 11178352"/>
              <a:gd name="connsiteY2143" fmla="*/ 548998 h 2510189"/>
              <a:gd name="connsiteX2144" fmla="*/ 6507547 w 11178352"/>
              <a:gd name="connsiteY2144" fmla="*/ 591519 h 2510189"/>
              <a:gd name="connsiteX2145" fmla="*/ 6480062 w 11178352"/>
              <a:gd name="connsiteY2145" fmla="*/ 574965 h 2510189"/>
              <a:gd name="connsiteX2146" fmla="*/ 6389755 w 11178352"/>
              <a:gd name="connsiteY2146" fmla="*/ 599266 h 2510189"/>
              <a:gd name="connsiteX2147" fmla="*/ 6362649 w 11178352"/>
              <a:gd name="connsiteY2147" fmla="*/ 581488 h 2510189"/>
              <a:gd name="connsiteX2148" fmla="*/ 6380945 w 11178352"/>
              <a:gd name="connsiteY2148" fmla="*/ 579112 h 2510189"/>
              <a:gd name="connsiteX2149" fmla="*/ 6367574 w 11178352"/>
              <a:gd name="connsiteY2149" fmla="*/ 565587 h 2510189"/>
              <a:gd name="connsiteX2150" fmla="*/ 6390795 w 11178352"/>
              <a:gd name="connsiteY2150" fmla="*/ 547314 h 2510189"/>
              <a:gd name="connsiteX2151" fmla="*/ 6404529 w 11178352"/>
              <a:gd name="connsiteY2151" fmla="*/ 551568 h 2510189"/>
              <a:gd name="connsiteX2152" fmla="*/ 6432010 w 11178352"/>
              <a:gd name="connsiteY2152" fmla="*/ 568121 h 2510189"/>
              <a:gd name="connsiteX2153" fmla="*/ 6501374 w 11178352"/>
              <a:gd name="connsiteY2153" fmla="*/ 554759 h 2510189"/>
              <a:gd name="connsiteX2154" fmla="*/ 6494836 w 11178352"/>
              <a:gd name="connsiteY2154" fmla="*/ 527267 h 2510189"/>
              <a:gd name="connsiteX2155" fmla="*/ 6654867 w 11178352"/>
              <a:gd name="connsiteY2155" fmla="*/ 480332 h 2510189"/>
              <a:gd name="connsiteX2156" fmla="*/ 6793591 w 11178352"/>
              <a:gd name="connsiteY2156" fmla="*/ 453606 h 2510189"/>
              <a:gd name="connsiteX2157" fmla="*/ 6953257 w 11178352"/>
              <a:gd name="connsiteY2157" fmla="*/ 415937 h 2510189"/>
              <a:gd name="connsiteX2158" fmla="*/ 6942159 w 11178352"/>
              <a:gd name="connsiteY2158" fmla="*/ 395076 h 2510189"/>
              <a:gd name="connsiteX2159" fmla="*/ 6944811 w 11178352"/>
              <a:gd name="connsiteY2159" fmla="*/ 386516 h 2510189"/>
              <a:gd name="connsiteX2160" fmla="*/ 7155167 w 11178352"/>
              <a:gd name="connsiteY2160" fmla="*/ 339086 h 2510189"/>
              <a:gd name="connsiteX2161" fmla="*/ 7243202 w 11178352"/>
              <a:gd name="connsiteY2161" fmla="*/ 322120 h 2510189"/>
              <a:gd name="connsiteX2162" fmla="*/ 7229451 w 11178352"/>
              <a:gd name="connsiteY2162" fmla="*/ 309821 h 2510189"/>
              <a:gd name="connsiteX2163" fmla="*/ 7245474 w 11178352"/>
              <a:gd name="connsiteY2163" fmla="*/ 314784 h 2510189"/>
              <a:gd name="connsiteX2164" fmla="*/ 7272953 w 11178352"/>
              <a:gd name="connsiteY2164" fmla="*/ 331336 h 2510189"/>
              <a:gd name="connsiteX2165" fmla="*/ 7538939 w 11178352"/>
              <a:gd name="connsiteY2165" fmla="*/ 266290 h 2510189"/>
              <a:gd name="connsiteX2166" fmla="*/ 7527842 w 11178352"/>
              <a:gd name="connsiteY2166" fmla="*/ 245427 h 2510189"/>
              <a:gd name="connsiteX2167" fmla="*/ 7530494 w 11178352"/>
              <a:gd name="connsiteY2167" fmla="*/ 236865 h 2510189"/>
              <a:gd name="connsiteX2168" fmla="*/ 7560246 w 11178352"/>
              <a:gd name="connsiteY2168" fmla="*/ 246081 h 2510189"/>
              <a:gd name="connsiteX2169" fmla="*/ 7648280 w 11178352"/>
              <a:gd name="connsiteY2169" fmla="*/ 229118 h 2510189"/>
              <a:gd name="connsiteX2170" fmla="*/ 7826604 w 11178352"/>
              <a:gd name="connsiteY2170" fmla="*/ 179810 h 2510189"/>
              <a:gd name="connsiteX2171" fmla="*/ 7804051 w 11178352"/>
              <a:gd name="connsiteY2171" fmla="*/ 147355 h 2510189"/>
              <a:gd name="connsiteX2172" fmla="*/ 7838727 w 11178352"/>
              <a:gd name="connsiteY2172" fmla="*/ 140674 h 2510189"/>
              <a:gd name="connsiteX2173" fmla="*/ 7852463 w 11178352"/>
              <a:gd name="connsiteY2173" fmla="*/ 144929 h 2510189"/>
              <a:gd name="connsiteX2174" fmla="*/ 7879948 w 11178352"/>
              <a:gd name="connsiteY2174" fmla="*/ 161482 h 2510189"/>
              <a:gd name="connsiteX2175" fmla="*/ 7930646 w 11178352"/>
              <a:gd name="connsiteY2175" fmla="*/ 159763 h 2510189"/>
              <a:gd name="connsiteX2176" fmla="*/ 7932920 w 11178352"/>
              <a:gd name="connsiteY2176" fmla="*/ 152425 h 2510189"/>
              <a:gd name="connsiteX2177" fmla="*/ 7921822 w 11178352"/>
              <a:gd name="connsiteY2177" fmla="*/ 131564 h 2510189"/>
              <a:gd name="connsiteX2178" fmla="*/ 8063199 w 11178352"/>
              <a:gd name="connsiteY2178" fmla="*/ 96273 h 2510189"/>
              <a:gd name="connsiteX2179" fmla="*/ 8255358 w 11178352"/>
              <a:gd name="connsiteY2179" fmla="*/ 66578 h 2510189"/>
              <a:gd name="connsiteX2180" fmla="*/ 1282939 w 11178352"/>
              <a:gd name="connsiteY2180" fmla="*/ 45433 h 2510189"/>
              <a:gd name="connsiteX2181" fmla="*/ 1469843 w 11178352"/>
              <a:gd name="connsiteY2181" fmla="*/ 62471 h 2510189"/>
              <a:gd name="connsiteX2182" fmla="*/ 1532142 w 11178352"/>
              <a:gd name="connsiteY2182" fmla="*/ 71208 h 2510189"/>
              <a:gd name="connsiteX2183" fmla="*/ 1532143 w 11178352"/>
              <a:gd name="connsiteY2183" fmla="*/ 93925 h 2510189"/>
              <a:gd name="connsiteX2184" fmla="*/ 1798119 w 11178352"/>
              <a:gd name="connsiteY2184" fmla="*/ 147660 h 2510189"/>
              <a:gd name="connsiteX2185" fmla="*/ 1781346 w 11178352"/>
              <a:gd name="connsiteY2185" fmla="*/ 150717 h 2510189"/>
              <a:gd name="connsiteX2186" fmla="*/ 1812492 w 11178352"/>
              <a:gd name="connsiteY2186" fmla="*/ 150717 h 2510189"/>
              <a:gd name="connsiteX2187" fmla="*/ 1798120 w 11178352"/>
              <a:gd name="connsiteY2187" fmla="*/ 170376 h 2510189"/>
              <a:gd name="connsiteX2188" fmla="*/ 1829266 w 11178352"/>
              <a:gd name="connsiteY2188" fmla="*/ 170376 h 2510189"/>
              <a:gd name="connsiteX2189" fmla="*/ 1829266 w 11178352"/>
              <a:gd name="connsiteY2189" fmla="*/ 176055 h 2510189"/>
              <a:gd name="connsiteX2190" fmla="*/ 1812492 w 11178352"/>
              <a:gd name="connsiteY2190" fmla="*/ 187850 h 2510189"/>
              <a:gd name="connsiteX2191" fmla="*/ 1829266 w 11178352"/>
              <a:gd name="connsiteY2191" fmla="*/ 190471 h 2510189"/>
              <a:gd name="connsiteX2192" fmla="*/ 1812493 w 11178352"/>
              <a:gd name="connsiteY2192" fmla="*/ 204887 h 2510189"/>
              <a:gd name="connsiteX2193" fmla="*/ 1812493 w 11178352"/>
              <a:gd name="connsiteY2193" fmla="*/ 221925 h 2510189"/>
              <a:gd name="connsiteX2194" fmla="*/ 1843645 w 11178352"/>
              <a:gd name="connsiteY2194" fmla="*/ 221926 h 2510189"/>
              <a:gd name="connsiteX2195" fmla="*/ 1829266 w 11178352"/>
              <a:gd name="connsiteY2195" fmla="*/ 227606 h 2510189"/>
              <a:gd name="connsiteX2196" fmla="*/ 1999395 w 11178352"/>
              <a:gd name="connsiteY2196" fmla="*/ 264301 h 2510189"/>
              <a:gd name="connsiteX2197" fmla="*/ 1999396 w 11178352"/>
              <a:gd name="connsiteY2197" fmla="*/ 267359 h 2510189"/>
              <a:gd name="connsiteX2198" fmla="*/ 2030542 w 11178352"/>
              <a:gd name="connsiteY2198" fmla="*/ 267359 h 2510189"/>
              <a:gd name="connsiteX2199" fmla="*/ 2061695 w 11178352"/>
              <a:gd name="connsiteY2199" fmla="*/ 258623 h 2510189"/>
              <a:gd name="connsiteX2200" fmla="*/ 2061695 w 11178352"/>
              <a:gd name="connsiteY2200" fmla="*/ 273039 h 2510189"/>
              <a:gd name="connsiteX2201" fmla="*/ 2123994 w 11178352"/>
              <a:gd name="connsiteY2201" fmla="*/ 281339 h 2510189"/>
              <a:gd name="connsiteX2202" fmla="*/ 2203068 w 11178352"/>
              <a:gd name="connsiteY2202" fmla="*/ 295756 h 2510189"/>
              <a:gd name="connsiteX2203" fmla="*/ 2203068 w 11178352"/>
              <a:gd name="connsiteY2203" fmla="*/ 298377 h 2510189"/>
              <a:gd name="connsiteX2204" fmla="*/ 2186293 w 11178352"/>
              <a:gd name="connsiteY2204" fmla="*/ 304056 h 2510189"/>
              <a:gd name="connsiteX2205" fmla="*/ 2203067 w 11178352"/>
              <a:gd name="connsiteY2205" fmla="*/ 304056 h 2510189"/>
              <a:gd name="connsiteX2206" fmla="*/ 2217446 w 11178352"/>
              <a:gd name="connsiteY2206" fmla="*/ 301435 h 2510189"/>
              <a:gd name="connsiteX2207" fmla="*/ 2248599 w 11178352"/>
              <a:gd name="connsiteY2207" fmla="*/ 307114 h 2510189"/>
              <a:gd name="connsiteX2208" fmla="*/ 2217446 w 11178352"/>
              <a:gd name="connsiteY2208" fmla="*/ 315415 h 2510189"/>
              <a:gd name="connsiteX2209" fmla="*/ 2234219 w 11178352"/>
              <a:gd name="connsiteY2209" fmla="*/ 321093 h 2510189"/>
              <a:gd name="connsiteX2210" fmla="*/ 2234219 w 11178352"/>
              <a:gd name="connsiteY2210" fmla="*/ 324152 h 2510189"/>
              <a:gd name="connsiteX2211" fmla="*/ 2217447 w 11178352"/>
              <a:gd name="connsiteY2211" fmla="*/ 329831 h 2510189"/>
              <a:gd name="connsiteX2212" fmla="*/ 2061695 w 11178352"/>
              <a:gd name="connsiteY2212" fmla="*/ 312793 h 2510189"/>
              <a:gd name="connsiteX2213" fmla="*/ 2030543 w 11178352"/>
              <a:gd name="connsiteY2213" fmla="*/ 315415 h 2510189"/>
              <a:gd name="connsiteX2214" fmla="*/ 1953871 w 11178352"/>
              <a:gd name="connsiteY2214" fmla="*/ 298377 h 2510189"/>
              <a:gd name="connsiteX2215" fmla="*/ 1843645 w 11178352"/>
              <a:gd name="connsiteY2215" fmla="*/ 284398 h 2510189"/>
              <a:gd name="connsiteX2216" fmla="*/ 1843645 w 11178352"/>
              <a:gd name="connsiteY2216" fmla="*/ 278717 h 2510189"/>
              <a:gd name="connsiteX2217" fmla="*/ 1874792 w 11178352"/>
              <a:gd name="connsiteY2217" fmla="*/ 278717 h 2510189"/>
              <a:gd name="connsiteX2218" fmla="*/ 1812493 w 11178352"/>
              <a:gd name="connsiteY2218" fmla="*/ 267359 h 2510189"/>
              <a:gd name="connsiteX2219" fmla="*/ 1843645 w 11178352"/>
              <a:gd name="connsiteY2219" fmla="*/ 267360 h 2510189"/>
              <a:gd name="connsiteX2220" fmla="*/ 1843645 w 11178352"/>
              <a:gd name="connsiteY2220" fmla="*/ 256001 h 2510189"/>
              <a:gd name="connsiteX2221" fmla="*/ 1812493 w 11178352"/>
              <a:gd name="connsiteY2221" fmla="*/ 258622 h 2510189"/>
              <a:gd name="connsiteX2222" fmla="*/ 1750192 w 11178352"/>
              <a:gd name="connsiteY2222" fmla="*/ 247264 h 2510189"/>
              <a:gd name="connsiteX2223" fmla="*/ 1750193 w 11178352"/>
              <a:gd name="connsiteY2223" fmla="*/ 244643 h 2510189"/>
              <a:gd name="connsiteX2224" fmla="*/ 1766966 w 11178352"/>
              <a:gd name="connsiteY2224" fmla="*/ 241585 h 2510189"/>
              <a:gd name="connsiteX2225" fmla="*/ 1750192 w 11178352"/>
              <a:gd name="connsiteY2225" fmla="*/ 235906 h 2510189"/>
              <a:gd name="connsiteX2226" fmla="*/ 1766966 w 11178352"/>
              <a:gd name="connsiteY2226" fmla="*/ 233284 h 2510189"/>
              <a:gd name="connsiteX2227" fmla="*/ 1656741 w 11178352"/>
              <a:gd name="connsiteY2227" fmla="*/ 213187 h 2510189"/>
              <a:gd name="connsiteX2228" fmla="*/ 1673515 w 11178352"/>
              <a:gd name="connsiteY2228" fmla="*/ 210567 h 2510189"/>
              <a:gd name="connsiteX2229" fmla="*/ 1594442 w 11178352"/>
              <a:gd name="connsiteY2229" fmla="*/ 176056 h 2510189"/>
              <a:gd name="connsiteX2230" fmla="*/ 1532143 w 11178352"/>
              <a:gd name="connsiteY2230" fmla="*/ 153339 h 2510189"/>
              <a:gd name="connsiteX2231" fmla="*/ 1438691 w 11178352"/>
              <a:gd name="connsiteY2231" fmla="*/ 147660 h 2510189"/>
              <a:gd name="connsiteX2232" fmla="*/ 1469843 w 11178352"/>
              <a:gd name="connsiteY2232" fmla="*/ 141980 h 2510189"/>
              <a:gd name="connsiteX2233" fmla="*/ 1438691 w 11178352"/>
              <a:gd name="connsiteY2233" fmla="*/ 119263 h 2510189"/>
              <a:gd name="connsiteX2234" fmla="*/ 1438691 w 11178352"/>
              <a:gd name="connsiteY2234" fmla="*/ 110963 h 2510189"/>
              <a:gd name="connsiteX2235" fmla="*/ 1407538 w 11178352"/>
              <a:gd name="connsiteY2235" fmla="*/ 110963 h 2510189"/>
              <a:gd name="connsiteX2236" fmla="*/ 1407539 w 11178352"/>
              <a:gd name="connsiteY2236" fmla="*/ 96546 h 2510189"/>
              <a:gd name="connsiteX2237" fmla="*/ 1251787 w 11178352"/>
              <a:gd name="connsiteY2237" fmla="*/ 62472 h 2510189"/>
              <a:gd name="connsiteX2238" fmla="*/ 1282939 w 11178352"/>
              <a:gd name="connsiteY2238" fmla="*/ 62471 h 2510189"/>
              <a:gd name="connsiteX2239" fmla="*/ 1282940 w 11178352"/>
              <a:gd name="connsiteY2239" fmla="*/ 59850 h 2510189"/>
              <a:gd name="connsiteX2240" fmla="*/ 1266166 w 11178352"/>
              <a:gd name="connsiteY2240" fmla="*/ 56792 h 2510189"/>
              <a:gd name="connsiteX2241" fmla="*/ 1282939 w 11178352"/>
              <a:gd name="connsiteY2241" fmla="*/ 45433 h 2510189"/>
              <a:gd name="connsiteX2242" fmla="*/ 1048116 w 11178352"/>
              <a:gd name="connsiteY2242" fmla="*/ 17037 h 2510189"/>
              <a:gd name="connsiteX2243" fmla="*/ 1096036 w 11178352"/>
              <a:gd name="connsiteY2243" fmla="*/ 20096 h 2510189"/>
              <a:gd name="connsiteX2244" fmla="*/ 1096036 w 11178352"/>
              <a:gd name="connsiteY2244" fmla="*/ 22717 h 2510189"/>
              <a:gd name="connsiteX2245" fmla="*/ 1079263 w 11178352"/>
              <a:gd name="connsiteY2245" fmla="*/ 28396 h 2510189"/>
              <a:gd name="connsiteX2246" fmla="*/ 1110415 w 11178352"/>
              <a:gd name="connsiteY2246" fmla="*/ 28396 h 2510189"/>
              <a:gd name="connsiteX2247" fmla="*/ 985816 w 11178352"/>
              <a:gd name="connsiteY2247" fmla="*/ 45434 h 2510189"/>
              <a:gd name="connsiteX2248" fmla="*/ 985817 w 11178352"/>
              <a:gd name="connsiteY2248" fmla="*/ 48492 h 2510189"/>
              <a:gd name="connsiteX2249" fmla="*/ 971437 w 11178352"/>
              <a:gd name="connsiteY2249" fmla="*/ 48491 h 2510189"/>
              <a:gd name="connsiteX2250" fmla="*/ 954663 w 11178352"/>
              <a:gd name="connsiteY2250" fmla="*/ 39754 h 2510189"/>
              <a:gd name="connsiteX2251" fmla="*/ 971437 w 11178352"/>
              <a:gd name="connsiteY2251" fmla="*/ 34076 h 2510189"/>
              <a:gd name="connsiteX2252" fmla="*/ 954664 w 11178352"/>
              <a:gd name="connsiteY2252" fmla="*/ 25775 h 2510189"/>
              <a:gd name="connsiteX2253" fmla="*/ 985816 w 11178352"/>
              <a:gd name="connsiteY2253" fmla="*/ 17038 h 2510189"/>
              <a:gd name="connsiteX2254" fmla="*/ 1016963 w 11178352"/>
              <a:gd name="connsiteY2254" fmla="*/ 20095 h 2510189"/>
              <a:gd name="connsiteX2255" fmla="*/ 1203866 w 11178352"/>
              <a:gd name="connsiteY2255" fmla="*/ 0 h 2510189"/>
              <a:gd name="connsiteX2256" fmla="*/ 1297318 w 11178352"/>
              <a:gd name="connsiteY2256" fmla="*/ 0 h 2510189"/>
              <a:gd name="connsiteX2257" fmla="*/ 1376392 w 11178352"/>
              <a:gd name="connsiteY2257" fmla="*/ 11358 h 2510189"/>
              <a:gd name="connsiteX2258" fmla="*/ 1328465 w 11178352"/>
              <a:gd name="connsiteY2258" fmla="*/ 14416 h 2510189"/>
              <a:gd name="connsiteX2259" fmla="*/ 1297319 w 11178352"/>
              <a:gd name="connsiteY2259" fmla="*/ 11358 h 2510189"/>
              <a:gd name="connsiteX2260" fmla="*/ 1282940 w 11178352"/>
              <a:gd name="connsiteY2260" fmla="*/ 11358 h 2510189"/>
              <a:gd name="connsiteX2261" fmla="*/ 1266166 w 11178352"/>
              <a:gd name="connsiteY2261" fmla="*/ 17037 h 2510189"/>
              <a:gd name="connsiteX2262" fmla="*/ 1203866 w 11178352"/>
              <a:gd name="connsiteY2262" fmla="*/ 0 h 251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</a:cxnLst>
            <a:rect l="l" t="t" r="r" b="b"/>
            <a:pathLst>
              <a:path w="11178352" h="2510189">
                <a:moveTo>
                  <a:pt x="6901238" y="2487682"/>
                </a:moveTo>
                <a:cubicBezTo>
                  <a:pt x="6910549" y="2492174"/>
                  <a:pt x="6924213" y="2494781"/>
                  <a:pt x="6942235" y="2495502"/>
                </a:cubicBezTo>
                <a:lnTo>
                  <a:pt x="6923095" y="2510189"/>
                </a:lnTo>
                <a:lnTo>
                  <a:pt x="6914712" y="2506144"/>
                </a:lnTo>
                <a:cubicBezTo>
                  <a:pt x="6902606" y="2500304"/>
                  <a:pt x="6898117" y="2494149"/>
                  <a:pt x="6901238" y="2487682"/>
                </a:cubicBezTo>
                <a:close/>
                <a:moveTo>
                  <a:pt x="6658947" y="2454508"/>
                </a:moveTo>
                <a:lnTo>
                  <a:pt x="6677106" y="2463270"/>
                </a:lnTo>
                <a:cubicBezTo>
                  <a:pt x="6687348" y="2468211"/>
                  <a:pt x="6691839" y="2474364"/>
                  <a:pt x="6690582" y="2481731"/>
                </a:cubicBezTo>
                <a:lnTo>
                  <a:pt x="6672426" y="2472970"/>
                </a:lnTo>
                <a:cubicBezTo>
                  <a:pt x="6660320" y="2467130"/>
                  <a:pt x="6655826" y="2460975"/>
                  <a:pt x="6658947" y="2454508"/>
                </a:cubicBezTo>
                <a:close/>
                <a:moveTo>
                  <a:pt x="6066858" y="2450374"/>
                </a:moveTo>
                <a:lnTo>
                  <a:pt x="6076636" y="2455092"/>
                </a:lnTo>
                <a:cubicBezTo>
                  <a:pt x="6086881" y="2460035"/>
                  <a:pt x="6091372" y="2466189"/>
                  <a:pt x="6090114" y="2473557"/>
                </a:cubicBezTo>
                <a:lnTo>
                  <a:pt x="6087594" y="2478781"/>
                </a:lnTo>
                <a:cubicBezTo>
                  <a:pt x="6071370" y="2464818"/>
                  <a:pt x="6064457" y="2455350"/>
                  <a:pt x="6066858" y="2450374"/>
                </a:cubicBezTo>
                <a:close/>
                <a:moveTo>
                  <a:pt x="6017478" y="2438510"/>
                </a:moveTo>
                <a:lnTo>
                  <a:pt x="6025861" y="2442555"/>
                </a:lnTo>
                <a:lnTo>
                  <a:pt x="6027591" y="2447452"/>
                </a:lnTo>
                <a:lnTo>
                  <a:pt x="6017502" y="2438882"/>
                </a:lnTo>
                <a:close/>
                <a:moveTo>
                  <a:pt x="5793837" y="2424684"/>
                </a:moveTo>
                <a:cubicBezTo>
                  <a:pt x="5797644" y="2424528"/>
                  <a:pt x="5802694" y="2425661"/>
                  <a:pt x="5808987" y="2428083"/>
                </a:cubicBezTo>
                <a:lnTo>
                  <a:pt x="5806466" y="2433308"/>
                </a:lnTo>
                <a:cubicBezTo>
                  <a:pt x="5803345" y="2439775"/>
                  <a:pt x="5795730" y="2440089"/>
                  <a:pt x="5783625" y="2434249"/>
                </a:cubicBezTo>
                <a:lnTo>
                  <a:pt x="5786146" y="2429024"/>
                </a:lnTo>
                <a:cubicBezTo>
                  <a:pt x="5787466" y="2426287"/>
                  <a:pt x="5790031" y="2424840"/>
                  <a:pt x="5793837" y="2424684"/>
                </a:cubicBezTo>
                <a:close/>
                <a:moveTo>
                  <a:pt x="5981163" y="2420988"/>
                </a:moveTo>
                <a:cubicBezTo>
                  <a:pt x="5993268" y="2426829"/>
                  <a:pt x="6000043" y="2428257"/>
                  <a:pt x="6001483" y="2425271"/>
                </a:cubicBezTo>
                <a:lnTo>
                  <a:pt x="6017502" y="2438882"/>
                </a:lnTo>
                <a:lnTo>
                  <a:pt x="6018658" y="2457482"/>
                </a:lnTo>
                <a:lnTo>
                  <a:pt x="6028436" y="2462200"/>
                </a:lnTo>
                <a:lnTo>
                  <a:pt x="6030956" y="2456976"/>
                </a:lnTo>
                <a:lnTo>
                  <a:pt x="6027591" y="2447452"/>
                </a:lnTo>
                <a:lnTo>
                  <a:pt x="6049116" y="2465737"/>
                </a:lnTo>
                <a:cubicBezTo>
                  <a:pt x="6047436" y="2469221"/>
                  <a:pt x="6041777" y="2472623"/>
                  <a:pt x="6032137" y="2475946"/>
                </a:cubicBezTo>
                <a:cubicBezTo>
                  <a:pt x="5999544" y="2460220"/>
                  <a:pt x="5981713" y="2443643"/>
                  <a:pt x="5978642" y="2426213"/>
                </a:cubicBezTo>
                <a:close/>
                <a:moveTo>
                  <a:pt x="5724471" y="2417667"/>
                </a:moveTo>
                <a:lnTo>
                  <a:pt x="5752405" y="2431146"/>
                </a:lnTo>
                <a:lnTo>
                  <a:pt x="5747724" y="2440848"/>
                </a:lnTo>
                <a:lnTo>
                  <a:pt x="5719789" y="2427370"/>
                </a:lnTo>
                <a:close/>
                <a:moveTo>
                  <a:pt x="7405411" y="2324264"/>
                </a:moveTo>
                <a:cubicBezTo>
                  <a:pt x="7411930" y="2327409"/>
                  <a:pt x="7422080" y="2330159"/>
                  <a:pt x="7435870" y="2332519"/>
                </a:cubicBezTo>
                <a:lnTo>
                  <a:pt x="7439568" y="2346262"/>
                </a:lnTo>
                <a:lnTo>
                  <a:pt x="7403251" y="2328740"/>
                </a:lnTo>
                <a:close/>
                <a:moveTo>
                  <a:pt x="6471711" y="2310800"/>
                </a:moveTo>
                <a:cubicBezTo>
                  <a:pt x="6477298" y="2313496"/>
                  <a:pt x="6486984" y="2316022"/>
                  <a:pt x="6500770" y="2318380"/>
                </a:cubicBezTo>
                <a:lnTo>
                  <a:pt x="6498250" y="2323605"/>
                </a:lnTo>
                <a:cubicBezTo>
                  <a:pt x="6495129" y="2330072"/>
                  <a:pt x="6487514" y="2330386"/>
                  <a:pt x="6475409" y="2324546"/>
                </a:cubicBezTo>
                <a:lnTo>
                  <a:pt x="6467030" y="2320503"/>
                </a:lnTo>
                <a:close/>
                <a:moveTo>
                  <a:pt x="6822686" y="2300725"/>
                </a:moveTo>
                <a:lnTo>
                  <a:pt x="6859005" y="2318249"/>
                </a:lnTo>
                <a:lnTo>
                  <a:pt x="6854324" y="2327953"/>
                </a:lnTo>
                <a:lnTo>
                  <a:pt x="6820525" y="2305204"/>
                </a:lnTo>
                <a:close/>
                <a:moveTo>
                  <a:pt x="6905665" y="2292919"/>
                </a:moveTo>
                <a:cubicBezTo>
                  <a:pt x="6916838" y="2298310"/>
                  <a:pt x="6933438" y="2310305"/>
                  <a:pt x="6955459" y="2328905"/>
                </a:cubicBezTo>
                <a:lnTo>
                  <a:pt x="6934159" y="2348069"/>
                </a:lnTo>
                <a:lnTo>
                  <a:pt x="6925777" y="2344025"/>
                </a:lnTo>
                <a:lnTo>
                  <a:pt x="6927936" y="2339549"/>
                </a:lnTo>
                <a:cubicBezTo>
                  <a:pt x="6929617" y="2336066"/>
                  <a:pt x="6934814" y="2332438"/>
                  <a:pt x="6943521" y="2328665"/>
                </a:cubicBezTo>
                <a:cubicBezTo>
                  <a:pt x="6913723" y="2314288"/>
                  <a:pt x="6901104" y="2302372"/>
                  <a:pt x="6905665" y="2292919"/>
                </a:cubicBezTo>
                <a:close/>
                <a:moveTo>
                  <a:pt x="9812371" y="2283969"/>
                </a:moveTo>
                <a:cubicBezTo>
                  <a:pt x="9821545" y="2280421"/>
                  <a:pt x="9832425" y="2281069"/>
                  <a:pt x="9845010" y="2285915"/>
                </a:cubicBezTo>
                <a:cubicBezTo>
                  <a:pt x="9844356" y="2301547"/>
                  <a:pt x="9856136" y="2315204"/>
                  <a:pt x="9880346" y="2326886"/>
                </a:cubicBezTo>
                <a:lnTo>
                  <a:pt x="9831371" y="2428389"/>
                </a:lnTo>
                <a:cubicBezTo>
                  <a:pt x="9836812" y="2443281"/>
                  <a:pt x="9843724" y="2452752"/>
                  <a:pt x="9852103" y="2456795"/>
                </a:cubicBezTo>
                <a:cubicBezTo>
                  <a:pt x="9846190" y="2461916"/>
                  <a:pt x="9827705" y="2460970"/>
                  <a:pt x="9796646" y="2453959"/>
                </a:cubicBezTo>
                <a:cubicBezTo>
                  <a:pt x="9789584" y="2437669"/>
                  <a:pt x="9788214" y="2425047"/>
                  <a:pt x="9792535" y="2416091"/>
                </a:cubicBezTo>
                <a:cubicBezTo>
                  <a:pt x="9768015" y="2390765"/>
                  <a:pt x="9757079" y="2375368"/>
                  <a:pt x="9759720" y="2369895"/>
                </a:cubicBezTo>
                <a:lnTo>
                  <a:pt x="9784303" y="2340354"/>
                </a:lnTo>
                <a:cubicBezTo>
                  <a:pt x="9785983" y="2336871"/>
                  <a:pt x="9785594" y="2330547"/>
                  <a:pt x="9783128" y="2321383"/>
                </a:cubicBezTo>
                <a:lnTo>
                  <a:pt x="9791506" y="2325425"/>
                </a:lnTo>
                <a:lnTo>
                  <a:pt x="9787808" y="2311680"/>
                </a:lnTo>
                <a:lnTo>
                  <a:pt x="9789969" y="2307203"/>
                </a:lnTo>
                <a:cubicBezTo>
                  <a:pt x="9795730" y="2295261"/>
                  <a:pt x="9803199" y="2287517"/>
                  <a:pt x="9812371" y="2283969"/>
                </a:cubicBezTo>
                <a:close/>
                <a:moveTo>
                  <a:pt x="7944006" y="2278662"/>
                </a:moveTo>
                <a:cubicBezTo>
                  <a:pt x="7951879" y="2286141"/>
                  <a:pt x="7966057" y="2294820"/>
                  <a:pt x="7986544" y="2304705"/>
                </a:cubicBezTo>
                <a:lnTo>
                  <a:pt x="7981862" y="2314409"/>
                </a:lnTo>
                <a:lnTo>
                  <a:pt x="7973480" y="2310364"/>
                </a:lnTo>
                <a:lnTo>
                  <a:pt x="7929548" y="2283646"/>
                </a:lnTo>
                <a:close/>
                <a:moveTo>
                  <a:pt x="7049906" y="2272346"/>
                </a:moveTo>
                <a:lnTo>
                  <a:pt x="7047746" y="2276823"/>
                </a:lnTo>
                <a:lnTo>
                  <a:pt x="7051083" y="2291315"/>
                </a:lnTo>
                <a:lnTo>
                  <a:pt x="7060861" y="2296033"/>
                </a:lnTo>
                <a:cubicBezTo>
                  <a:pt x="7057463" y="2286419"/>
                  <a:pt x="7056604" y="2279872"/>
                  <a:pt x="7058285" y="2276388"/>
                </a:cubicBezTo>
                <a:close/>
                <a:moveTo>
                  <a:pt x="7488957" y="2268883"/>
                </a:moveTo>
                <a:cubicBezTo>
                  <a:pt x="7506649" y="2277420"/>
                  <a:pt x="7517056" y="2278453"/>
                  <a:pt x="7520176" y="2271985"/>
                </a:cubicBezTo>
                <a:lnTo>
                  <a:pt x="7529954" y="2276702"/>
                </a:lnTo>
                <a:lnTo>
                  <a:pt x="7523112" y="2290883"/>
                </a:lnTo>
                <a:lnTo>
                  <a:pt x="7508653" y="2295868"/>
                </a:lnTo>
                <a:cubicBezTo>
                  <a:pt x="7498920" y="2287492"/>
                  <a:pt x="7490794" y="2281731"/>
                  <a:pt x="7484275" y="2278585"/>
                </a:cubicBezTo>
                <a:close/>
                <a:moveTo>
                  <a:pt x="7155723" y="2263596"/>
                </a:moveTo>
                <a:lnTo>
                  <a:pt x="7173883" y="2272359"/>
                </a:lnTo>
                <a:lnTo>
                  <a:pt x="7171723" y="2276835"/>
                </a:lnTo>
                <a:cubicBezTo>
                  <a:pt x="7168602" y="2283303"/>
                  <a:pt x="7160987" y="2283616"/>
                  <a:pt x="7148881" y="2277776"/>
                </a:cubicBezTo>
                <a:close/>
                <a:moveTo>
                  <a:pt x="7054588" y="2262643"/>
                </a:moveTo>
                <a:lnTo>
                  <a:pt x="7052427" y="2267122"/>
                </a:lnTo>
                <a:cubicBezTo>
                  <a:pt x="7058946" y="2270266"/>
                  <a:pt x="7066952" y="2276276"/>
                  <a:pt x="7076445" y="2285151"/>
                </a:cubicBezTo>
                <a:lnTo>
                  <a:pt x="7081126" y="2275448"/>
                </a:lnTo>
                <a:close/>
                <a:moveTo>
                  <a:pt x="7447960" y="2261063"/>
                </a:moveTo>
                <a:lnTo>
                  <a:pt x="7466119" y="2269825"/>
                </a:lnTo>
                <a:cubicBezTo>
                  <a:pt x="7476362" y="2274767"/>
                  <a:pt x="7480851" y="2280921"/>
                  <a:pt x="7479594" y="2288288"/>
                </a:cubicBezTo>
                <a:lnTo>
                  <a:pt x="7477433" y="2292767"/>
                </a:lnTo>
                <a:cubicBezTo>
                  <a:pt x="7473710" y="2290970"/>
                  <a:pt x="7462325" y="2283636"/>
                  <a:pt x="7443278" y="2270766"/>
                </a:cubicBezTo>
                <a:close/>
                <a:moveTo>
                  <a:pt x="7310504" y="2242587"/>
                </a:moveTo>
                <a:lnTo>
                  <a:pt x="7305823" y="2252289"/>
                </a:lnTo>
                <a:cubicBezTo>
                  <a:pt x="7312341" y="2255434"/>
                  <a:pt x="7320935" y="2261421"/>
                  <a:pt x="7331601" y="2270247"/>
                </a:cubicBezTo>
                <a:cubicBezTo>
                  <a:pt x="7327962" y="2261131"/>
                  <a:pt x="7326984" y="2254832"/>
                  <a:pt x="7328664" y="2251349"/>
                </a:cubicBezTo>
                <a:close/>
                <a:moveTo>
                  <a:pt x="6583901" y="2238878"/>
                </a:moveTo>
                <a:lnTo>
                  <a:pt x="6581380" y="2244103"/>
                </a:lnTo>
                <a:cubicBezTo>
                  <a:pt x="6585257" y="2252722"/>
                  <a:pt x="6585395" y="2260763"/>
                  <a:pt x="6581794" y="2268226"/>
                </a:cubicBezTo>
                <a:lnTo>
                  <a:pt x="6599954" y="2276988"/>
                </a:lnTo>
                <a:lnTo>
                  <a:pt x="6602474" y="2271764"/>
                </a:lnTo>
                <a:cubicBezTo>
                  <a:pt x="6594210" y="2257961"/>
                  <a:pt x="6591277" y="2248572"/>
                  <a:pt x="6593678" y="2243596"/>
                </a:cubicBezTo>
                <a:close/>
                <a:moveTo>
                  <a:pt x="5882294" y="2229751"/>
                </a:moveTo>
                <a:lnTo>
                  <a:pt x="5877613" y="2239453"/>
                </a:lnTo>
                <a:cubicBezTo>
                  <a:pt x="5884131" y="2242597"/>
                  <a:pt x="5892605" y="2248833"/>
                  <a:pt x="5903029" y="2258157"/>
                </a:cubicBezTo>
                <a:lnTo>
                  <a:pt x="5916092" y="2252499"/>
                </a:lnTo>
                <a:cubicBezTo>
                  <a:pt x="5902123" y="2245759"/>
                  <a:pt x="5890859" y="2238177"/>
                  <a:pt x="5882294" y="2229751"/>
                </a:cubicBezTo>
                <a:close/>
                <a:moveTo>
                  <a:pt x="6648720" y="2222309"/>
                </a:moveTo>
                <a:lnTo>
                  <a:pt x="6644037" y="2232012"/>
                </a:lnTo>
                <a:cubicBezTo>
                  <a:pt x="6650556" y="2235158"/>
                  <a:pt x="6658562" y="2241167"/>
                  <a:pt x="6668059" y="2250043"/>
                </a:cubicBezTo>
                <a:lnTo>
                  <a:pt x="6670579" y="2244818"/>
                </a:lnTo>
                <a:cubicBezTo>
                  <a:pt x="6673221" y="2239344"/>
                  <a:pt x="6668726" y="2233190"/>
                  <a:pt x="6657101" y="2226353"/>
                </a:cubicBezTo>
                <a:close/>
                <a:moveTo>
                  <a:pt x="8292087" y="2206786"/>
                </a:moveTo>
                <a:lnTo>
                  <a:pt x="8291853" y="2207272"/>
                </a:lnTo>
                <a:lnTo>
                  <a:pt x="8290514" y="2206818"/>
                </a:lnTo>
                <a:close/>
                <a:moveTo>
                  <a:pt x="8337531" y="2205389"/>
                </a:moveTo>
                <a:cubicBezTo>
                  <a:pt x="8334411" y="2211857"/>
                  <a:pt x="8338900" y="2218011"/>
                  <a:pt x="8351010" y="2223854"/>
                </a:cubicBezTo>
                <a:lnTo>
                  <a:pt x="8359388" y="2227896"/>
                </a:lnTo>
                <a:lnTo>
                  <a:pt x="8364069" y="2218193"/>
                </a:lnTo>
                <a:close/>
                <a:moveTo>
                  <a:pt x="7799863" y="2202673"/>
                </a:moveTo>
                <a:cubicBezTo>
                  <a:pt x="7815847" y="2217132"/>
                  <a:pt x="7822759" y="2226602"/>
                  <a:pt x="7820599" y="2231079"/>
                </a:cubicBezTo>
                <a:lnTo>
                  <a:pt x="7810821" y="2226361"/>
                </a:lnTo>
                <a:cubicBezTo>
                  <a:pt x="7798715" y="2220520"/>
                  <a:pt x="7794221" y="2214365"/>
                  <a:pt x="7797342" y="2207898"/>
                </a:cubicBezTo>
                <a:close/>
                <a:moveTo>
                  <a:pt x="7397421" y="2191825"/>
                </a:moveTo>
                <a:cubicBezTo>
                  <a:pt x="7393615" y="2191983"/>
                  <a:pt x="7390931" y="2193678"/>
                  <a:pt x="7389371" y="2196912"/>
                </a:cubicBezTo>
                <a:lnTo>
                  <a:pt x="7397749" y="2200955"/>
                </a:lnTo>
                <a:cubicBezTo>
                  <a:pt x="7407995" y="2205898"/>
                  <a:pt x="7415607" y="2205583"/>
                  <a:pt x="7420591" y="2200013"/>
                </a:cubicBezTo>
                <a:lnTo>
                  <a:pt x="7412209" y="2195969"/>
                </a:lnTo>
                <a:cubicBezTo>
                  <a:pt x="7406156" y="2193050"/>
                  <a:pt x="7401228" y="2191668"/>
                  <a:pt x="7397421" y="2191825"/>
                </a:cubicBezTo>
                <a:close/>
                <a:moveTo>
                  <a:pt x="8579353" y="2189573"/>
                </a:moveTo>
                <a:lnTo>
                  <a:pt x="8598908" y="2199008"/>
                </a:lnTo>
                <a:lnTo>
                  <a:pt x="8579767" y="2213696"/>
                </a:lnTo>
                <a:lnTo>
                  <a:pt x="8569988" y="2208978"/>
                </a:lnTo>
                <a:close/>
                <a:moveTo>
                  <a:pt x="6889001" y="2188269"/>
                </a:moveTo>
                <a:lnTo>
                  <a:pt x="6884319" y="2197970"/>
                </a:lnTo>
                <a:lnTo>
                  <a:pt x="6892701" y="2202014"/>
                </a:lnTo>
                <a:cubicBezTo>
                  <a:pt x="6894141" y="2199029"/>
                  <a:pt x="6899681" y="2195876"/>
                  <a:pt x="6909321" y="2192553"/>
                </a:cubicBezTo>
                <a:close/>
                <a:moveTo>
                  <a:pt x="8245758" y="2185033"/>
                </a:moveTo>
                <a:cubicBezTo>
                  <a:pt x="8252276" y="2188178"/>
                  <a:pt x="8254816" y="2191242"/>
                  <a:pt x="8253377" y="2194227"/>
                </a:cubicBezTo>
                <a:lnTo>
                  <a:pt x="8290514" y="2206818"/>
                </a:lnTo>
                <a:lnTo>
                  <a:pt x="8279914" y="2207031"/>
                </a:lnTo>
                <a:lnTo>
                  <a:pt x="8285011" y="2221453"/>
                </a:lnTo>
                <a:cubicBezTo>
                  <a:pt x="8278492" y="2218308"/>
                  <a:pt x="8268337" y="2215555"/>
                  <a:pt x="8254552" y="2213198"/>
                </a:cubicBezTo>
                <a:cubicBezTo>
                  <a:pt x="8256232" y="2209715"/>
                  <a:pt x="8254281" y="2206626"/>
                  <a:pt x="8248694" y="2203930"/>
                </a:cubicBezTo>
                <a:cubicBezTo>
                  <a:pt x="8236586" y="2198088"/>
                  <a:pt x="8228134" y="2200143"/>
                  <a:pt x="8223333" y="2210094"/>
                </a:cubicBezTo>
                <a:lnTo>
                  <a:pt x="8205173" y="2201332"/>
                </a:lnTo>
                <a:lnTo>
                  <a:pt x="8209854" y="2191632"/>
                </a:lnTo>
                <a:cubicBezTo>
                  <a:pt x="8231628" y="2191708"/>
                  <a:pt x="8243598" y="2189509"/>
                  <a:pt x="8245758" y="2185033"/>
                </a:cubicBezTo>
                <a:close/>
                <a:moveTo>
                  <a:pt x="8136241" y="2180035"/>
                </a:moveTo>
                <a:lnTo>
                  <a:pt x="8164175" y="2193513"/>
                </a:lnTo>
                <a:cubicBezTo>
                  <a:pt x="8161055" y="2199981"/>
                  <a:pt x="8165548" y="2206137"/>
                  <a:pt x="8177653" y="2211978"/>
                </a:cubicBezTo>
                <a:lnTo>
                  <a:pt x="8163194" y="2216962"/>
                </a:lnTo>
                <a:lnTo>
                  <a:pt x="8147555" y="2202975"/>
                </a:lnTo>
                <a:lnTo>
                  <a:pt x="8139173" y="2198931"/>
                </a:lnTo>
                <a:cubicBezTo>
                  <a:pt x="8137493" y="2202414"/>
                  <a:pt x="8139448" y="2205504"/>
                  <a:pt x="8145035" y="2208200"/>
                </a:cubicBezTo>
                <a:cubicBezTo>
                  <a:pt x="8141915" y="2214668"/>
                  <a:pt x="8134302" y="2214983"/>
                  <a:pt x="8122198" y="2209143"/>
                </a:cubicBezTo>
                <a:cubicBezTo>
                  <a:pt x="8110089" y="2203300"/>
                  <a:pt x="8105598" y="2197145"/>
                  <a:pt x="8108720" y="2190678"/>
                </a:cubicBezTo>
                <a:cubicBezTo>
                  <a:pt x="8111840" y="2184209"/>
                  <a:pt x="8122711" y="2185468"/>
                  <a:pt x="8141333" y="2194454"/>
                </a:cubicBezTo>
                <a:close/>
                <a:moveTo>
                  <a:pt x="8301647" y="2173584"/>
                </a:moveTo>
                <a:cubicBezTo>
                  <a:pt x="8305454" y="2173426"/>
                  <a:pt x="8310503" y="2174560"/>
                  <a:pt x="8316795" y="2176983"/>
                </a:cubicBezTo>
                <a:lnTo>
                  <a:pt x="8326574" y="2181701"/>
                </a:lnTo>
                <a:lnTo>
                  <a:pt x="8321892" y="2191403"/>
                </a:lnTo>
                <a:lnTo>
                  <a:pt x="8330274" y="2195446"/>
                </a:lnTo>
                <a:lnTo>
                  <a:pt x="8350594" y="2199731"/>
                </a:lnTo>
                <a:cubicBezTo>
                  <a:pt x="8352274" y="2196249"/>
                  <a:pt x="8350320" y="2193158"/>
                  <a:pt x="8344733" y="2190463"/>
                </a:cubicBezTo>
                <a:cubicBezTo>
                  <a:pt x="8349294" y="2181010"/>
                  <a:pt x="8363681" y="2182122"/>
                  <a:pt x="8387892" y="2193803"/>
                </a:cubicBezTo>
                <a:cubicBezTo>
                  <a:pt x="8438795" y="2185854"/>
                  <a:pt x="8469367" y="2184351"/>
                  <a:pt x="8479612" y="2189294"/>
                </a:cubicBezTo>
                <a:cubicBezTo>
                  <a:pt x="8491718" y="2195135"/>
                  <a:pt x="8493807" y="2206265"/>
                  <a:pt x="8485886" y="2222684"/>
                </a:cubicBezTo>
                <a:cubicBezTo>
                  <a:pt x="8453150" y="2219157"/>
                  <a:pt x="8432590" y="2215370"/>
                  <a:pt x="8424209" y="2211325"/>
                </a:cubicBezTo>
                <a:cubicBezTo>
                  <a:pt x="8421087" y="2217795"/>
                  <a:pt x="8425580" y="2223949"/>
                  <a:pt x="8437686" y="2229791"/>
                </a:cubicBezTo>
                <a:lnTo>
                  <a:pt x="8446067" y="2233834"/>
                </a:lnTo>
                <a:lnTo>
                  <a:pt x="8450749" y="2224132"/>
                </a:lnTo>
                <a:lnTo>
                  <a:pt x="8468907" y="2232892"/>
                </a:lnTo>
                <a:lnTo>
                  <a:pt x="8462063" y="2247074"/>
                </a:lnTo>
                <a:cubicBezTo>
                  <a:pt x="8449958" y="2241233"/>
                  <a:pt x="8440786" y="2244782"/>
                  <a:pt x="8434544" y="2257718"/>
                </a:cubicBezTo>
                <a:lnTo>
                  <a:pt x="8380068" y="2231433"/>
                </a:lnTo>
                <a:lnTo>
                  <a:pt x="8377547" y="2236658"/>
                </a:lnTo>
                <a:lnTo>
                  <a:pt x="8395704" y="2245419"/>
                </a:lnTo>
                <a:lnTo>
                  <a:pt x="8388862" y="2259598"/>
                </a:lnTo>
                <a:lnTo>
                  <a:pt x="8380484" y="2255556"/>
                </a:lnTo>
                <a:lnTo>
                  <a:pt x="8385164" y="2245855"/>
                </a:lnTo>
                <a:lnTo>
                  <a:pt x="8367005" y="2237093"/>
                </a:lnTo>
                <a:lnTo>
                  <a:pt x="8334391" y="2233316"/>
                </a:lnTo>
                <a:cubicBezTo>
                  <a:pt x="8338952" y="2223863"/>
                  <a:pt x="8332385" y="2214868"/>
                  <a:pt x="8314690" y="2206330"/>
                </a:cubicBezTo>
                <a:lnTo>
                  <a:pt x="8292087" y="2206786"/>
                </a:lnTo>
                <a:lnTo>
                  <a:pt x="8294372" y="2202048"/>
                </a:lnTo>
                <a:lnTo>
                  <a:pt x="8276213" y="2193287"/>
                </a:lnTo>
                <a:lnTo>
                  <a:pt x="8289277" y="2187627"/>
                </a:lnTo>
                <a:lnTo>
                  <a:pt x="8271117" y="2178865"/>
                </a:lnTo>
                <a:lnTo>
                  <a:pt x="8285576" y="2173880"/>
                </a:lnTo>
                <a:cubicBezTo>
                  <a:pt x="8291163" y="2176576"/>
                  <a:pt x="8293118" y="2179665"/>
                  <a:pt x="8291437" y="2183149"/>
                </a:cubicBezTo>
                <a:lnTo>
                  <a:pt x="8309595" y="2191909"/>
                </a:lnTo>
                <a:lnTo>
                  <a:pt x="8312114" y="2186685"/>
                </a:lnTo>
                <a:lnTo>
                  <a:pt x="8293958" y="2177924"/>
                </a:lnTo>
                <a:cubicBezTo>
                  <a:pt x="8295280" y="2175188"/>
                  <a:pt x="8297842" y="2173741"/>
                  <a:pt x="8301647" y="2173584"/>
                </a:cubicBezTo>
                <a:close/>
                <a:moveTo>
                  <a:pt x="6745327" y="2161272"/>
                </a:moveTo>
                <a:lnTo>
                  <a:pt x="6749028" y="2175018"/>
                </a:lnTo>
                <a:cubicBezTo>
                  <a:pt x="6759270" y="2179960"/>
                  <a:pt x="6766884" y="2179648"/>
                  <a:pt x="6771866" y="2174077"/>
                </a:cubicBezTo>
                <a:close/>
                <a:moveTo>
                  <a:pt x="4849529" y="2146099"/>
                </a:moveTo>
                <a:lnTo>
                  <a:pt x="4895304" y="2160277"/>
                </a:lnTo>
                <a:lnTo>
                  <a:pt x="4890378" y="2176177"/>
                </a:lnTo>
                <a:lnTo>
                  <a:pt x="4844605" y="2161998"/>
                </a:lnTo>
                <a:close/>
                <a:moveTo>
                  <a:pt x="8040764" y="2145930"/>
                </a:moveTo>
                <a:cubicBezTo>
                  <a:pt x="8039084" y="2149412"/>
                  <a:pt x="8034011" y="2152793"/>
                  <a:pt x="8025544" y="2156067"/>
                </a:cubicBezTo>
                <a:lnTo>
                  <a:pt x="8043700" y="2164828"/>
                </a:lnTo>
                <a:lnTo>
                  <a:pt x="8050543" y="2150648"/>
                </a:lnTo>
                <a:close/>
                <a:moveTo>
                  <a:pt x="4795709" y="2137002"/>
                </a:moveTo>
                <a:cubicBezTo>
                  <a:pt x="4805949" y="2141944"/>
                  <a:pt x="4810444" y="2148099"/>
                  <a:pt x="4809187" y="2155465"/>
                </a:cubicBezTo>
                <a:lnTo>
                  <a:pt x="4807026" y="2159944"/>
                </a:lnTo>
                <a:lnTo>
                  <a:pt x="4788866" y="2151182"/>
                </a:lnTo>
                <a:close/>
                <a:moveTo>
                  <a:pt x="4467589" y="2107729"/>
                </a:moveTo>
                <a:cubicBezTo>
                  <a:pt x="4471395" y="2107572"/>
                  <a:pt x="4476445" y="2108706"/>
                  <a:pt x="4482739" y="2111130"/>
                </a:cubicBezTo>
                <a:lnTo>
                  <a:pt x="4478058" y="2120831"/>
                </a:lnTo>
                <a:cubicBezTo>
                  <a:pt x="4474938" y="2127299"/>
                  <a:pt x="4467323" y="2127613"/>
                  <a:pt x="4455217" y="2121772"/>
                </a:cubicBezTo>
                <a:lnTo>
                  <a:pt x="4459899" y="2112069"/>
                </a:lnTo>
                <a:cubicBezTo>
                  <a:pt x="4461219" y="2109332"/>
                  <a:pt x="4463783" y="2107886"/>
                  <a:pt x="4467589" y="2107729"/>
                </a:cubicBezTo>
                <a:close/>
                <a:moveTo>
                  <a:pt x="5159965" y="2102974"/>
                </a:moveTo>
                <a:cubicBezTo>
                  <a:pt x="5158285" y="2106458"/>
                  <a:pt x="5152625" y="2109859"/>
                  <a:pt x="5142986" y="2113181"/>
                </a:cubicBezTo>
                <a:lnTo>
                  <a:pt x="5161145" y="2121944"/>
                </a:lnTo>
                <a:lnTo>
                  <a:pt x="5168347" y="2107018"/>
                </a:lnTo>
                <a:close/>
                <a:moveTo>
                  <a:pt x="4713298" y="2097240"/>
                </a:moveTo>
                <a:cubicBezTo>
                  <a:pt x="4744027" y="2112067"/>
                  <a:pt x="4759063" y="2127295"/>
                  <a:pt x="4758412" y="2142929"/>
                </a:cubicBezTo>
                <a:lnTo>
                  <a:pt x="4753730" y="2152632"/>
                </a:lnTo>
                <a:lnTo>
                  <a:pt x="4745347" y="2148587"/>
                </a:lnTo>
                <a:cubicBezTo>
                  <a:pt x="4750148" y="2138637"/>
                  <a:pt x="4737186" y="2126247"/>
                  <a:pt x="4706457" y="2111420"/>
                </a:cubicBezTo>
                <a:close/>
                <a:moveTo>
                  <a:pt x="8180895" y="2087490"/>
                </a:moveTo>
                <a:lnTo>
                  <a:pt x="8199051" y="2096250"/>
                </a:lnTo>
                <a:lnTo>
                  <a:pt x="8191848" y="2111175"/>
                </a:lnTo>
                <a:cubicBezTo>
                  <a:pt x="8179744" y="2105335"/>
                  <a:pt x="8175252" y="2099182"/>
                  <a:pt x="8178374" y="2092711"/>
                </a:cubicBezTo>
                <a:close/>
                <a:moveTo>
                  <a:pt x="8032536" y="2070192"/>
                </a:moveTo>
                <a:lnTo>
                  <a:pt x="8030375" y="2074671"/>
                </a:lnTo>
                <a:lnTo>
                  <a:pt x="8041334" y="2098359"/>
                </a:lnTo>
                <a:cubicBezTo>
                  <a:pt x="8051575" y="2103300"/>
                  <a:pt x="8059191" y="2102989"/>
                  <a:pt x="8064171" y="2097418"/>
                </a:cubicBezTo>
                <a:cubicBezTo>
                  <a:pt x="8052065" y="2091578"/>
                  <a:pt x="8047575" y="2085423"/>
                  <a:pt x="8050696" y="2078954"/>
                </a:cubicBezTo>
                <a:close/>
                <a:moveTo>
                  <a:pt x="9338115" y="2058824"/>
                </a:moveTo>
                <a:lnTo>
                  <a:pt x="9356271" y="2067584"/>
                </a:lnTo>
                <a:cubicBezTo>
                  <a:pt x="9399106" y="2088251"/>
                  <a:pt x="9434192" y="2101192"/>
                  <a:pt x="9461522" y="2106406"/>
                </a:cubicBezTo>
                <a:cubicBezTo>
                  <a:pt x="9459842" y="2109888"/>
                  <a:pt x="9487707" y="2129465"/>
                  <a:pt x="9545113" y="2165138"/>
                </a:cubicBezTo>
                <a:lnTo>
                  <a:pt x="9571654" y="2177944"/>
                </a:lnTo>
                <a:lnTo>
                  <a:pt x="9592331" y="2181482"/>
                </a:lnTo>
                <a:lnTo>
                  <a:pt x="9603290" y="2205169"/>
                </a:lnTo>
                <a:lnTo>
                  <a:pt x="9582404" y="2248457"/>
                </a:lnTo>
                <a:lnTo>
                  <a:pt x="9566404" y="2235218"/>
                </a:lnTo>
                <a:lnTo>
                  <a:pt x="9564244" y="2239695"/>
                </a:lnTo>
                <a:cubicBezTo>
                  <a:pt x="9580532" y="2267796"/>
                  <a:pt x="9587955" y="2283340"/>
                  <a:pt x="9586515" y="2286325"/>
                </a:cubicBezTo>
                <a:cubicBezTo>
                  <a:pt x="9567748" y="2289538"/>
                  <a:pt x="9544392" y="2284404"/>
                  <a:pt x="9516458" y="2270926"/>
                </a:cubicBezTo>
                <a:lnTo>
                  <a:pt x="9407506" y="2218358"/>
                </a:lnTo>
                <a:lnTo>
                  <a:pt x="9387190" y="2214074"/>
                </a:lnTo>
                <a:lnTo>
                  <a:pt x="9389350" y="2209597"/>
                </a:lnTo>
                <a:lnTo>
                  <a:pt x="9341096" y="2191833"/>
                </a:lnTo>
                <a:cubicBezTo>
                  <a:pt x="9279768" y="2190459"/>
                  <a:pt x="9243981" y="2187301"/>
                  <a:pt x="9233736" y="2182358"/>
                </a:cubicBezTo>
                <a:cubicBezTo>
                  <a:pt x="9235416" y="2178875"/>
                  <a:pt x="9226946" y="2172641"/>
                  <a:pt x="9208323" y="2163655"/>
                </a:cubicBezTo>
                <a:lnTo>
                  <a:pt x="9210484" y="2159176"/>
                </a:lnTo>
                <a:cubicBezTo>
                  <a:pt x="9213124" y="2153704"/>
                  <a:pt x="9220736" y="2153390"/>
                  <a:pt x="9233324" y="2158237"/>
                </a:cubicBezTo>
                <a:lnTo>
                  <a:pt x="9229625" y="2144490"/>
                </a:lnTo>
                <a:lnTo>
                  <a:pt x="9254982" y="2138325"/>
                </a:lnTo>
                <a:lnTo>
                  <a:pt x="9266506" y="2114441"/>
                </a:lnTo>
                <a:cubicBezTo>
                  <a:pt x="9280475" y="2121181"/>
                  <a:pt x="9297261" y="2117319"/>
                  <a:pt x="9316869" y="2102857"/>
                </a:cubicBezTo>
                <a:cubicBezTo>
                  <a:pt x="9304765" y="2097017"/>
                  <a:pt x="9300271" y="2090860"/>
                  <a:pt x="9303391" y="2084393"/>
                </a:cubicBezTo>
                <a:cubicBezTo>
                  <a:pt x="9319098" y="2082771"/>
                  <a:pt x="9330674" y="2074247"/>
                  <a:pt x="9338115" y="2058824"/>
                </a:cubicBezTo>
                <a:close/>
                <a:moveTo>
                  <a:pt x="4318332" y="2055726"/>
                </a:moveTo>
                <a:lnTo>
                  <a:pt x="4346266" y="2069204"/>
                </a:lnTo>
                <a:lnTo>
                  <a:pt x="4327125" y="2083890"/>
                </a:lnTo>
                <a:cubicBezTo>
                  <a:pt x="4315021" y="2078050"/>
                  <a:pt x="4310530" y="2071895"/>
                  <a:pt x="4313651" y="2065427"/>
                </a:cubicBezTo>
                <a:close/>
                <a:moveTo>
                  <a:pt x="8208982" y="2029274"/>
                </a:moveTo>
                <a:cubicBezTo>
                  <a:pt x="8215497" y="2032418"/>
                  <a:pt x="8225651" y="2035170"/>
                  <a:pt x="8239438" y="2037527"/>
                </a:cubicBezTo>
                <a:lnTo>
                  <a:pt x="8247819" y="2041571"/>
                </a:lnTo>
                <a:lnTo>
                  <a:pt x="8243137" y="2051275"/>
                </a:lnTo>
                <a:lnTo>
                  <a:pt x="8206821" y="2033752"/>
                </a:lnTo>
                <a:close/>
                <a:moveTo>
                  <a:pt x="8602920" y="1980123"/>
                </a:moveTo>
                <a:lnTo>
                  <a:pt x="8623600" y="1983660"/>
                </a:lnTo>
                <a:lnTo>
                  <a:pt x="8614237" y="2003066"/>
                </a:lnTo>
                <a:lnTo>
                  <a:pt x="8604459" y="1998348"/>
                </a:lnTo>
                <a:cubicBezTo>
                  <a:pt x="8606140" y="1994864"/>
                  <a:pt x="8605626" y="1988789"/>
                  <a:pt x="8602920" y="1980123"/>
                </a:cubicBezTo>
                <a:close/>
                <a:moveTo>
                  <a:pt x="2858003" y="1961146"/>
                </a:moveTo>
                <a:cubicBezTo>
                  <a:pt x="2863783" y="1960032"/>
                  <a:pt x="2871758" y="1960604"/>
                  <a:pt x="2881932" y="1962863"/>
                </a:cubicBezTo>
                <a:lnTo>
                  <a:pt x="2877008" y="1978760"/>
                </a:lnTo>
                <a:cubicBezTo>
                  <a:pt x="2873725" y="1989359"/>
                  <a:pt x="2862161" y="1991588"/>
                  <a:pt x="2842325" y="1985443"/>
                </a:cubicBezTo>
                <a:lnTo>
                  <a:pt x="2847250" y="1969543"/>
                </a:lnTo>
                <a:cubicBezTo>
                  <a:pt x="2848639" y="1965059"/>
                  <a:pt x="2852223" y="1962259"/>
                  <a:pt x="2858003" y="1961146"/>
                </a:cubicBezTo>
                <a:close/>
                <a:moveTo>
                  <a:pt x="3366050" y="1930531"/>
                </a:moveTo>
                <a:cubicBezTo>
                  <a:pt x="3382833" y="1935730"/>
                  <a:pt x="3391112" y="1944101"/>
                  <a:pt x="3390883" y="1955646"/>
                </a:cubicBezTo>
                <a:lnTo>
                  <a:pt x="3388610" y="1962985"/>
                </a:lnTo>
                <a:lnTo>
                  <a:pt x="3358852" y="1953768"/>
                </a:lnTo>
                <a:close/>
                <a:moveTo>
                  <a:pt x="2618016" y="1915962"/>
                </a:moveTo>
                <a:lnTo>
                  <a:pt x="2663790" y="1930142"/>
                </a:lnTo>
                <a:lnTo>
                  <a:pt x="2637918" y="1956976"/>
                </a:lnTo>
                <a:cubicBezTo>
                  <a:pt x="2618082" y="1950831"/>
                  <a:pt x="2609808" y="1942459"/>
                  <a:pt x="2613091" y="1931860"/>
                </a:cubicBezTo>
                <a:close/>
                <a:moveTo>
                  <a:pt x="8626272" y="1906741"/>
                </a:moveTo>
                <a:cubicBezTo>
                  <a:pt x="8675348" y="1914472"/>
                  <a:pt x="8705939" y="1921258"/>
                  <a:pt x="8718048" y="1927100"/>
                </a:cubicBezTo>
                <a:lnTo>
                  <a:pt x="8733683" y="1941085"/>
                </a:lnTo>
                <a:cubicBezTo>
                  <a:pt x="8735363" y="1937602"/>
                  <a:pt x="8739463" y="1937433"/>
                  <a:pt x="8745981" y="1940578"/>
                </a:cubicBezTo>
                <a:lnTo>
                  <a:pt x="8772520" y="1953383"/>
                </a:lnTo>
                <a:lnTo>
                  <a:pt x="8770000" y="1958608"/>
                </a:lnTo>
                <a:lnTo>
                  <a:pt x="8731937" y="1969686"/>
                </a:lnTo>
                <a:cubicBezTo>
                  <a:pt x="8737524" y="1972382"/>
                  <a:pt x="8739479" y="1975471"/>
                  <a:pt x="8737798" y="1978955"/>
                </a:cubicBezTo>
                <a:lnTo>
                  <a:pt x="8735277" y="1984180"/>
                </a:lnTo>
                <a:lnTo>
                  <a:pt x="8666343" y="1962879"/>
                </a:lnTo>
                <a:cubicBezTo>
                  <a:pt x="8648652" y="1954343"/>
                  <a:pt x="8643766" y="1941865"/>
                  <a:pt x="8651689" y="1925445"/>
                </a:cubicBezTo>
                <a:lnTo>
                  <a:pt x="8631367" y="1921162"/>
                </a:lnTo>
                <a:lnTo>
                  <a:pt x="8621590" y="1916444"/>
                </a:lnTo>
                <a:close/>
                <a:moveTo>
                  <a:pt x="3231007" y="1888702"/>
                </a:moveTo>
                <a:cubicBezTo>
                  <a:pt x="3281363" y="1904300"/>
                  <a:pt x="3307831" y="1924114"/>
                  <a:pt x="3310426" y="1948150"/>
                </a:cubicBezTo>
                <a:lnTo>
                  <a:pt x="3305500" y="1964050"/>
                </a:lnTo>
                <a:lnTo>
                  <a:pt x="3291765" y="1959796"/>
                </a:lnTo>
                <a:cubicBezTo>
                  <a:pt x="3296817" y="1943489"/>
                  <a:pt x="3274165" y="1927536"/>
                  <a:pt x="3223809" y="1911938"/>
                </a:cubicBezTo>
                <a:close/>
                <a:moveTo>
                  <a:pt x="3914775" y="1794903"/>
                </a:moveTo>
                <a:cubicBezTo>
                  <a:pt x="3913007" y="1800611"/>
                  <a:pt x="3905142" y="1807107"/>
                  <a:pt x="3891177" y="1814398"/>
                </a:cubicBezTo>
                <a:lnTo>
                  <a:pt x="3920935" y="1823615"/>
                </a:lnTo>
                <a:lnTo>
                  <a:pt x="3928511" y="1799158"/>
                </a:lnTo>
                <a:close/>
                <a:moveTo>
                  <a:pt x="4893684" y="1744973"/>
                </a:moveTo>
                <a:lnTo>
                  <a:pt x="4866437" y="1752273"/>
                </a:lnTo>
                <a:lnTo>
                  <a:pt x="4867311" y="1757478"/>
                </a:lnTo>
                <a:lnTo>
                  <a:pt x="4896212" y="1756411"/>
                </a:lnTo>
                <a:close/>
                <a:moveTo>
                  <a:pt x="9716317" y="1738933"/>
                </a:moveTo>
                <a:cubicBezTo>
                  <a:pt x="9722836" y="1742079"/>
                  <a:pt x="9732986" y="1744829"/>
                  <a:pt x="9746771" y="1747187"/>
                </a:cubicBezTo>
                <a:lnTo>
                  <a:pt x="9762410" y="1761173"/>
                </a:lnTo>
                <a:lnTo>
                  <a:pt x="9783088" y="1764709"/>
                </a:lnTo>
                <a:cubicBezTo>
                  <a:pt x="9788678" y="1767407"/>
                  <a:pt x="9792329" y="1775303"/>
                  <a:pt x="9794045" y="1788399"/>
                </a:cubicBezTo>
                <a:cubicBezTo>
                  <a:pt x="9792605" y="1791384"/>
                  <a:pt x="9787066" y="1794538"/>
                  <a:pt x="9777425" y="1797860"/>
                </a:cubicBezTo>
                <a:lnTo>
                  <a:pt x="9782522" y="1812280"/>
                </a:lnTo>
                <a:cubicBezTo>
                  <a:pt x="9776004" y="1809135"/>
                  <a:pt x="9770343" y="1812538"/>
                  <a:pt x="9765543" y="1822490"/>
                </a:cubicBezTo>
                <a:lnTo>
                  <a:pt x="9757160" y="1818445"/>
                </a:lnTo>
                <a:lnTo>
                  <a:pt x="9759681" y="1813221"/>
                </a:lnTo>
                <a:cubicBezTo>
                  <a:pt x="9717742" y="1776424"/>
                  <a:pt x="9698212" y="1755039"/>
                  <a:pt x="9701094" y="1749069"/>
                </a:cubicBezTo>
                <a:lnTo>
                  <a:pt x="9719253" y="1757831"/>
                </a:lnTo>
                <a:lnTo>
                  <a:pt x="9714156" y="1743412"/>
                </a:lnTo>
                <a:close/>
                <a:moveTo>
                  <a:pt x="6190084" y="1730248"/>
                </a:moveTo>
                <a:lnTo>
                  <a:pt x="6168587" y="1734389"/>
                </a:lnTo>
                <a:lnTo>
                  <a:pt x="6191919" y="1737097"/>
                </a:lnTo>
                <a:close/>
                <a:moveTo>
                  <a:pt x="6155706" y="1727397"/>
                </a:moveTo>
                <a:lnTo>
                  <a:pt x="6153918" y="1729847"/>
                </a:lnTo>
                <a:lnTo>
                  <a:pt x="6154858" y="1730137"/>
                </a:lnTo>
                <a:close/>
                <a:moveTo>
                  <a:pt x="6221944" y="1724109"/>
                </a:moveTo>
                <a:lnTo>
                  <a:pt x="6210323" y="1726348"/>
                </a:lnTo>
                <a:lnTo>
                  <a:pt x="6224425" y="1738045"/>
                </a:lnTo>
                <a:lnTo>
                  <a:pt x="6217041" y="1740023"/>
                </a:lnTo>
                <a:lnTo>
                  <a:pt x="6225836" y="1745792"/>
                </a:lnTo>
                <a:lnTo>
                  <a:pt x="6249618" y="1732681"/>
                </a:lnTo>
                <a:close/>
                <a:moveTo>
                  <a:pt x="8432210" y="1719391"/>
                </a:moveTo>
                <a:lnTo>
                  <a:pt x="8433712" y="1724992"/>
                </a:lnTo>
                <a:lnTo>
                  <a:pt x="8434920" y="1725166"/>
                </a:lnTo>
                <a:cubicBezTo>
                  <a:pt x="8440507" y="1727861"/>
                  <a:pt x="8444282" y="1735509"/>
                  <a:pt x="8446237" y="1748110"/>
                </a:cubicBezTo>
                <a:lnTo>
                  <a:pt x="8431778" y="1753094"/>
                </a:lnTo>
                <a:cubicBezTo>
                  <a:pt x="8435176" y="1762707"/>
                  <a:pt x="8436034" y="1769256"/>
                  <a:pt x="8434354" y="1772739"/>
                </a:cubicBezTo>
                <a:lnTo>
                  <a:pt x="8442736" y="1776783"/>
                </a:lnTo>
                <a:lnTo>
                  <a:pt x="8445257" y="1771559"/>
                </a:lnTo>
                <a:lnTo>
                  <a:pt x="8441557" y="1757811"/>
                </a:lnTo>
                <a:cubicBezTo>
                  <a:pt x="8447143" y="1760506"/>
                  <a:pt x="8450659" y="1760364"/>
                  <a:pt x="8452099" y="1757379"/>
                </a:cubicBezTo>
                <a:lnTo>
                  <a:pt x="8461462" y="1737972"/>
                </a:lnTo>
                <a:close/>
                <a:moveTo>
                  <a:pt x="8434018" y="1710228"/>
                </a:moveTo>
                <a:lnTo>
                  <a:pt x="8436233" y="1710849"/>
                </a:lnTo>
                <a:lnTo>
                  <a:pt x="8437105" y="1710298"/>
                </a:lnTo>
                <a:close/>
                <a:moveTo>
                  <a:pt x="8412257" y="1709737"/>
                </a:moveTo>
                <a:lnTo>
                  <a:pt x="8398194" y="1719883"/>
                </a:lnTo>
                <a:lnTo>
                  <a:pt x="8412463" y="1721936"/>
                </a:lnTo>
                <a:lnTo>
                  <a:pt x="8429168" y="1717459"/>
                </a:lnTo>
                <a:lnTo>
                  <a:pt x="8419285" y="1711181"/>
                </a:lnTo>
                <a:lnTo>
                  <a:pt x="8419898" y="1709910"/>
                </a:lnTo>
                <a:close/>
                <a:moveTo>
                  <a:pt x="9419965" y="1703595"/>
                </a:moveTo>
                <a:cubicBezTo>
                  <a:pt x="9436729" y="1711684"/>
                  <a:pt x="9451236" y="1712550"/>
                  <a:pt x="9463484" y="1706192"/>
                </a:cubicBezTo>
                <a:cubicBezTo>
                  <a:pt x="9523130" y="1711049"/>
                  <a:pt x="9564132" y="1718870"/>
                  <a:pt x="9586479" y="1729652"/>
                </a:cubicBezTo>
                <a:cubicBezTo>
                  <a:pt x="9582878" y="1737117"/>
                  <a:pt x="9583016" y="1745157"/>
                  <a:pt x="9586894" y="1753775"/>
                </a:cubicBezTo>
                <a:cubicBezTo>
                  <a:pt x="9580376" y="1750629"/>
                  <a:pt x="9576276" y="1750798"/>
                  <a:pt x="9574597" y="1754281"/>
                </a:cubicBezTo>
                <a:lnTo>
                  <a:pt x="9572436" y="1758760"/>
                </a:lnTo>
                <a:lnTo>
                  <a:pt x="9590594" y="1767522"/>
                </a:lnTo>
                <a:cubicBezTo>
                  <a:pt x="9517341" y="1764687"/>
                  <a:pt x="9477716" y="1769490"/>
                  <a:pt x="9471716" y="1781929"/>
                </a:cubicBezTo>
                <a:lnTo>
                  <a:pt x="9459831" y="1806559"/>
                </a:lnTo>
                <a:lnTo>
                  <a:pt x="9441671" y="1797798"/>
                </a:lnTo>
                <a:lnTo>
                  <a:pt x="9434830" y="1811978"/>
                </a:lnTo>
                <a:cubicBezTo>
                  <a:pt x="9427868" y="1826407"/>
                  <a:pt x="9415574" y="1836424"/>
                  <a:pt x="9397944" y="1842025"/>
                </a:cubicBezTo>
                <a:cubicBezTo>
                  <a:pt x="9408191" y="1846969"/>
                  <a:pt x="9412680" y="1853123"/>
                  <a:pt x="9411423" y="1860491"/>
                </a:cubicBezTo>
                <a:cubicBezTo>
                  <a:pt x="9394662" y="1852403"/>
                  <a:pt x="9374942" y="1846875"/>
                  <a:pt x="9352266" y="1843909"/>
                </a:cubicBezTo>
                <a:cubicBezTo>
                  <a:pt x="9339228" y="1837618"/>
                  <a:pt x="9320882" y="1844714"/>
                  <a:pt x="9297225" y="1865196"/>
                </a:cubicBezTo>
                <a:cubicBezTo>
                  <a:pt x="9280623" y="1882949"/>
                  <a:pt x="9255776" y="1895187"/>
                  <a:pt x="9222681" y="1901917"/>
                </a:cubicBezTo>
                <a:cubicBezTo>
                  <a:pt x="9229200" y="1905062"/>
                  <a:pt x="9231739" y="1908126"/>
                  <a:pt x="9230299" y="1911112"/>
                </a:cubicBezTo>
                <a:cubicBezTo>
                  <a:pt x="9180743" y="1904375"/>
                  <a:pt x="9153802" y="1905487"/>
                  <a:pt x="9149482" y="1914442"/>
                </a:cubicBezTo>
                <a:cubicBezTo>
                  <a:pt x="9156000" y="1917587"/>
                  <a:pt x="9158539" y="1920653"/>
                  <a:pt x="9157097" y="1923638"/>
                </a:cubicBezTo>
                <a:lnTo>
                  <a:pt x="9142638" y="1928623"/>
                </a:lnTo>
                <a:cubicBezTo>
                  <a:pt x="9149157" y="1931769"/>
                  <a:pt x="9151575" y="1935082"/>
                  <a:pt x="9149896" y="1938566"/>
                </a:cubicBezTo>
                <a:lnTo>
                  <a:pt x="9147735" y="1943043"/>
                </a:lnTo>
                <a:cubicBezTo>
                  <a:pt x="9123524" y="1931361"/>
                  <a:pt x="9108298" y="1931989"/>
                  <a:pt x="9102055" y="1944926"/>
                </a:cubicBezTo>
                <a:lnTo>
                  <a:pt x="9086058" y="1931686"/>
                </a:lnTo>
                <a:lnTo>
                  <a:pt x="9076694" y="1951091"/>
                </a:lnTo>
                <a:lnTo>
                  <a:pt x="9094855" y="1959852"/>
                </a:lnTo>
                <a:lnTo>
                  <a:pt x="9049175" y="1961735"/>
                </a:lnTo>
                <a:lnTo>
                  <a:pt x="9067331" y="1970495"/>
                </a:lnTo>
                <a:lnTo>
                  <a:pt x="9062651" y="1980198"/>
                </a:lnTo>
                <a:cubicBezTo>
                  <a:pt x="9032853" y="1965821"/>
                  <a:pt x="9007593" y="1963446"/>
                  <a:pt x="8986873" y="1973079"/>
                </a:cubicBezTo>
                <a:cubicBezTo>
                  <a:pt x="8953955" y="1965171"/>
                  <a:pt x="8934376" y="1967684"/>
                  <a:pt x="8928134" y="1980623"/>
                </a:cubicBezTo>
                <a:lnTo>
                  <a:pt x="8912135" y="1967381"/>
                </a:lnTo>
                <a:cubicBezTo>
                  <a:pt x="8907575" y="1976835"/>
                  <a:pt x="8872628" y="1971936"/>
                  <a:pt x="8807299" y="1952683"/>
                </a:cubicBezTo>
                <a:lnTo>
                  <a:pt x="8802204" y="1938262"/>
                </a:lnTo>
                <a:lnTo>
                  <a:pt x="8804725" y="1933037"/>
                </a:lnTo>
                <a:lnTo>
                  <a:pt x="8819183" y="1928054"/>
                </a:lnTo>
                <a:cubicBezTo>
                  <a:pt x="8812665" y="1924909"/>
                  <a:pt x="8808891" y="1917259"/>
                  <a:pt x="8807865" y="1905110"/>
                </a:cubicBezTo>
                <a:cubicBezTo>
                  <a:pt x="8818112" y="1910053"/>
                  <a:pt x="8825721" y="1909739"/>
                  <a:pt x="8830706" y="1904171"/>
                </a:cubicBezTo>
                <a:cubicBezTo>
                  <a:pt x="8836293" y="1906866"/>
                  <a:pt x="8838369" y="1909706"/>
                  <a:pt x="8836928" y="1912692"/>
                </a:cubicBezTo>
                <a:lnTo>
                  <a:pt x="8846706" y="1917410"/>
                </a:lnTo>
                <a:lnTo>
                  <a:pt x="8841609" y="1902990"/>
                </a:lnTo>
                <a:lnTo>
                  <a:pt x="8843769" y="1898512"/>
                </a:lnTo>
                <a:cubicBezTo>
                  <a:pt x="8880260" y="1901398"/>
                  <a:pt x="8899587" y="1900601"/>
                  <a:pt x="8901748" y="1896123"/>
                </a:cubicBezTo>
                <a:cubicBezTo>
                  <a:pt x="8916550" y="1891611"/>
                  <a:pt x="8930936" y="1892725"/>
                  <a:pt x="8944904" y="1899465"/>
                </a:cubicBezTo>
                <a:lnTo>
                  <a:pt x="8956789" y="1874836"/>
                </a:lnTo>
                <a:cubicBezTo>
                  <a:pt x="8968893" y="1880676"/>
                  <a:pt x="8972547" y="1888573"/>
                  <a:pt x="8967746" y="1898524"/>
                </a:cubicBezTo>
                <a:lnTo>
                  <a:pt x="8985902" y="1907284"/>
                </a:lnTo>
                <a:lnTo>
                  <a:pt x="8988423" y="1902060"/>
                </a:lnTo>
                <a:cubicBezTo>
                  <a:pt x="9034313" y="1902121"/>
                  <a:pt x="9077453" y="1897172"/>
                  <a:pt x="9117846" y="1887218"/>
                </a:cubicBezTo>
                <a:lnTo>
                  <a:pt x="9114145" y="1873470"/>
                </a:lnTo>
                <a:lnTo>
                  <a:pt x="9132306" y="1882233"/>
                </a:lnTo>
                <a:lnTo>
                  <a:pt x="9146349" y="1853124"/>
                </a:lnTo>
                <a:lnTo>
                  <a:pt x="9148455" y="1823778"/>
                </a:lnTo>
                <a:cubicBezTo>
                  <a:pt x="9154973" y="1826924"/>
                  <a:pt x="9158953" y="1827002"/>
                  <a:pt x="9160393" y="1824017"/>
                </a:cubicBezTo>
                <a:cubicBezTo>
                  <a:pt x="9156756" y="1814901"/>
                  <a:pt x="9156737" y="1806612"/>
                  <a:pt x="9160339" y="1799149"/>
                </a:cubicBezTo>
                <a:lnTo>
                  <a:pt x="9165020" y="1789446"/>
                </a:lnTo>
                <a:lnTo>
                  <a:pt x="9183176" y="1798206"/>
                </a:lnTo>
                <a:lnTo>
                  <a:pt x="9191002" y="1760579"/>
                </a:lnTo>
                <a:lnTo>
                  <a:pt x="9209159" y="1769340"/>
                </a:lnTo>
                <a:cubicBezTo>
                  <a:pt x="9210839" y="1765857"/>
                  <a:pt x="9208420" y="1762542"/>
                  <a:pt x="9201901" y="1759398"/>
                </a:cubicBezTo>
                <a:cubicBezTo>
                  <a:pt x="9213426" y="1735515"/>
                  <a:pt x="9279873" y="1729852"/>
                  <a:pt x="9401239" y="1742406"/>
                </a:cubicBezTo>
                <a:close/>
                <a:moveTo>
                  <a:pt x="6252875" y="1681416"/>
                </a:moveTo>
                <a:lnTo>
                  <a:pt x="6251548" y="1681772"/>
                </a:lnTo>
                <a:lnTo>
                  <a:pt x="6256077" y="1686354"/>
                </a:lnTo>
                <a:lnTo>
                  <a:pt x="6257389" y="1682815"/>
                </a:lnTo>
                <a:close/>
                <a:moveTo>
                  <a:pt x="9575576" y="1642504"/>
                </a:moveTo>
                <a:cubicBezTo>
                  <a:pt x="9584818" y="1642976"/>
                  <a:pt x="9598144" y="1644805"/>
                  <a:pt x="9615549" y="1647988"/>
                </a:cubicBezTo>
                <a:lnTo>
                  <a:pt x="9670024" y="1674273"/>
                </a:lnTo>
                <a:cubicBezTo>
                  <a:pt x="9662102" y="1690691"/>
                  <a:pt x="9645316" y="1694554"/>
                  <a:pt x="9619664" y="1685857"/>
                </a:cubicBezTo>
                <a:cubicBezTo>
                  <a:pt x="9613145" y="1682713"/>
                  <a:pt x="9611447" y="1677906"/>
                  <a:pt x="9614568" y="1671437"/>
                </a:cubicBezTo>
                <a:lnTo>
                  <a:pt x="9606186" y="1667393"/>
                </a:lnTo>
                <a:lnTo>
                  <a:pt x="9585508" y="1663857"/>
                </a:lnTo>
                <a:cubicBezTo>
                  <a:pt x="9587190" y="1660374"/>
                  <a:pt x="9578716" y="1654139"/>
                  <a:pt x="9560092" y="1645153"/>
                </a:cubicBezTo>
                <a:cubicBezTo>
                  <a:pt x="9561172" y="1642915"/>
                  <a:pt x="9566333" y="1642032"/>
                  <a:pt x="9575576" y="1642504"/>
                </a:cubicBezTo>
                <a:close/>
                <a:moveTo>
                  <a:pt x="8375520" y="1628165"/>
                </a:moveTo>
                <a:lnTo>
                  <a:pt x="8359319" y="1632506"/>
                </a:lnTo>
                <a:lnTo>
                  <a:pt x="8330642" y="1645846"/>
                </a:lnTo>
                <a:cubicBezTo>
                  <a:pt x="8329699" y="1642329"/>
                  <a:pt x="8324596" y="1641810"/>
                  <a:pt x="8315338" y="1644291"/>
                </a:cubicBezTo>
                <a:cubicBezTo>
                  <a:pt x="8317694" y="1653084"/>
                  <a:pt x="8288327" y="1666922"/>
                  <a:pt x="8227235" y="1685806"/>
                </a:cubicBezTo>
                <a:cubicBezTo>
                  <a:pt x="8225506" y="1679356"/>
                  <a:pt x="8208336" y="1673906"/>
                  <a:pt x="8175721" y="1669450"/>
                </a:cubicBezTo>
                <a:lnTo>
                  <a:pt x="8147043" y="1682788"/>
                </a:lnTo>
                <a:lnTo>
                  <a:pt x="8116957" y="1690849"/>
                </a:lnTo>
                <a:cubicBezTo>
                  <a:pt x="8116172" y="1687919"/>
                  <a:pt x="8103626" y="1681227"/>
                  <a:pt x="8079327" y="1670775"/>
                </a:cubicBezTo>
                <a:lnTo>
                  <a:pt x="8063125" y="1675116"/>
                </a:lnTo>
                <a:lnTo>
                  <a:pt x="8047879" y="1680669"/>
                </a:lnTo>
                <a:lnTo>
                  <a:pt x="8071965" y="1686906"/>
                </a:lnTo>
                <a:cubicBezTo>
                  <a:pt x="8079159" y="1687464"/>
                  <a:pt x="8083595" y="1686000"/>
                  <a:pt x="8085277" y="1682517"/>
                </a:cubicBezTo>
                <a:cubicBezTo>
                  <a:pt x="8090863" y="1685213"/>
                  <a:pt x="8092935" y="1688053"/>
                  <a:pt x="8091494" y="1691039"/>
                </a:cubicBezTo>
                <a:lnTo>
                  <a:pt x="8157908" y="1717562"/>
                </a:lnTo>
                <a:lnTo>
                  <a:pt x="8176068" y="1726324"/>
                </a:lnTo>
                <a:cubicBezTo>
                  <a:pt x="8179190" y="1719856"/>
                  <a:pt x="8195255" y="1717487"/>
                  <a:pt x="8224267" y="1719217"/>
                </a:cubicBezTo>
                <a:cubicBezTo>
                  <a:pt x="8247632" y="1713621"/>
                  <a:pt x="8267952" y="1710468"/>
                  <a:pt x="8285228" y="1709756"/>
                </a:cubicBezTo>
                <a:lnTo>
                  <a:pt x="8320852" y="1714087"/>
                </a:lnTo>
                <a:lnTo>
                  <a:pt x="8374633" y="1689661"/>
                </a:lnTo>
                <a:lnTo>
                  <a:pt x="8366858" y="1660644"/>
                </a:lnTo>
                <a:lnTo>
                  <a:pt x="8336767" y="1668707"/>
                </a:lnTo>
                <a:lnTo>
                  <a:pt x="8339830" y="1680139"/>
                </a:lnTo>
                <a:lnTo>
                  <a:pt x="8295855" y="1691922"/>
                </a:lnTo>
                <a:lnTo>
                  <a:pt x="8291379" y="1675214"/>
                </a:lnTo>
                <a:cubicBezTo>
                  <a:pt x="8331496" y="1664464"/>
                  <a:pt x="8359540" y="1648781"/>
                  <a:pt x="8375520" y="1628165"/>
                </a:cubicBezTo>
                <a:close/>
                <a:moveTo>
                  <a:pt x="229872" y="1418885"/>
                </a:moveTo>
                <a:cubicBezTo>
                  <a:pt x="270618" y="1410482"/>
                  <a:pt x="294761" y="1420349"/>
                  <a:pt x="302300" y="1448486"/>
                </a:cubicBezTo>
                <a:lnTo>
                  <a:pt x="303713" y="1453761"/>
                </a:lnTo>
                <a:lnTo>
                  <a:pt x="292894" y="1468912"/>
                </a:lnTo>
                <a:lnTo>
                  <a:pt x="306777" y="1465193"/>
                </a:lnTo>
                <a:cubicBezTo>
                  <a:pt x="299561" y="1475294"/>
                  <a:pt x="296507" y="1482396"/>
                  <a:pt x="297606" y="1486499"/>
                </a:cubicBezTo>
                <a:lnTo>
                  <a:pt x="322092" y="1522347"/>
                </a:lnTo>
                <a:cubicBezTo>
                  <a:pt x="323819" y="1528794"/>
                  <a:pt x="301726" y="1545081"/>
                  <a:pt x="255801" y="1571209"/>
                </a:cubicBezTo>
                <a:cubicBezTo>
                  <a:pt x="258628" y="1581761"/>
                  <a:pt x="251665" y="1595879"/>
                  <a:pt x="234904" y="1613565"/>
                </a:cubicBezTo>
                <a:cubicBezTo>
                  <a:pt x="186569" y="1618348"/>
                  <a:pt x="159068" y="1617549"/>
                  <a:pt x="152400" y="1611168"/>
                </a:cubicBezTo>
                <a:cubicBezTo>
                  <a:pt x="166283" y="1607448"/>
                  <a:pt x="180145" y="1597450"/>
                  <a:pt x="193975" y="1581179"/>
                </a:cubicBezTo>
                <a:lnTo>
                  <a:pt x="161932" y="1461593"/>
                </a:lnTo>
                <a:cubicBezTo>
                  <a:pt x="202050" y="1450844"/>
                  <a:pt x="224698" y="1436607"/>
                  <a:pt x="229872" y="1418885"/>
                </a:cubicBezTo>
                <a:close/>
                <a:moveTo>
                  <a:pt x="2771776" y="1323000"/>
                </a:moveTo>
                <a:lnTo>
                  <a:pt x="2758951" y="1326436"/>
                </a:lnTo>
                <a:lnTo>
                  <a:pt x="2772792" y="1326796"/>
                </a:lnTo>
                <a:close/>
                <a:moveTo>
                  <a:pt x="2570451" y="1294047"/>
                </a:moveTo>
                <a:lnTo>
                  <a:pt x="2554248" y="1298389"/>
                </a:lnTo>
                <a:lnTo>
                  <a:pt x="2544580" y="1303875"/>
                </a:lnTo>
                <a:lnTo>
                  <a:pt x="2596412" y="1311144"/>
                </a:lnTo>
                <a:lnTo>
                  <a:pt x="2603605" y="1297416"/>
                </a:lnTo>
                <a:cubicBezTo>
                  <a:pt x="2583546" y="1302791"/>
                  <a:pt x="2572493" y="1301668"/>
                  <a:pt x="2570451" y="1294047"/>
                </a:cubicBezTo>
                <a:close/>
                <a:moveTo>
                  <a:pt x="2780439" y="1290523"/>
                </a:moveTo>
                <a:lnTo>
                  <a:pt x="2764237" y="1294864"/>
                </a:lnTo>
                <a:lnTo>
                  <a:pt x="2768713" y="1311570"/>
                </a:lnTo>
                <a:lnTo>
                  <a:pt x="2798799" y="1303509"/>
                </a:lnTo>
                <a:cubicBezTo>
                  <a:pt x="2787657" y="1298955"/>
                  <a:pt x="2781538" y="1294624"/>
                  <a:pt x="2780439" y="1290523"/>
                </a:cubicBezTo>
                <a:close/>
                <a:moveTo>
                  <a:pt x="2758761" y="1274689"/>
                </a:moveTo>
                <a:lnTo>
                  <a:pt x="2682382" y="1295155"/>
                </a:lnTo>
                <a:cubicBezTo>
                  <a:pt x="2657695" y="1301770"/>
                  <a:pt x="2639551" y="1308124"/>
                  <a:pt x="2627953" y="1314216"/>
                </a:cubicBezTo>
                <a:lnTo>
                  <a:pt x="2626909" y="1315421"/>
                </a:lnTo>
                <a:lnTo>
                  <a:pt x="2693286" y="1324729"/>
                </a:lnTo>
                <a:lnTo>
                  <a:pt x="2725325" y="1325562"/>
                </a:lnTo>
                <a:lnTo>
                  <a:pt x="2721670" y="1311923"/>
                </a:lnTo>
                <a:lnTo>
                  <a:pt x="2691585" y="1319985"/>
                </a:lnTo>
                <a:lnTo>
                  <a:pt x="2712290" y="1305049"/>
                </a:lnTo>
                <a:lnTo>
                  <a:pt x="2672970" y="1315585"/>
                </a:lnTo>
                <a:lnTo>
                  <a:pt x="2669907" y="1304154"/>
                </a:lnTo>
                <a:lnTo>
                  <a:pt x="2683796" y="1300431"/>
                </a:lnTo>
                <a:cubicBezTo>
                  <a:pt x="2704954" y="1299161"/>
                  <a:pt x="2720938" y="1297077"/>
                  <a:pt x="2731733" y="1294184"/>
                </a:cubicBezTo>
                <a:lnTo>
                  <a:pt x="2733147" y="1299461"/>
                </a:lnTo>
                <a:lnTo>
                  <a:pt x="2732386" y="1299665"/>
                </a:lnTo>
                <a:lnTo>
                  <a:pt x="2750348" y="1298586"/>
                </a:lnTo>
                <a:lnTo>
                  <a:pt x="2767160" y="1276890"/>
                </a:lnTo>
                <a:close/>
                <a:moveTo>
                  <a:pt x="77473" y="1266486"/>
                </a:moveTo>
                <a:cubicBezTo>
                  <a:pt x="118219" y="1258082"/>
                  <a:pt x="142361" y="1267949"/>
                  <a:pt x="149900" y="1296087"/>
                </a:cubicBezTo>
                <a:lnTo>
                  <a:pt x="151314" y="1301361"/>
                </a:lnTo>
                <a:lnTo>
                  <a:pt x="140494" y="1316512"/>
                </a:lnTo>
                <a:lnTo>
                  <a:pt x="154377" y="1312793"/>
                </a:lnTo>
                <a:cubicBezTo>
                  <a:pt x="147161" y="1322894"/>
                  <a:pt x="144106" y="1329996"/>
                  <a:pt x="145206" y="1334100"/>
                </a:cubicBezTo>
                <a:lnTo>
                  <a:pt x="169691" y="1369947"/>
                </a:lnTo>
                <a:cubicBezTo>
                  <a:pt x="171419" y="1376395"/>
                  <a:pt x="149326" y="1392681"/>
                  <a:pt x="103402" y="1418809"/>
                </a:cubicBezTo>
                <a:cubicBezTo>
                  <a:pt x="106228" y="1429361"/>
                  <a:pt x="99264" y="1443479"/>
                  <a:pt x="82505" y="1461165"/>
                </a:cubicBezTo>
                <a:cubicBezTo>
                  <a:pt x="34170" y="1465948"/>
                  <a:pt x="6668" y="1465150"/>
                  <a:pt x="0" y="1458768"/>
                </a:cubicBezTo>
                <a:cubicBezTo>
                  <a:pt x="13884" y="1455048"/>
                  <a:pt x="27746" y="1445050"/>
                  <a:pt x="41575" y="1428779"/>
                </a:cubicBezTo>
                <a:lnTo>
                  <a:pt x="9533" y="1309193"/>
                </a:lnTo>
                <a:cubicBezTo>
                  <a:pt x="49650" y="1298443"/>
                  <a:pt x="72299" y="1284207"/>
                  <a:pt x="77473" y="1266486"/>
                </a:cubicBezTo>
                <a:close/>
                <a:moveTo>
                  <a:pt x="1062948" y="1213571"/>
                </a:moveTo>
                <a:cubicBezTo>
                  <a:pt x="1067817" y="1231743"/>
                  <a:pt x="1081463" y="1242538"/>
                  <a:pt x="1103877" y="1245955"/>
                </a:cubicBezTo>
                <a:cubicBezTo>
                  <a:pt x="1105918" y="1253575"/>
                  <a:pt x="1096907" y="1260075"/>
                  <a:pt x="1076849" y="1265450"/>
                </a:cubicBezTo>
                <a:cubicBezTo>
                  <a:pt x="1099951" y="1283762"/>
                  <a:pt x="1123073" y="1289820"/>
                  <a:pt x="1146220" y="1283617"/>
                </a:cubicBezTo>
                <a:lnTo>
                  <a:pt x="1153759" y="1311755"/>
                </a:lnTo>
                <a:lnTo>
                  <a:pt x="1188556" y="1321278"/>
                </a:lnTo>
                <a:lnTo>
                  <a:pt x="1177730" y="1336432"/>
                </a:lnTo>
                <a:cubicBezTo>
                  <a:pt x="1198110" y="1332229"/>
                  <a:pt x="1209156" y="1333351"/>
                  <a:pt x="1210884" y="1339799"/>
                </a:cubicBezTo>
                <a:lnTo>
                  <a:pt x="1212298" y="1345075"/>
                </a:lnTo>
                <a:cubicBezTo>
                  <a:pt x="1181438" y="1353344"/>
                  <a:pt x="1166560" y="1359529"/>
                  <a:pt x="1167659" y="1363633"/>
                </a:cubicBezTo>
                <a:cubicBezTo>
                  <a:pt x="1150683" y="1368182"/>
                  <a:pt x="1096920" y="1368136"/>
                  <a:pt x="1006372" y="1363498"/>
                </a:cubicBezTo>
                <a:lnTo>
                  <a:pt x="928580" y="1378688"/>
                </a:lnTo>
                <a:lnTo>
                  <a:pt x="929993" y="1383963"/>
                </a:lnTo>
                <a:lnTo>
                  <a:pt x="898495" y="1386750"/>
                </a:lnTo>
                <a:lnTo>
                  <a:pt x="717959" y="1435124"/>
                </a:lnTo>
                <a:cubicBezTo>
                  <a:pt x="671672" y="1447527"/>
                  <a:pt x="635378" y="1450968"/>
                  <a:pt x="609097" y="1445444"/>
                </a:cubicBezTo>
                <a:cubicBezTo>
                  <a:pt x="608154" y="1441928"/>
                  <a:pt x="625149" y="1425121"/>
                  <a:pt x="660084" y="1395027"/>
                </a:cubicBezTo>
                <a:lnTo>
                  <a:pt x="658670" y="1389753"/>
                </a:lnTo>
                <a:lnTo>
                  <a:pt x="629993" y="1403090"/>
                </a:lnTo>
                <a:lnTo>
                  <a:pt x="616327" y="1352090"/>
                </a:lnTo>
                <a:lnTo>
                  <a:pt x="641706" y="1326443"/>
                </a:lnTo>
                <a:lnTo>
                  <a:pt x="673441" y="1324534"/>
                </a:lnTo>
                <a:lnTo>
                  <a:pt x="717422" y="1312750"/>
                </a:lnTo>
                <a:cubicBezTo>
                  <a:pt x="815673" y="1278255"/>
                  <a:pt x="864253" y="1258958"/>
                  <a:pt x="863153" y="1254854"/>
                </a:cubicBezTo>
                <a:cubicBezTo>
                  <a:pt x="905313" y="1251725"/>
                  <a:pt x="961885" y="1240651"/>
                  <a:pt x="1032863" y="1221633"/>
                </a:cubicBezTo>
                <a:close/>
                <a:moveTo>
                  <a:pt x="2172855" y="1198903"/>
                </a:moveTo>
                <a:cubicBezTo>
                  <a:pt x="2165482" y="1208417"/>
                  <a:pt x="2162343" y="1215226"/>
                  <a:pt x="2163443" y="1219330"/>
                </a:cubicBezTo>
                <a:lnTo>
                  <a:pt x="2147241" y="1223672"/>
                </a:lnTo>
                <a:lnTo>
                  <a:pt x="2141115" y="1200810"/>
                </a:lnTo>
                <a:close/>
                <a:moveTo>
                  <a:pt x="9159064" y="1142082"/>
                </a:moveTo>
                <a:lnTo>
                  <a:pt x="9191110" y="1152008"/>
                </a:lnTo>
                <a:lnTo>
                  <a:pt x="9165236" y="1178846"/>
                </a:lnTo>
                <a:lnTo>
                  <a:pt x="9149213" y="1173883"/>
                </a:lnTo>
                <a:close/>
                <a:moveTo>
                  <a:pt x="10045746" y="1125793"/>
                </a:moveTo>
                <a:lnTo>
                  <a:pt x="10108046" y="1125793"/>
                </a:lnTo>
                <a:lnTo>
                  <a:pt x="10108046" y="1128851"/>
                </a:lnTo>
                <a:cubicBezTo>
                  <a:pt x="10087280" y="1128851"/>
                  <a:pt x="10076898" y="1130745"/>
                  <a:pt x="10076898" y="1134531"/>
                </a:cubicBezTo>
                <a:lnTo>
                  <a:pt x="10045746" y="1134531"/>
                </a:lnTo>
                <a:close/>
                <a:moveTo>
                  <a:pt x="10062519" y="1114435"/>
                </a:moveTo>
                <a:lnTo>
                  <a:pt x="10062519" y="1117493"/>
                </a:lnTo>
                <a:cubicBezTo>
                  <a:pt x="10051338" y="1120988"/>
                  <a:pt x="10045746" y="1123754"/>
                  <a:pt x="10045746" y="1125793"/>
                </a:cubicBezTo>
                <a:cubicBezTo>
                  <a:pt x="10024980" y="1125793"/>
                  <a:pt x="10014599" y="1123900"/>
                  <a:pt x="10014599" y="1120114"/>
                </a:cubicBezTo>
                <a:close/>
                <a:moveTo>
                  <a:pt x="2167380" y="1113664"/>
                </a:moveTo>
                <a:lnTo>
                  <a:pt x="2170444" y="1125096"/>
                </a:lnTo>
                <a:lnTo>
                  <a:pt x="2154242" y="1129438"/>
                </a:lnTo>
                <a:lnTo>
                  <a:pt x="2122738" y="1132224"/>
                </a:lnTo>
                <a:cubicBezTo>
                  <a:pt x="2127920" y="1151568"/>
                  <a:pt x="2115854" y="1165168"/>
                  <a:pt x="2086538" y="1173024"/>
                </a:cubicBezTo>
                <a:lnTo>
                  <a:pt x="1977005" y="1190122"/>
                </a:lnTo>
                <a:lnTo>
                  <a:pt x="1975356" y="1183966"/>
                </a:lnTo>
                <a:cubicBezTo>
                  <a:pt x="1974257" y="1179863"/>
                  <a:pt x="1978339" y="1176570"/>
                  <a:pt x="1987596" y="1174090"/>
                </a:cubicBezTo>
                <a:lnTo>
                  <a:pt x="1936081" y="1157735"/>
                </a:lnTo>
                <a:lnTo>
                  <a:pt x="1934432" y="1151580"/>
                </a:lnTo>
                <a:lnTo>
                  <a:pt x="1978407" y="1139796"/>
                </a:lnTo>
                <a:cubicBezTo>
                  <a:pt x="1989208" y="1136903"/>
                  <a:pt x="1995159" y="1137507"/>
                  <a:pt x="1996259" y="1141611"/>
                </a:cubicBezTo>
                <a:lnTo>
                  <a:pt x="2024695" y="1127394"/>
                </a:lnTo>
                <a:cubicBezTo>
                  <a:pt x="2044759" y="1122018"/>
                  <a:pt x="2092319" y="1117442"/>
                  <a:pt x="2167380" y="1113664"/>
                </a:cubicBezTo>
                <a:close/>
                <a:moveTo>
                  <a:pt x="8296185" y="1085239"/>
                </a:moveTo>
                <a:lnTo>
                  <a:pt x="8293912" y="1092579"/>
                </a:lnTo>
                <a:lnTo>
                  <a:pt x="8316095" y="1126254"/>
                </a:lnTo>
                <a:lnTo>
                  <a:pt x="8322511" y="1126927"/>
                </a:lnTo>
                <a:lnTo>
                  <a:pt x="8344618" y="1123658"/>
                </a:lnTo>
                <a:lnTo>
                  <a:pt x="8350770" y="1119573"/>
                </a:lnTo>
                <a:cubicBezTo>
                  <a:pt x="8330935" y="1113429"/>
                  <a:pt x="8322660" y="1105056"/>
                  <a:pt x="8325943" y="1094457"/>
                </a:cubicBezTo>
                <a:close/>
                <a:moveTo>
                  <a:pt x="9221464" y="1083417"/>
                </a:moveTo>
                <a:lnTo>
                  <a:pt x="9235837" y="1083417"/>
                </a:lnTo>
                <a:lnTo>
                  <a:pt x="9266990" y="1086039"/>
                </a:lnTo>
                <a:cubicBezTo>
                  <a:pt x="9287757" y="1084291"/>
                  <a:pt x="9303734" y="1083417"/>
                  <a:pt x="9314916" y="1083417"/>
                </a:cubicBezTo>
                <a:lnTo>
                  <a:pt x="9314916" y="1086038"/>
                </a:lnTo>
                <a:lnTo>
                  <a:pt x="9346064" y="1083417"/>
                </a:lnTo>
                <a:lnTo>
                  <a:pt x="9422742" y="1086039"/>
                </a:lnTo>
                <a:lnTo>
                  <a:pt x="9422741" y="1106135"/>
                </a:lnTo>
                <a:cubicBezTo>
                  <a:pt x="9422741" y="1109921"/>
                  <a:pt x="9412361" y="1111813"/>
                  <a:pt x="9391595" y="1111813"/>
                </a:cubicBezTo>
                <a:lnTo>
                  <a:pt x="9266991" y="1111813"/>
                </a:lnTo>
                <a:cubicBezTo>
                  <a:pt x="9236639" y="1096961"/>
                  <a:pt x="9221464" y="1087495"/>
                  <a:pt x="9221464" y="1083417"/>
                </a:cubicBezTo>
                <a:close/>
                <a:moveTo>
                  <a:pt x="910548" y="1061172"/>
                </a:moveTo>
                <a:cubicBezTo>
                  <a:pt x="915417" y="1079343"/>
                  <a:pt x="929062" y="1090138"/>
                  <a:pt x="951477" y="1093555"/>
                </a:cubicBezTo>
                <a:cubicBezTo>
                  <a:pt x="953519" y="1101175"/>
                  <a:pt x="944507" y="1107675"/>
                  <a:pt x="924449" y="1113049"/>
                </a:cubicBezTo>
                <a:cubicBezTo>
                  <a:pt x="947551" y="1131362"/>
                  <a:pt x="970673" y="1137420"/>
                  <a:pt x="993820" y="1131217"/>
                </a:cubicBezTo>
                <a:lnTo>
                  <a:pt x="1001360" y="1159355"/>
                </a:lnTo>
                <a:lnTo>
                  <a:pt x="1036157" y="1168879"/>
                </a:lnTo>
                <a:lnTo>
                  <a:pt x="1025331" y="1184032"/>
                </a:lnTo>
                <a:cubicBezTo>
                  <a:pt x="1045709" y="1179829"/>
                  <a:pt x="1056757" y="1180951"/>
                  <a:pt x="1058485" y="1187399"/>
                </a:cubicBezTo>
                <a:lnTo>
                  <a:pt x="1059899" y="1192675"/>
                </a:lnTo>
                <a:cubicBezTo>
                  <a:pt x="1029038" y="1200944"/>
                  <a:pt x="1014161" y="1207130"/>
                  <a:pt x="1015260" y="1211233"/>
                </a:cubicBezTo>
                <a:cubicBezTo>
                  <a:pt x="998284" y="1215782"/>
                  <a:pt x="944521" y="1215736"/>
                  <a:pt x="853972" y="1211098"/>
                </a:cubicBezTo>
                <a:lnTo>
                  <a:pt x="776181" y="1226289"/>
                </a:lnTo>
                <a:lnTo>
                  <a:pt x="777594" y="1231563"/>
                </a:lnTo>
                <a:lnTo>
                  <a:pt x="746095" y="1234351"/>
                </a:lnTo>
                <a:lnTo>
                  <a:pt x="565560" y="1282724"/>
                </a:lnTo>
                <a:cubicBezTo>
                  <a:pt x="519272" y="1295127"/>
                  <a:pt x="482978" y="1298568"/>
                  <a:pt x="456696" y="1293044"/>
                </a:cubicBezTo>
                <a:cubicBezTo>
                  <a:pt x="455754" y="1289527"/>
                  <a:pt x="472750" y="1272721"/>
                  <a:pt x="507684" y="1242627"/>
                </a:cubicBezTo>
                <a:lnTo>
                  <a:pt x="506271" y="1237353"/>
                </a:lnTo>
                <a:lnTo>
                  <a:pt x="477593" y="1250690"/>
                </a:lnTo>
                <a:lnTo>
                  <a:pt x="463928" y="1199691"/>
                </a:lnTo>
                <a:lnTo>
                  <a:pt x="489307" y="1174043"/>
                </a:lnTo>
                <a:lnTo>
                  <a:pt x="521041" y="1172135"/>
                </a:lnTo>
                <a:lnTo>
                  <a:pt x="565021" y="1160350"/>
                </a:lnTo>
                <a:cubicBezTo>
                  <a:pt x="663273" y="1125856"/>
                  <a:pt x="711852" y="1106557"/>
                  <a:pt x="710753" y="1102454"/>
                </a:cubicBezTo>
                <a:cubicBezTo>
                  <a:pt x="752913" y="1099325"/>
                  <a:pt x="809485" y="1088251"/>
                  <a:pt x="880462" y="1069232"/>
                </a:cubicBezTo>
                <a:close/>
                <a:moveTo>
                  <a:pt x="11087121" y="996416"/>
                </a:moveTo>
                <a:cubicBezTo>
                  <a:pt x="11095507" y="995663"/>
                  <a:pt x="11104785" y="996414"/>
                  <a:pt x="11114956" y="998671"/>
                </a:cubicBezTo>
                <a:cubicBezTo>
                  <a:pt x="11117545" y="1022705"/>
                  <a:pt x="11138679" y="1040867"/>
                  <a:pt x="11178352" y="1053156"/>
                </a:cubicBezTo>
                <a:lnTo>
                  <a:pt x="11126832" y="1219485"/>
                </a:lnTo>
                <a:cubicBezTo>
                  <a:pt x="11138563" y="1240990"/>
                  <a:pt x="11151300" y="1253873"/>
                  <a:pt x="11165029" y="1258125"/>
                </a:cubicBezTo>
                <a:cubicBezTo>
                  <a:pt x="11157172" y="1267308"/>
                  <a:pt x="11128710" y="1270108"/>
                  <a:pt x="11079648" y="1266527"/>
                </a:cubicBezTo>
                <a:cubicBezTo>
                  <a:pt x="11065115" y="1243260"/>
                  <a:pt x="11060123" y="1224288"/>
                  <a:pt x="11064670" y="1209614"/>
                </a:cubicBezTo>
                <a:cubicBezTo>
                  <a:pt x="11021392" y="1176549"/>
                  <a:pt x="11001148" y="1155534"/>
                  <a:pt x="11003926" y="1146567"/>
                </a:cubicBezTo>
                <a:lnTo>
                  <a:pt x="11034703" y="1095786"/>
                </a:lnTo>
                <a:cubicBezTo>
                  <a:pt x="11036471" y="1090078"/>
                  <a:pt x="11034421" y="1080507"/>
                  <a:pt x="11028549" y="1067072"/>
                </a:cubicBezTo>
                <a:lnTo>
                  <a:pt x="11042279" y="1071324"/>
                </a:lnTo>
                <a:lnTo>
                  <a:pt x="11033474" y="1051171"/>
                </a:lnTo>
                <a:lnTo>
                  <a:pt x="11035748" y="1043836"/>
                </a:lnTo>
                <a:cubicBezTo>
                  <a:pt x="11044838" y="1014483"/>
                  <a:pt x="11061963" y="998677"/>
                  <a:pt x="11087121" y="996416"/>
                </a:cubicBezTo>
                <a:close/>
                <a:moveTo>
                  <a:pt x="8556379" y="982207"/>
                </a:moveTo>
                <a:cubicBezTo>
                  <a:pt x="8567054" y="985514"/>
                  <a:pt x="8583201" y="987388"/>
                  <a:pt x="8604804" y="987825"/>
                </a:cubicBezTo>
                <a:lnTo>
                  <a:pt x="8618539" y="992079"/>
                </a:lnTo>
                <a:lnTo>
                  <a:pt x="8613614" y="1007980"/>
                </a:lnTo>
                <a:lnTo>
                  <a:pt x="8554105" y="989546"/>
                </a:lnTo>
                <a:close/>
                <a:moveTo>
                  <a:pt x="4946689" y="901246"/>
                </a:moveTo>
                <a:lnTo>
                  <a:pt x="4907346" y="901247"/>
                </a:lnTo>
                <a:lnTo>
                  <a:pt x="4934368" y="906112"/>
                </a:lnTo>
                <a:close/>
                <a:moveTo>
                  <a:pt x="633417" y="814093"/>
                </a:moveTo>
                <a:lnTo>
                  <a:pt x="634831" y="819370"/>
                </a:lnTo>
                <a:lnTo>
                  <a:pt x="621691" y="835141"/>
                </a:lnTo>
                <a:lnTo>
                  <a:pt x="651782" y="827078"/>
                </a:lnTo>
                <a:cubicBezTo>
                  <a:pt x="653667" y="834112"/>
                  <a:pt x="616612" y="856293"/>
                  <a:pt x="540619" y="893619"/>
                </a:cubicBezTo>
                <a:lnTo>
                  <a:pt x="542268" y="899774"/>
                </a:lnTo>
                <a:lnTo>
                  <a:pt x="528378" y="903497"/>
                </a:lnTo>
                <a:cubicBezTo>
                  <a:pt x="525237" y="891773"/>
                  <a:pt x="518266" y="887356"/>
                  <a:pt x="507464" y="890251"/>
                </a:cubicBezTo>
                <a:lnTo>
                  <a:pt x="520603" y="874480"/>
                </a:lnTo>
                <a:cubicBezTo>
                  <a:pt x="507760" y="869753"/>
                  <a:pt x="500868" y="865632"/>
                  <a:pt x="499925" y="862115"/>
                </a:cubicBezTo>
                <a:cubicBezTo>
                  <a:pt x="507585" y="847497"/>
                  <a:pt x="516041" y="838947"/>
                  <a:pt x="525304" y="836465"/>
                </a:cubicBezTo>
                <a:lnTo>
                  <a:pt x="557038" y="834559"/>
                </a:lnTo>
                <a:lnTo>
                  <a:pt x="585481" y="820341"/>
                </a:lnTo>
                <a:cubicBezTo>
                  <a:pt x="606638" y="819070"/>
                  <a:pt x="622615" y="816988"/>
                  <a:pt x="633417" y="814093"/>
                </a:cubicBezTo>
                <a:close/>
                <a:moveTo>
                  <a:pt x="10288339" y="768093"/>
                </a:moveTo>
                <a:lnTo>
                  <a:pt x="10318092" y="777309"/>
                </a:lnTo>
                <a:cubicBezTo>
                  <a:pt x="10388282" y="799051"/>
                  <a:pt x="10444861" y="810767"/>
                  <a:pt x="10487816" y="812456"/>
                </a:cubicBezTo>
                <a:cubicBezTo>
                  <a:pt x="10486049" y="818163"/>
                  <a:pt x="10533117" y="841677"/>
                  <a:pt x="10629018" y="882999"/>
                </a:cubicBezTo>
                <a:lnTo>
                  <a:pt x="10672511" y="896470"/>
                </a:lnTo>
                <a:lnTo>
                  <a:pt x="10704914" y="897127"/>
                </a:lnTo>
                <a:lnTo>
                  <a:pt x="10727095" y="930804"/>
                </a:lnTo>
                <a:lnTo>
                  <a:pt x="10705123" y="1001738"/>
                </a:lnTo>
                <a:lnTo>
                  <a:pt x="10677637" y="985184"/>
                </a:lnTo>
                <a:lnTo>
                  <a:pt x="10675365" y="992520"/>
                </a:lnTo>
                <a:cubicBezTo>
                  <a:pt x="10706705" y="1031715"/>
                  <a:pt x="10721616" y="1053760"/>
                  <a:pt x="10720100" y="1058651"/>
                </a:cubicBezTo>
                <a:cubicBezTo>
                  <a:pt x="10692165" y="1067870"/>
                  <a:pt x="10655302" y="1065388"/>
                  <a:pt x="10609526" y="1051209"/>
                </a:cubicBezTo>
                <a:lnTo>
                  <a:pt x="10430992" y="995907"/>
                </a:lnTo>
                <a:lnTo>
                  <a:pt x="10398968" y="994027"/>
                </a:lnTo>
                <a:lnTo>
                  <a:pt x="10401239" y="986692"/>
                </a:lnTo>
                <a:lnTo>
                  <a:pt x="10323435" y="970632"/>
                </a:lnTo>
                <a:cubicBezTo>
                  <a:pt x="10229417" y="982613"/>
                  <a:pt x="10174015" y="986005"/>
                  <a:pt x="10157226" y="980804"/>
                </a:cubicBezTo>
                <a:cubicBezTo>
                  <a:pt x="10158993" y="975097"/>
                  <a:pt x="10144621" y="967518"/>
                  <a:pt x="10114103" y="958065"/>
                </a:cubicBezTo>
                <a:lnTo>
                  <a:pt x="10116376" y="950725"/>
                </a:lnTo>
                <a:cubicBezTo>
                  <a:pt x="10119154" y="941758"/>
                  <a:pt x="10130711" y="939531"/>
                  <a:pt x="10151058" y="944046"/>
                </a:cubicBezTo>
                <a:lnTo>
                  <a:pt x="10142249" y="923891"/>
                </a:lnTo>
                <a:lnTo>
                  <a:pt x="10179576" y="908649"/>
                </a:lnTo>
                <a:lnTo>
                  <a:pt x="10191698" y="869512"/>
                </a:lnTo>
                <a:cubicBezTo>
                  <a:pt x="10214590" y="876602"/>
                  <a:pt x="10239350" y="866847"/>
                  <a:pt x="10265988" y="840249"/>
                </a:cubicBezTo>
                <a:cubicBezTo>
                  <a:pt x="10246152" y="834105"/>
                  <a:pt x="10237874" y="825731"/>
                  <a:pt x="10241157" y="815132"/>
                </a:cubicBezTo>
                <a:cubicBezTo>
                  <a:pt x="10264781" y="809048"/>
                  <a:pt x="10280510" y="793368"/>
                  <a:pt x="10288339" y="768093"/>
                </a:cubicBezTo>
                <a:close/>
                <a:moveTo>
                  <a:pt x="9934676" y="707131"/>
                </a:moveTo>
                <a:lnTo>
                  <a:pt x="9936325" y="713285"/>
                </a:lnTo>
                <a:cubicBezTo>
                  <a:pt x="9916266" y="718661"/>
                  <a:pt x="9907261" y="725159"/>
                  <a:pt x="9909302" y="732779"/>
                </a:cubicBezTo>
                <a:lnTo>
                  <a:pt x="9879212" y="740842"/>
                </a:lnTo>
                <a:lnTo>
                  <a:pt x="9874499" y="723255"/>
                </a:lnTo>
                <a:close/>
                <a:moveTo>
                  <a:pt x="9165809" y="699177"/>
                </a:moveTo>
                <a:cubicBezTo>
                  <a:pt x="9242567" y="699721"/>
                  <a:pt x="9290865" y="703065"/>
                  <a:pt x="9310706" y="709211"/>
                </a:cubicBezTo>
                <a:lnTo>
                  <a:pt x="9337807" y="726988"/>
                </a:lnTo>
                <a:cubicBezTo>
                  <a:pt x="9339575" y="721280"/>
                  <a:pt x="9345799" y="720081"/>
                  <a:pt x="9356481" y="723389"/>
                </a:cubicBezTo>
                <a:lnTo>
                  <a:pt x="9399968" y="736859"/>
                </a:lnTo>
                <a:lnTo>
                  <a:pt x="9397316" y="745421"/>
                </a:lnTo>
                <a:lnTo>
                  <a:pt x="9341707" y="771088"/>
                </a:lnTo>
                <a:cubicBezTo>
                  <a:pt x="9350861" y="773923"/>
                  <a:pt x="9354559" y="778195"/>
                  <a:pt x="9352791" y="783903"/>
                </a:cubicBezTo>
                <a:lnTo>
                  <a:pt x="9350138" y="792464"/>
                </a:lnTo>
                <a:lnTo>
                  <a:pt x="9239925" y="775747"/>
                </a:lnTo>
                <a:cubicBezTo>
                  <a:pt x="9210933" y="766768"/>
                  <a:pt x="9200605" y="748825"/>
                  <a:pt x="9208938" y="721919"/>
                </a:cubicBezTo>
                <a:lnTo>
                  <a:pt x="9176908" y="720040"/>
                </a:lnTo>
                <a:lnTo>
                  <a:pt x="9160885" y="715077"/>
                </a:lnTo>
                <a:close/>
                <a:moveTo>
                  <a:pt x="9884575" y="696052"/>
                </a:moveTo>
                <a:lnTo>
                  <a:pt x="9886224" y="702207"/>
                </a:lnTo>
                <a:cubicBezTo>
                  <a:pt x="9877308" y="712136"/>
                  <a:pt x="9873400" y="719152"/>
                  <a:pt x="9874499" y="723255"/>
                </a:cubicBezTo>
                <a:cubicBezTo>
                  <a:pt x="9854441" y="728629"/>
                  <a:pt x="9843394" y="727507"/>
                  <a:pt x="9841351" y="719887"/>
                </a:cubicBezTo>
                <a:close/>
                <a:moveTo>
                  <a:pt x="481017" y="661693"/>
                </a:moveTo>
                <a:lnTo>
                  <a:pt x="482431" y="666970"/>
                </a:lnTo>
                <a:lnTo>
                  <a:pt x="469292" y="682741"/>
                </a:lnTo>
                <a:lnTo>
                  <a:pt x="499383" y="674678"/>
                </a:lnTo>
                <a:cubicBezTo>
                  <a:pt x="501268" y="681712"/>
                  <a:pt x="464213" y="703894"/>
                  <a:pt x="388218" y="741219"/>
                </a:cubicBezTo>
                <a:lnTo>
                  <a:pt x="389868" y="747375"/>
                </a:lnTo>
                <a:lnTo>
                  <a:pt x="375979" y="751097"/>
                </a:lnTo>
                <a:cubicBezTo>
                  <a:pt x="372838" y="739373"/>
                  <a:pt x="365866" y="734957"/>
                  <a:pt x="355064" y="737851"/>
                </a:cubicBezTo>
                <a:lnTo>
                  <a:pt x="368204" y="722080"/>
                </a:lnTo>
                <a:cubicBezTo>
                  <a:pt x="355361" y="717353"/>
                  <a:pt x="348468" y="713232"/>
                  <a:pt x="347526" y="709715"/>
                </a:cubicBezTo>
                <a:cubicBezTo>
                  <a:pt x="355185" y="695097"/>
                  <a:pt x="363641" y="686547"/>
                  <a:pt x="372904" y="684064"/>
                </a:cubicBezTo>
                <a:lnTo>
                  <a:pt x="404639" y="682159"/>
                </a:lnTo>
                <a:lnTo>
                  <a:pt x="433080" y="667941"/>
                </a:lnTo>
                <a:cubicBezTo>
                  <a:pt x="454239" y="666670"/>
                  <a:pt x="470216" y="664588"/>
                  <a:pt x="481017" y="661693"/>
                </a:cubicBezTo>
                <a:close/>
                <a:moveTo>
                  <a:pt x="2568993" y="661357"/>
                </a:moveTo>
                <a:cubicBezTo>
                  <a:pt x="2574518" y="661919"/>
                  <a:pt x="2577711" y="663812"/>
                  <a:pt x="2578575" y="667036"/>
                </a:cubicBezTo>
                <a:lnTo>
                  <a:pt x="2579989" y="672313"/>
                </a:lnTo>
                <a:lnTo>
                  <a:pt x="2549904" y="680374"/>
                </a:lnTo>
                <a:cubicBezTo>
                  <a:pt x="2529839" y="685750"/>
                  <a:pt x="2518791" y="684625"/>
                  <a:pt x="2516750" y="677005"/>
                </a:cubicBezTo>
                <a:lnTo>
                  <a:pt x="2545427" y="663665"/>
                </a:lnTo>
                <a:cubicBezTo>
                  <a:pt x="2555614" y="661564"/>
                  <a:pt x="2563468" y="660795"/>
                  <a:pt x="2568993" y="661357"/>
                </a:cubicBezTo>
                <a:close/>
                <a:moveTo>
                  <a:pt x="9049062" y="654974"/>
                </a:moveTo>
                <a:lnTo>
                  <a:pt x="9051047" y="661317"/>
                </a:lnTo>
                <a:lnTo>
                  <a:pt x="9057519" y="660068"/>
                </a:lnTo>
                <a:close/>
                <a:moveTo>
                  <a:pt x="1225431" y="621422"/>
                </a:moveTo>
                <a:lnTo>
                  <a:pt x="1284940" y="639856"/>
                </a:lnTo>
                <a:lnTo>
                  <a:pt x="1277364" y="664317"/>
                </a:lnTo>
                <a:lnTo>
                  <a:pt x="1247607" y="655100"/>
                </a:lnTo>
                <a:cubicBezTo>
                  <a:pt x="1250890" y="644501"/>
                  <a:pt x="1242615" y="636128"/>
                  <a:pt x="1222779" y="629984"/>
                </a:cubicBezTo>
                <a:close/>
                <a:moveTo>
                  <a:pt x="3137581" y="611169"/>
                </a:moveTo>
                <a:lnTo>
                  <a:pt x="3123202" y="611170"/>
                </a:lnTo>
                <a:lnTo>
                  <a:pt x="3094006" y="616493"/>
                </a:lnTo>
                <a:lnTo>
                  <a:pt x="3137580" y="612488"/>
                </a:lnTo>
                <a:close/>
                <a:moveTo>
                  <a:pt x="1278768" y="603095"/>
                </a:moveTo>
                <a:lnTo>
                  <a:pt x="1319617" y="633174"/>
                </a:lnTo>
                <a:cubicBezTo>
                  <a:pt x="1316334" y="643774"/>
                  <a:pt x="1304778" y="646000"/>
                  <a:pt x="1284940" y="639856"/>
                </a:cubicBezTo>
                <a:cubicBezTo>
                  <a:pt x="1286708" y="634148"/>
                  <a:pt x="1283767" y="624748"/>
                  <a:pt x="1276116" y="611656"/>
                </a:cubicBezTo>
                <a:close/>
                <a:moveTo>
                  <a:pt x="3293332" y="602869"/>
                </a:moveTo>
                <a:lnTo>
                  <a:pt x="3222104" y="613524"/>
                </a:lnTo>
                <a:lnTo>
                  <a:pt x="3271717" y="619046"/>
                </a:lnTo>
                <a:lnTo>
                  <a:pt x="3310105" y="608549"/>
                </a:lnTo>
                <a:lnTo>
                  <a:pt x="3310105" y="602870"/>
                </a:lnTo>
                <a:close/>
                <a:moveTo>
                  <a:pt x="3137580" y="597190"/>
                </a:moveTo>
                <a:lnTo>
                  <a:pt x="3137580" y="605491"/>
                </a:lnTo>
                <a:lnTo>
                  <a:pt x="3168727" y="605491"/>
                </a:lnTo>
                <a:cubicBezTo>
                  <a:pt x="3159143" y="601996"/>
                  <a:pt x="3154354" y="599228"/>
                  <a:pt x="3154354" y="597190"/>
                </a:cubicBezTo>
                <a:close/>
                <a:moveTo>
                  <a:pt x="2950676" y="591511"/>
                </a:moveTo>
                <a:lnTo>
                  <a:pt x="2998597" y="591511"/>
                </a:lnTo>
                <a:lnTo>
                  <a:pt x="2981829" y="597191"/>
                </a:lnTo>
                <a:cubicBezTo>
                  <a:pt x="3013779" y="597191"/>
                  <a:pt x="3029749" y="599083"/>
                  <a:pt x="3029750" y="602869"/>
                </a:cubicBezTo>
                <a:cubicBezTo>
                  <a:pt x="3029750" y="606655"/>
                  <a:pt x="3019369" y="608549"/>
                  <a:pt x="2998596" y="608549"/>
                </a:cubicBezTo>
                <a:cubicBezTo>
                  <a:pt x="2977830" y="608549"/>
                  <a:pt x="2967451" y="606656"/>
                  <a:pt x="2967450" y="602870"/>
                </a:cubicBezTo>
                <a:cubicBezTo>
                  <a:pt x="2977034" y="602869"/>
                  <a:pt x="2981829" y="601850"/>
                  <a:pt x="2981829" y="599811"/>
                </a:cubicBezTo>
                <a:lnTo>
                  <a:pt x="2967450" y="599811"/>
                </a:lnTo>
                <a:lnTo>
                  <a:pt x="2936298" y="602869"/>
                </a:lnTo>
                <a:lnTo>
                  <a:pt x="2919524" y="597191"/>
                </a:lnTo>
                <a:cubicBezTo>
                  <a:pt x="2940290" y="597191"/>
                  <a:pt x="2950676" y="595297"/>
                  <a:pt x="2950676" y="591511"/>
                </a:cubicBezTo>
                <a:close/>
                <a:moveTo>
                  <a:pt x="2098753" y="581870"/>
                </a:moveTo>
                <a:cubicBezTo>
                  <a:pt x="2104278" y="582431"/>
                  <a:pt x="2107471" y="584324"/>
                  <a:pt x="2108336" y="587548"/>
                </a:cubicBezTo>
                <a:lnTo>
                  <a:pt x="2109749" y="592824"/>
                </a:lnTo>
                <a:cubicBezTo>
                  <a:pt x="2088748" y="594683"/>
                  <a:pt x="2072850" y="597057"/>
                  <a:pt x="2062048" y="599951"/>
                </a:cubicBezTo>
                <a:lnTo>
                  <a:pt x="2058985" y="588521"/>
                </a:lnTo>
                <a:lnTo>
                  <a:pt x="2075188" y="584180"/>
                </a:lnTo>
                <a:cubicBezTo>
                  <a:pt x="2085373" y="582078"/>
                  <a:pt x="2093229" y="581308"/>
                  <a:pt x="2098753" y="581870"/>
                </a:cubicBezTo>
                <a:close/>
                <a:moveTo>
                  <a:pt x="2842846" y="568795"/>
                </a:moveTo>
                <a:cubicBezTo>
                  <a:pt x="2842846" y="571415"/>
                  <a:pt x="2858027" y="575201"/>
                  <a:pt x="2888377" y="580153"/>
                </a:cubicBezTo>
                <a:lnTo>
                  <a:pt x="2888378" y="585831"/>
                </a:lnTo>
                <a:lnTo>
                  <a:pt x="2857224" y="585831"/>
                </a:lnTo>
                <a:cubicBezTo>
                  <a:pt x="2857225" y="580007"/>
                  <a:pt x="2846845" y="577095"/>
                  <a:pt x="2826073" y="577095"/>
                </a:cubicBezTo>
                <a:cubicBezTo>
                  <a:pt x="2816488" y="577096"/>
                  <a:pt x="2811699" y="578114"/>
                  <a:pt x="2811699" y="580153"/>
                </a:cubicBezTo>
                <a:cubicBezTo>
                  <a:pt x="2790933" y="578114"/>
                  <a:pt x="2774955" y="577095"/>
                  <a:pt x="2763773" y="577095"/>
                </a:cubicBezTo>
                <a:lnTo>
                  <a:pt x="2780547" y="571416"/>
                </a:lnTo>
                <a:lnTo>
                  <a:pt x="2765939" y="568885"/>
                </a:lnTo>
                <a:lnTo>
                  <a:pt x="2826072" y="571415"/>
                </a:lnTo>
                <a:cubicBezTo>
                  <a:pt x="2826072" y="569668"/>
                  <a:pt x="2831663" y="568795"/>
                  <a:pt x="2842846" y="568795"/>
                </a:cubicBezTo>
                <a:close/>
                <a:moveTo>
                  <a:pt x="2763773" y="568510"/>
                </a:moveTo>
                <a:lnTo>
                  <a:pt x="2765939" y="568885"/>
                </a:lnTo>
                <a:lnTo>
                  <a:pt x="2763773" y="568795"/>
                </a:lnTo>
                <a:close/>
                <a:moveTo>
                  <a:pt x="725421" y="566990"/>
                </a:moveTo>
                <a:cubicBezTo>
                  <a:pt x="739172" y="567389"/>
                  <a:pt x="746401" y="568907"/>
                  <a:pt x="747108" y="571545"/>
                </a:cubicBezTo>
                <a:cubicBezTo>
                  <a:pt x="716248" y="579814"/>
                  <a:pt x="701364" y="586001"/>
                  <a:pt x="702464" y="590104"/>
                </a:cubicBezTo>
                <a:lnTo>
                  <a:pt x="670729" y="592010"/>
                </a:lnTo>
                <a:lnTo>
                  <a:pt x="656840" y="595732"/>
                </a:lnTo>
                <a:cubicBezTo>
                  <a:pt x="658882" y="603353"/>
                  <a:pt x="654502" y="608611"/>
                  <a:pt x="643701" y="611505"/>
                </a:cubicBezTo>
                <a:cubicBezTo>
                  <a:pt x="602640" y="618737"/>
                  <a:pt x="579519" y="612681"/>
                  <a:pt x="574335" y="593336"/>
                </a:cubicBezTo>
                <a:lnTo>
                  <a:pt x="664604" y="569149"/>
                </a:lnTo>
                <a:cubicBezTo>
                  <a:pt x="691398" y="567310"/>
                  <a:pt x="711671" y="566591"/>
                  <a:pt x="725421" y="566990"/>
                </a:cubicBezTo>
                <a:close/>
                <a:moveTo>
                  <a:pt x="3215364" y="563115"/>
                </a:moveTo>
                <a:lnTo>
                  <a:pt x="3200157" y="570189"/>
                </a:lnTo>
                <a:lnTo>
                  <a:pt x="3157258" y="568265"/>
                </a:lnTo>
                <a:lnTo>
                  <a:pt x="3154354" y="568794"/>
                </a:lnTo>
                <a:cubicBezTo>
                  <a:pt x="3157545" y="572581"/>
                  <a:pt x="3167931" y="574473"/>
                  <a:pt x="3185500" y="574473"/>
                </a:cubicBezTo>
                <a:lnTo>
                  <a:pt x="3216654" y="565737"/>
                </a:lnTo>
                <a:lnTo>
                  <a:pt x="3216653" y="563115"/>
                </a:lnTo>
                <a:close/>
                <a:moveTo>
                  <a:pt x="6712972" y="559988"/>
                </a:moveTo>
                <a:lnTo>
                  <a:pt x="6756465" y="573459"/>
                </a:lnTo>
                <a:lnTo>
                  <a:pt x="6737806" y="585102"/>
                </a:lnTo>
                <a:cubicBezTo>
                  <a:pt x="6717969" y="578958"/>
                  <a:pt x="6709689" y="570587"/>
                  <a:pt x="6712972" y="559988"/>
                </a:cubicBezTo>
                <a:close/>
                <a:moveTo>
                  <a:pt x="2655948" y="557435"/>
                </a:moveTo>
                <a:lnTo>
                  <a:pt x="2655948" y="563116"/>
                </a:lnTo>
                <a:lnTo>
                  <a:pt x="2670321" y="563116"/>
                </a:lnTo>
                <a:cubicBezTo>
                  <a:pt x="2691093" y="563115"/>
                  <a:pt x="2701473" y="561222"/>
                  <a:pt x="2701473" y="557436"/>
                </a:cubicBezTo>
                <a:close/>
                <a:moveTo>
                  <a:pt x="9782275" y="554731"/>
                </a:moveTo>
                <a:lnTo>
                  <a:pt x="9783926" y="560885"/>
                </a:lnTo>
                <a:cubicBezTo>
                  <a:pt x="9763866" y="566260"/>
                  <a:pt x="9754860" y="572759"/>
                  <a:pt x="9756903" y="580379"/>
                </a:cubicBezTo>
                <a:lnTo>
                  <a:pt x="9726811" y="588442"/>
                </a:lnTo>
                <a:lnTo>
                  <a:pt x="9722100" y="570855"/>
                </a:lnTo>
                <a:close/>
                <a:moveTo>
                  <a:pt x="2761222" y="554377"/>
                </a:moveTo>
                <a:lnTo>
                  <a:pt x="2749400" y="554378"/>
                </a:lnTo>
                <a:lnTo>
                  <a:pt x="2749400" y="557436"/>
                </a:lnTo>
                <a:lnTo>
                  <a:pt x="2769530" y="557435"/>
                </a:lnTo>
                <a:close/>
                <a:moveTo>
                  <a:pt x="4884389" y="551757"/>
                </a:moveTo>
                <a:cubicBezTo>
                  <a:pt x="4884390" y="555543"/>
                  <a:pt x="4874003" y="557435"/>
                  <a:pt x="4853237" y="557435"/>
                </a:cubicBezTo>
                <a:lnTo>
                  <a:pt x="4838858" y="551757"/>
                </a:lnTo>
                <a:close/>
                <a:moveTo>
                  <a:pt x="9732175" y="543652"/>
                </a:moveTo>
                <a:lnTo>
                  <a:pt x="9733824" y="549807"/>
                </a:lnTo>
                <a:cubicBezTo>
                  <a:pt x="9724909" y="559736"/>
                  <a:pt x="9721000" y="566752"/>
                  <a:pt x="9722100" y="570855"/>
                </a:cubicBezTo>
                <a:cubicBezTo>
                  <a:pt x="9702040" y="576229"/>
                  <a:pt x="9690993" y="575107"/>
                  <a:pt x="9688951" y="567487"/>
                </a:cubicBezTo>
                <a:close/>
                <a:moveTo>
                  <a:pt x="2666800" y="535452"/>
                </a:moveTo>
                <a:lnTo>
                  <a:pt x="2637380" y="540009"/>
                </a:lnTo>
                <a:lnTo>
                  <a:pt x="2639174" y="540398"/>
                </a:lnTo>
                <a:cubicBezTo>
                  <a:pt x="2680707" y="540398"/>
                  <a:pt x="2701474" y="543165"/>
                  <a:pt x="2701473" y="548698"/>
                </a:cubicBezTo>
                <a:cubicBezTo>
                  <a:pt x="2691889" y="548699"/>
                  <a:pt x="2687094" y="549718"/>
                  <a:pt x="2687094" y="551757"/>
                </a:cubicBezTo>
                <a:lnTo>
                  <a:pt x="2718247" y="554377"/>
                </a:lnTo>
                <a:lnTo>
                  <a:pt x="2732626" y="554378"/>
                </a:lnTo>
                <a:lnTo>
                  <a:pt x="2732626" y="548698"/>
                </a:lnTo>
                <a:lnTo>
                  <a:pt x="2749400" y="548698"/>
                </a:lnTo>
                <a:lnTo>
                  <a:pt x="2762866" y="551154"/>
                </a:lnTo>
                <a:lnTo>
                  <a:pt x="2773895" y="543981"/>
                </a:lnTo>
                <a:cubicBezTo>
                  <a:pt x="2750748" y="550183"/>
                  <a:pt x="2729119" y="549697"/>
                  <a:pt x="2709006" y="542520"/>
                </a:cubicBezTo>
                <a:cubicBezTo>
                  <a:pt x="2696934" y="537587"/>
                  <a:pt x="2682866" y="535231"/>
                  <a:pt x="2666800" y="535452"/>
                </a:cubicBezTo>
                <a:close/>
                <a:moveTo>
                  <a:pt x="2416593" y="508957"/>
                </a:moveTo>
                <a:cubicBezTo>
                  <a:pt x="2422117" y="509519"/>
                  <a:pt x="2425312" y="511412"/>
                  <a:pt x="2426176" y="514636"/>
                </a:cubicBezTo>
                <a:lnTo>
                  <a:pt x="2427589" y="519913"/>
                </a:lnTo>
                <a:lnTo>
                  <a:pt x="2397504" y="527974"/>
                </a:lnTo>
                <a:cubicBezTo>
                  <a:pt x="2377440" y="533350"/>
                  <a:pt x="2366391" y="532225"/>
                  <a:pt x="2364349" y="524605"/>
                </a:cubicBezTo>
                <a:lnTo>
                  <a:pt x="2393026" y="511265"/>
                </a:lnTo>
                <a:cubicBezTo>
                  <a:pt x="2403213" y="509164"/>
                  <a:pt x="2411069" y="508395"/>
                  <a:pt x="2416593" y="508957"/>
                </a:cubicBezTo>
                <a:close/>
                <a:moveTo>
                  <a:pt x="2375593" y="494527"/>
                </a:moveTo>
                <a:lnTo>
                  <a:pt x="2375592" y="505887"/>
                </a:lnTo>
                <a:lnTo>
                  <a:pt x="2358819" y="505887"/>
                </a:lnTo>
                <a:lnTo>
                  <a:pt x="2342045" y="494528"/>
                </a:lnTo>
                <a:close/>
                <a:moveTo>
                  <a:pt x="2452270" y="386623"/>
                </a:moveTo>
                <a:lnTo>
                  <a:pt x="2483423" y="389681"/>
                </a:lnTo>
                <a:cubicBezTo>
                  <a:pt x="2473839" y="393176"/>
                  <a:pt x="2469044" y="395942"/>
                  <a:pt x="2469044" y="397982"/>
                </a:cubicBezTo>
                <a:lnTo>
                  <a:pt x="2452271" y="397982"/>
                </a:lnTo>
                <a:close/>
                <a:moveTo>
                  <a:pt x="3762979" y="346868"/>
                </a:moveTo>
                <a:lnTo>
                  <a:pt x="3777359" y="346869"/>
                </a:lnTo>
                <a:cubicBezTo>
                  <a:pt x="3777359" y="349780"/>
                  <a:pt x="3793330" y="353567"/>
                  <a:pt x="3825278" y="358227"/>
                </a:cubicBezTo>
                <a:cubicBezTo>
                  <a:pt x="3825278" y="360848"/>
                  <a:pt x="3809306" y="363760"/>
                  <a:pt x="3777359" y="366964"/>
                </a:cubicBezTo>
                <a:lnTo>
                  <a:pt x="3746206" y="366964"/>
                </a:lnTo>
                <a:cubicBezTo>
                  <a:pt x="3725439" y="366964"/>
                  <a:pt x="3715053" y="365071"/>
                  <a:pt x="3715053" y="361285"/>
                </a:cubicBezTo>
                <a:lnTo>
                  <a:pt x="3715053" y="355168"/>
                </a:lnTo>
                <a:cubicBezTo>
                  <a:pt x="3715053" y="352547"/>
                  <a:pt x="3731031" y="349781"/>
                  <a:pt x="3762979" y="346868"/>
                </a:cubicBezTo>
                <a:close/>
                <a:moveTo>
                  <a:pt x="2310899" y="338131"/>
                </a:moveTo>
                <a:cubicBezTo>
                  <a:pt x="2322081" y="338131"/>
                  <a:pt x="2327672" y="339151"/>
                  <a:pt x="2327672" y="341189"/>
                </a:cubicBezTo>
                <a:lnTo>
                  <a:pt x="2358819" y="338131"/>
                </a:lnTo>
                <a:cubicBezTo>
                  <a:pt x="2379591" y="338131"/>
                  <a:pt x="2426715" y="341917"/>
                  <a:pt x="2500196" y="349489"/>
                </a:cubicBezTo>
                <a:lnTo>
                  <a:pt x="2500196" y="355169"/>
                </a:lnTo>
                <a:lnTo>
                  <a:pt x="2483423" y="355169"/>
                </a:lnTo>
                <a:lnTo>
                  <a:pt x="2452270" y="352547"/>
                </a:lnTo>
                <a:cubicBezTo>
                  <a:pt x="2452271" y="362158"/>
                  <a:pt x="2437096" y="366963"/>
                  <a:pt x="2406745" y="366964"/>
                </a:cubicBezTo>
                <a:lnTo>
                  <a:pt x="2296520" y="361285"/>
                </a:lnTo>
                <a:lnTo>
                  <a:pt x="2296519" y="358227"/>
                </a:lnTo>
                <a:cubicBezTo>
                  <a:pt x="2296519" y="356189"/>
                  <a:pt x="2301315" y="355169"/>
                  <a:pt x="2310898" y="355169"/>
                </a:cubicBezTo>
                <a:lnTo>
                  <a:pt x="2265372" y="341189"/>
                </a:lnTo>
                <a:lnTo>
                  <a:pt x="2265372" y="338131"/>
                </a:lnTo>
                <a:close/>
                <a:moveTo>
                  <a:pt x="7948107" y="313950"/>
                </a:moveTo>
                <a:lnTo>
                  <a:pt x="7961841" y="318206"/>
                </a:lnTo>
                <a:cubicBezTo>
                  <a:pt x="7989834" y="335810"/>
                  <a:pt x="8002697" y="348283"/>
                  <a:pt x="8000424" y="355622"/>
                </a:cubicBezTo>
                <a:lnTo>
                  <a:pt x="7995121" y="372744"/>
                </a:lnTo>
                <a:cubicBezTo>
                  <a:pt x="7991837" y="383343"/>
                  <a:pt x="7980275" y="385569"/>
                  <a:pt x="7960438" y="379424"/>
                </a:cubicBezTo>
                <a:lnTo>
                  <a:pt x="7930681" y="370206"/>
                </a:lnTo>
                <a:cubicBezTo>
                  <a:pt x="7902941" y="351786"/>
                  <a:pt x="7890210" y="338905"/>
                  <a:pt x="7892482" y="331569"/>
                </a:cubicBezTo>
                <a:cubicBezTo>
                  <a:pt x="7927042" y="327976"/>
                  <a:pt x="7945580" y="322103"/>
                  <a:pt x="7948107" y="313950"/>
                </a:cubicBezTo>
                <a:close/>
                <a:moveTo>
                  <a:pt x="1203867" y="252943"/>
                </a:moveTo>
                <a:cubicBezTo>
                  <a:pt x="1245399" y="256730"/>
                  <a:pt x="1302910" y="258623"/>
                  <a:pt x="1376391" y="258623"/>
                </a:cubicBezTo>
                <a:lnTo>
                  <a:pt x="1407538" y="258623"/>
                </a:lnTo>
                <a:cubicBezTo>
                  <a:pt x="1407538" y="267651"/>
                  <a:pt x="1417925" y="274350"/>
                  <a:pt x="1438691" y="278718"/>
                </a:cubicBezTo>
                <a:cubicBezTo>
                  <a:pt x="1438691" y="282503"/>
                  <a:pt x="1428305" y="284397"/>
                  <a:pt x="1407539" y="284397"/>
                </a:cubicBezTo>
                <a:cubicBezTo>
                  <a:pt x="1425114" y="295756"/>
                  <a:pt x="1445880" y="301435"/>
                  <a:pt x="1469843" y="301435"/>
                </a:cubicBezTo>
                <a:lnTo>
                  <a:pt x="1469843" y="315415"/>
                </a:lnTo>
                <a:lnTo>
                  <a:pt x="1500990" y="324152"/>
                </a:lnTo>
                <a:lnTo>
                  <a:pt x="1486611" y="329832"/>
                </a:lnTo>
                <a:cubicBezTo>
                  <a:pt x="1507383" y="330414"/>
                  <a:pt x="1517764" y="332306"/>
                  <a:pt x="1517764" y="335509"/>
                </a:cubicBezTo>
                <a:lnTo>
                  <a:pt x="1517763" y="338132"/>
                </a:lnTo>
                <a:cubicBezTo>
                  <a:pt x="1485814" y="338131"/>
                  <a:pt x="1469843" y="339151"/>
                  <a:pt x="1469843" y="341190"/>
                </a:cubicBezTo>
                <a:cubicBezTo>
                  <a:pt x="1452268" y="341189"/>
                  <a:pt x="1400349" y="334491"/>
                  <a:pt x="1314086" y="321094"/>
                </a:cubicBezTo>
                <a:lnTo>
                  <a:pt x="1235014" y="318473"/>
                </a:lnTo>
                <a:lnTo>
                  <a:pt x="1235014" y="321093"/>
                </a:lnTo>
                <a:lnTo>
                  <a:pt x="1203867" y="318473"/>
                </a:lnTo>
                <a:lnTo>
                  <a:pt x="1016963" y="318473"/>
                </a:lnTo>
                <a:cubicBezTo>
                  <a:pt x="969043" y="318473"/>
                  <a:pt x="933095" y="315560"/>
                  <a:pt x="909138" y="309736"/>
                </a:cubicBezTo>
                <a:cubicBezTo>
                  <a:pt x="909138" y="307988"/>
                  <a:pt x="929905" y="302308"/>
                  <a:pt x="971437" y="292697"/>
                </a:cubicBezTo>
                <a:lnTo>
                  <a:pt x="971438" y="290077"/>
                </a:lnTo>
                <a:lnTo>
                  <a:pt x="940284" y="292698"/>
                </a:lnTo>
                <a:lnTo>
                  <a:pt x="940284" y="267359"/>
                </a:lnTo>
                <a:lnTo>
                  <a:pt x="971437" y="258623"/>
                </a:lnTo>
                <a:lnTo>
                  <a:pt x="1002584" y="261680"/>
                </a:lnTo>
                <a:lnTo>
                  <a:pt x="1048116" y="261680"/>
                </a:lnTo>
                <a:cubicBezTo>
                  <a:pt x="1151948" y="257893"/>
                  <a:pt x="1203866" y="254982"/>
                  <a:pt x="1203867" y="252943"/>
                </a:cubicBezTo>
                <a:close/>
                <a:moveTo>
                  <a:pt x="549710" y="250322"/>
                </a:moveTo>
                <a:cubicBezTo>
                  <a:pt x="591243" y="251487"/>
                  <a:pt x="612008" y="259059"/>
                  <a:pt x="612008" y="273039"/>
                </a:cubicBezTo>
                <a:lnTo>
                  <a:pt x="612009" y="275660"/>
                </a:lnTo>
                <a:lnTo>
                  <a:pt x="597635" y="281339"/>
                </a:lnTo>
                <a:lnTo>
                  <a:pt x="612009" y="281339"/>
                </a:lnTo>
                <a:cubicBezTo>
                  <a:pt x="602425" y="285126"/>
                  <a:pt x="597636" y="288038"/>
                  <a:pt x="597636" y="290076"/>
                </a:cubicBezTo>
                <a:lnTo>
                  <a:pt x="612009" y="309735"/>
                </a:lnTo>
                <a:cubicBezTo>
                  <a:pt x="612009" y="312939"/>
                  <a:pt x="586454" y="317744"/>
                  <a:pt x="535331" y="324152"/>
                </a:cubicBezTo>
                <a:cubicBezTo>
                  <a:pt x="535331" y="329394"/>
                  <a:pt x="524950" y="335073"/>
                  <a:pt x="504183" y="341189"/>
                </a:cubicBezTo>
                <a:cubicBezTo>
                  <a:pt x="456258" y="337403"/>
                  <a:pt x="429900" y="333617"/>
                  <a:pt x="425111" y="329831"/>
                </a:cubicBezTo>
                <a:cubicBezTo>
                  <a:pt x="439484" y="329831"/>
                  <a:pt x="455461" y="326918"/>
                  <a:pt x="473031" y="321093"/>
                </a:cubicBezTo>
                <a:lnTo>
                  <a:pt x="473031" y="261680"/>
                </a:lnTo>
                <a:cubicBezTo>
                  <a:pt x="514564" y="261680"/>
                  <a:pt x="540125" y="257893"/>
                  <a:pt x="549710" y="250322"/>
                </a:cubicBezTo>
                <a:close/>
                <a:moveTo>
                  <a:pt x="10516433" y="197724"/>
                </a:moveTo>
                <a:cubicBezTo>
                  <a:pt x="10548653" y="198991"/>
                  <a:pt x="10573917" y="202460"/>
                  <a:pt x="10592228" y="208132"/>
                </a:cubicBezTo>
                <a:cubicBezTo>
                  <a:pt x="10588439" y="220363"/>
                  <a:pt x="10590497" y="232616"/>
                  <a:pt x="10598400" y="244893"/>
                </a:cubicBezTo>
                <a:cubicBezTo>
                  <a:pt x="10587719" y="241584"/>
                  <a:pt x="10581494" y="242784"/>
                  <a:pt x="10579727" y="248490"/>
                </a:cubicBezTo>
                <a:lnTo>
                  <a:pt x="10577453" y="255830"/>
                </a:lnTo>
                <a:lnTo>
                  <a:pt x="10607210" y="265048"/>
                </a:lnTo>
                <a:cubicBezTo>
                  <a:pt x="10494638" y="277536"/>
                  <a:pt x="10435199" y="293973"/>
                  <a:pt x="10428886" y="314356"/>
                </a:cubicBezTo>
                <a:lnTo>
                  <a:pt x="10416383" y="354717"/>
                </a:lnTo>
                <a:lnTo>
                  <a:pt x="10386625" y="345499"/>
                </a:lnTo>
                <a:lnTo>
                  <a:pt x="10379429" y="368736"/>
                </a:lnTo>
                <a:cubicBezTo>
                  <a:pt x="10372103" y="392382"/>
                  <a:pt x="10355623" y="410509"/>
                  <a:pt x="10329972" y="423114"/>
                </a:cubicBezTo>
                <a:cubicBezTo>
                  <a:pt x="10346760" y="428314"/>
                  <a:pt x="10355035" y="436686"/>
                  <a:pt x="10354804" y="448231"/>
                </a:cubicBezTo>
                <a:cubicBezTo>
                  <a:pt x="10327339" y="439724"/>
                  <a:pt x="10295940" y="435805"/>
                  <a:pt x="10260612" y="436481"/>
                </a:cubicBezTo>
                <a:cubicBezTo>
                  <a:pt x="10239249" y="429863"/>
                  <a:pt x="10212846" y="444917"/>
                  <a:pt x="10181404" y="481643"/>
                </a:cubicBezTo>
                <a:cubicBezTo>
                  <a:pt x="10160114" y="512578"/>
                  <a:pt x="10124961" y="536984"/>
                  <a:pt x="10075943" y="554863"/>
                </a:cubicBezTo>
                <a:cubicBezTo>
                  <a:pt x="10086626" y="558172"/>
                  <a:pt x="10091209" y="562271"/>
                  <a:pt x="10089694" y="567162"/>
                </a:cubicBezTo>
                <a:cubicBezTo>
                  <a:pt x="10012430" y="568250"/>
                  <a:pt x="9971523" y="576133"/>
                  <a:pt x="9966977" y="590807"/>
                </a:cubicBezTo>
                <a:cubicBezTo>
                  <a:pt x="9977659" y="594116"/>
                  <a:pt x="9982241" y="598218"/>
                  <a:pt x="9980726" y="603109"/>
                </a:cubicBezTo>
                <a:lnTo>
                  <a:pt x="9959779" y="614047"/>
                </a:lnTo>
                <a:cubicBezTo>
                  <a:pt x="9970460" y="617356"/>
                  <a:pt x="9974917" y="621863"/>
                  <a:pt x="9973149" y="627571"/>
                </a:cubicBezTo>
                <a:lnTo>
                  <a:pt x="9970878" y="634907"/>
                </a:lnTo>
                <a:cubicBezTo>
                  <a:pt x="9931204" y="622618"/>
                  <a:pt x="9908084" y="627073"/>
                  <a:pt x="9901518" y="648274"/>
                </a:cubicBezTo>
                <a:lnTo>
                  <a:pt x="9874033" y="631718"/>
                </a:lnTo>
                <a:lnTo>
                  <a:pt x="9864184" y="663515"/>
                </a:lnTo>
                <a:lnTo>
                  <a:pt x="9893941" y="672733"/>
                </a:lnTo>
                <a:lnTo>
                  <a:pt x="9824583" y="686097"/>
                </a:lnTo>
                <a:lnTo>
                  <a:pt x="9854334" y="695313"/>
                </a:lnTo>
                <a:lnTo>
                  <a:pt x="9849408" y="711213"/>
                </a:lnTo>
                <a:cubicBezTo>
                  <a:pt x="9800580" y="696088"/>
                  <a:pt x="9761442" y="698260"/>
                  <a:pt x="9731996" y="717735"/>
                </a:cubicBezTo>
                <a:cubicBezTo>
                  <a:pt x="9679885" y="713210"/>
                  <a:pt x="9650549" y="721545"/>
                  <a:pt x="9643982" y="742747"/>
                </a:cubicBezTo>
                <a:lnTo>
                  <a:pt x="9616498" y="726191"/>
                </a:lnTo>
                <a:cubicBezTo>
                  <a:pt x="9611699" y="741681"/>
                  <a:pt x="9557181" y="742220"/>
                  <a:pt x="9452947" y="727804"/>
                </a:cubicBezTo>
                <a:lnTo>
                  <a:pt x="9441850" y="706941"/>
                </a:lnTo>
                <a:lnTo>
                  <a:pt x="9444500" y="698380"/>
                </a:lnTo>
                <a:lnTo>
                  <a:pt x="9465447" y="687445"/>
                </a:lnTo>
                <a:cubicBezTo>
                  <a:pt x="9454765" y="684137"/>
                  <a:pt x="9447245" y="673315"/>
                  <a:pt x="9442889" y="654989"/>
                </a:cubicBezTo>
                <a:cubicBezTo>
                  <a:pt x="9459677" y="660189"/>
                  <a:pt x="9471234" y="657962"/>
                  <a:pt x="9477570" y="648309"/>
                </a:cubicBezTo>
                <a:cubicBezTo>
                  <a:pt x="9486725" y="651145"/>
                  <a:pt x="9490549" y="655008"/>
                  <a:pt x="9489033" y="659900"/>
                </a:cubicBezTo>
                <a:lnTo>
                  <a:pt x="9505056" y="664862"/>
                </a:lnTo>
                <a:lnTo>
                  <a:pt x="9493957" y="644002"/>
                </a:lnTo>
                <a:lnTo>
                  <a:pt x="9496230" y="636664"/>
                </a:lnTo>
                <a:cubicBezTo>
                  <a:pt x="9552646" y="632694"/>
                  <a:pt x="9581990" y="627040"/>
                  <a:pt x="9584265" y="619701"/>
                </a:cubicBezTo>
                <a:cubicBezTo>
                  <a:pt x="9605845" y="609409"/>
                  <a:pt x="9628082" y="607807"/>
                  <a:pt x="9650972" y="614898"/>
                </a:cubicBezTo>
                <a:lnTo>
                  <a:pt x="9663473" y="574539"/>
                </a:lnTo>
                <a:cubicBezTo>
                  <a:pt x="9683309" y="580684"/>
                  <a:pt x="9690706" y="591908"/>
                  <a:pt x="9685654" y="608216"/>
                </a:cubicBezTo>
                <a:lnTo>
                  <a:pt x="9715407" y="617431"/>
                </a:lnTo>
                <a:lnTo>
                  <a:pt x="9718058" y="608870"/>
                </a:lnTo>
                <a:cubicBezTo>
                  <a:pt x="9788185" y="598426"/>
                  <a:pt x="9852962" y="580960"/>
                  <a:pt x="9912391" y="556477"/>
                </a:cubicBezTo>
                <a:lnTo>
                  <a:pt x="9903581" y="536322"/>
                </a:lnTo>
                <a:lnTo>
                  <a:pt x="9933339" y="545539"/>
                </a:lnTo>
                <a:lnTo>
                  <a:pt x="9948113" y="497842"/>
                </a:lnTo>
                <a:lnTo>
                  <a:pt x="9944592" y="452520"/>
                </a:lnTo>
                <a:cubicBezTo>
                  <a:pt x="9955274" y="455829"/>
                  <a:pt x="9961374" y="455036"/>
                  <a:pt x="9962889" y="450144"/>
                </a:cubicBezTo>
                <a:cubicBezTo>
                  <a:pt x="9955238" y="437053"/>
                  <a:pt x="9953305" y="424392"/>
                  <a:pt x="9957093" y="412162"/>
                </a:cubicBezTo>
                <a:lnTo>
                  <a:pt x="9962018" y="396261"/>
                </a:lnTo>
                <a:lnTo>
                  <a:pt x="9991771" y="405477"/>
                </a:lnTo>
                <a:lnTo>
                  <a:pt x="9995089" y="346191"/>
                </a:lnTo>
                <a:lnTo>
                  <a:pt x="10024841" y="355407"/>
                </a:lnTo>
                <a:cubicBezTo>
                  <a:pt x="10026609" y="349699"/>
                  <a:pt x="10022152" y="345192"/>
                  <a:pt x="10011469" y="341883"/>
                </a:cubicBezTo>
                <a:cubicBezTo>
                  <a:pt x="10023593" y="302746"/>
                  <a:pt x="10123816" y="278838"/>
                  <a:pt x="10312132" y="270151"/>
                </a:cubicBezTo>
                <a:lnTo>
                  <a:pt x="10331832" y="206554"/>
                </a:lnTo>
                <a:cubicBezTo>
                  <a:pt x="10359303" y="215063"/>
                  <a:pt x="10381665" y="213055"/>
                  <a:pt x="10398919" y="200528"/>
                </a:cubicBezTo>
                <a:cubicBezTo>
                  <a:pt x="10445042" y="197392"/>
                  <a:pt x="10484216" y="196457"/>
                  <a:pt x="10516433" y="197724"/>
                </a:cubicBezTo>
                <a:close/>
                <a:moveTo>
                  <a:pt x="10792734" y="192500"/>
                </a:moveTo>
                <a:cubicBezTo>
                  <a:pt x="10803416" y="195809"/>
                  <a:pt x="10819557" y="197681"/>
                  <a:pt x="10841160" y="198117"/>
                </a:cubicBezTo>
                <a:lnTo>
                  <a:pt x="10868266" y="215897"/>
                </a:lnTo>
                <a:lnTo>
                  <a:pt x="10900670" y="216551"/>
                </a:lnTo>
                <a:cubicBezTo>
                  <a:pt x="10909832" y="219388"/>
                  <a:pt x="10917221" y="230614"/>
                  <a:pt x="10922851" y="250230"/>
                </a:cubicBezTo>
                <a:cubicBezTo>
                  <a:pt x="10921337" y="255122"/>
                  <a:pt x="10913596" y="261212"/>
                  <a:pt x="10899631" y="268503"/>
                </a:cubicBezTo>
                <a:lnTo>
                  <a:pt x="10910729" y="289363"/>
                </a:lnTo>
                <a:cubicBezTo>
                  <a:pt x="10900049" y="286054"/>
                  <a:pt x="10892181" y="292554"/>
                  <a:pt x="10887130" y="308861"/>
                </a:cubicBezTo>
                <a:lnTo>
                  <a:pt x="10873395" y="304607"/>
                </a:lnTo>
                <a:lnTo>
                  <a:pt x="10876046" y="296046"/>
                </a:lnTo>
                <a:cubicBezTo>
                  <a:pt x="10803520" y="249454"/>
                  <a:pt x="10768771" y="221265"/>
                  <a:pt x="10771802" y="211482"/>
                </a:cubicBezTo>
                <a:lnTo>
                  <a:pt x="10801560" y="220699"/>
                </a:lnTo>
                <a:lnTo>
                  <a:pt x="10790461" y="199838"/>
                </a:lnTo>
                <a:close/>
                <a:moveTo>
                  <a:pt x="2981829" y="187850"/>
                </a:moveTo>
                <a:cubicBezTo>
                  <a:pt x="3002595" y="188433"/>
                  <a:pt x="3012976" y="190327"/>
                  <a:pt x="3012975" y="193530"/>
                </a:cubicBezTo>
                <a:lnTo>
                  <a:pt x="3012976" y="196152"/>
                </a:lnTo>
                <a:lnTo>
                  <a:pt x="2981829" y="196152"/>
                </a:lnTo>
                <a:cubicBezTo>
                  <a:pt x="2961056" y="196152"/>
                  <a:pt x="2950676" y="194258"/>
                  <a:pt x="2950676" y="190471"/>
                </a:cubicBezTo>
                <a:close/>
                <a:moveTo>
                  <a:pt x="9138199" y="182968"/>
                </a:moveTo>
                <a:cubicBezTo>
                  <a:pt x="9143978" y="181854"/>
                  <a:pt x="9151952" y="182426"/>
                  <a:pt x="9162123" y="184683"/>
                </a:cubicBezTo>
                <a:lnTo>
                  <a:pt x="9178147" y="189646"/>
                </a:lnTo>
                <a:lnTo>
                  <a:pt x="9173221" y="205543"/>
                </a:lnTo>
                <a:cubicBezTo>
                  <a:pt x="9162540" y="202235"/>
                  <a:pt x="9146526" y="199956"/>
                  <a:pt x="9125173" y="198704"/>
                </a:cubicBezTo>
                <a:lnTo>
                  <a:pt x="9127448" y="191364"/>
                </a:lnTo>
                <a:cubicBezTo>
                  <a:pt x="9128835" y="186881"/>
                  <a:pt x="9132420" y="184081"/>
                  <a:pt x="9138199" y="182968"/>
                </a:cubicBezTo>
                <a:close/>
                <a:moveTo>
                  <a:pt x="2655948" y="182171"/>
                </a:moveTo>
                <a:cubicBezTo>
                  <a:pt x="2676715" y="182753"/>
                  <a:pt x="2687094" y="184647"/>
                  <a:pt x="2687094" y="187850"/>
                </a:cubicBezTo>
                <a:lnTo>
                  <a:pt x="2687094" y="190471"/>
                </a:lnTo>
                <a:cubicBezTo>
                  <a:pt x="2666328" y="188724"/>
                  <a:pt x="2650356" y="187849"/>
                  <a:pt x="2639174" y="187850"/>
                </a:cubicBezTo>
                <a:lnTo>
                  <a:pt x="2639175" y="182171"/>
                </a:lnTo>
                <a:close/>
                <a:moveTo>
                  <a:pt x="8821984" y="102445"/>
                </a:moveTo>
                <a:cubicBezTo>
                  <a:pt x="8827763" y="101331"/>
                  <a:pt x="8835738" y="101902"/>
                  <a:pt x="8845910" y="104158"/>
                </a:cubicBezTo>
                <a:lnTo>
                  <a:pt x="8873395" y="120715"/>
                </a:lnTo>
                <a:cubicBezTo>
                  <a:pt x="8870110" y="131314"/>
                  <a:pt x="8858553" y="133543"/>
                  <a:pt x="8838712" y="127397"/>
                </a:cubicBezTo>
                <a:lnTo>
                  <a:pt x="8808959" y="118181"/>
                </a:lnTo>
                <a:lnTo>
                  <a:pt x="8811233" y="110842"/>
                </a:lnTo>
                <a:cubicBezTo>
                  <a:pt x="8812621" y="106359"/>
                  <a:pt x="8816205" y="103559"/>
                  <a:pt x="8821984" y="102445"/>
                </a:cubicBezTo>
                <a:close/>
                <a:moveTo>
                  <a:pt x="10617890" y="76685"/>
                </a:moveTo>
                <a:lnTo>
                  <a:pt x="10707158" y="104336"/>
                </a:lnTo>
                <a:cubicBezTo>
                  <a:pt x="10698825" y="131242"/>
                  <a:pt x="10674062" y="140997"/>
                  <a:pt x="10632873" y="133600"/>
                </a:cubicBezTo>
                <a:cubicBezTo>
                  <a:pt x="10622192" y="130291"/>
                  <a:pt x="10618493" y="123336"/>
                  <a:pt x="10621776" y="112736"/>
                </a:cubicBezTo>
                <a:lnTo>
                  <a:pt x="10608041" y="108482"/>
                </a:lnTo>
                <a:lnTo>
                  <a:pt x="10575637" y="107828"/>
                </a:lnTo>
                <a:cubicBezTo>
                  <a:pt x="10577405" y="102120"/>
                  <a:pt x="10563027" y="94539"/>
                  <a:pt x="10532508" y="85086"/>
                </a:cubicBezTo>
                <a:cubicBezTo>
                  <a:pt x="10534781" y="77750"/>
                  <a:pt x="10563241" y="74949"/>
                  <a:pt x="10617890" y="76685"/>
                </a:cubicBezTo>
                <a:close/>
                <a:moveTo>
                  <a:pt x="8255358" y="66578"/>
                </a:moveTo>
                <a:cubicBezTo>
                  <a:pt x="8271452" y="67598"/>
                  <a:pt x="8285793" y="70057"/>
                  <a:pt x="8298382" y="73956"/>
                </a:cubicBezTo>
                <a:lnTo>
                  <a:pt x="8296109" y="81295"/>
                </a:lnTo>
                <a:cubicBezTo>
                  <a:pt x="8364997" y="85657"/>
                  <a:pt x="8453725" y="98842"/>
                  <a:pt x="8562299" y="120857"/>
                </a:cubicBezTo>
                <a:lnTo>
                  <a:pt x="8557373" y="136756"/>
                </a:lnTo>
                <a:lnTo>
                  <a:pt x="8608073" y="135036"/>
                </a:lnTo>
                <a:lnTo>
                  <a:pt x="8621808" y="139290"/>
                </a:lnTo>
                <a:lnTo>
                  <a:pt x="8614610" y="162530"/>
                </a:lnTo>
                <a:cubicBezTo>
                  <a:pt x="8574937" y="150241"/>
                  <a:pt x="8541897" y="151622"/>
                  <a:pt x="8515493" y="166676"/>
                </a:cubicBezTo>
                <a:cubicBezTo>
                  <a:pt x="8493659" y="177785"/>
                  <a:pt x="8471297" y="179791"/>
                  <a:pt x="8448407" y="172701"/>
                </a:cubicBezTo>
                <a:cubicBezTo>
                  <a:pt x="8446893" y="177593"/>
                  <a:pt x="8451475" y="181695"/>
                  <a:pt x="8462156" y="185003"/>
                </a:cubicBezTo>
                <a:lnTo>
                  <a:pt x="8441209" y="195940"/>
                </a:lnTo>
                <a:cubicBezTo>
                  <a:pt x="8430528" y="192632"/>
                  <a:pt x="8425944" y="188530"/>
                  <a:pt x="8427460" y="183638"/>
                </a:cubicBezTo>
                <a:cubicBezTo>
                  <a:pt x="8418305" y="180803"/>
                  <a:pt x="8412967" y="181828"/>
                  <a:pt x="8411451" y="186723"/>
                </a:cubicBezTo>
                <a:lnTo>
                  <a:pt x="8383973" y="170168"/>
                </a:lnTo>
                <a:cubicBezTo>
                  <a:pt x="8377406" y="191367"/>
                  <a:pt x="8364202" y="198893"/>
                  <a:pt x="8344365" y="192748"/>
                </a:cubicBezTo>
                <a:lnTo>
                  <a:pt x="8353175" y="212903"/>
                </a:lnTo>
                <a:cubicBezTo>
                  <a:pt x="8324184" y="203922"/>
                  <a:pt x="8306399" y="210030"/>
                  <a:pt x="8299833" y="231228"/>
                </a:cubicBezTo>
                <a:lnTo>
                  <a:pt x="8283811" y="226265"/>
                </a:lnTo>
                <a:lnTo>
                  <a:pt x="8256710" y="208489"/>
                </a:lnTo>
                <a:cubicBezTo>
                  <a:pt x="8249868" y="219774"/>
                  <a:pt x="8230448" y="231180"/>
                  <a:pt x="8198448" y="242716"/>
                </a:cubicBezTo>
                <a:cubicBezTo>
                  <a:pt x="8072857" y="227046"/>
                  <a:pt x="8008422" y="224513"/>
                  <a:pt x="8005139" y="235112"/>
                </a:cubicBezTo>
                <a:lnTo>
                  <a:pt x="7977655" y="218556"/>
                </a:lnTo>
                <a:lnTo>
                  <a:pt x="7961632" y="213592"/>
                </a:lnTo>
                <a:lnTo>
                  <a:pt x="7959359" y="220931"/>
                </a:lnTo>
                <a:lnTo>
                  <a:pt x="7970458" y="241792"/>
                </a:lnTo>
                <a:cubicBezTo>
                  <a:pt x="7921630" y="226667"/>
                  <a:pt x="7847687" y="235933"/>
                  <a:pt x="7748630" y="269585"/>
                </a:cubicBezTo>
                <a:cubicBezTo>
                  <a:pt x="7737013" y="307090"/>
                  <a:pt x="7751040" y="331988"/>
                  <a:pt x="7790713" y="344277"/>
                </a:cubicBezTo>
                <a:lnTo>
                  <a:pt x="7780864" y="376074"/>
                </a:lnTo>
                <a:cubicBezTo>
                  <a:pt x="7751873" y="367095"/>
                  <a:pt x="7733336" y="375651"/>
                  <a:pt x="7725255" y="401741"/>
                </a:cubicBezTo>
                <a:lnTo>
                  <a:pt x="7710480" y="449439"/>
                </a:lnTo>
                <a:lnTo>
                  <a:pt x="7724209" y="453691"/>
                </a:lnTo>
                <a:cubicBezTo>
                  <a:pt x="7742061" y="482452"/>
                  <a:pt x="7758613" y="499196"/>
                  <a:pt x="7773875" y="503924"/>
                </a:cubicBezTo>
                <a:cubicBezTo>
                  <a:pt x="7859777" y="501938"/>
                  <a:pt x="7913412" y="504254"/>
                  <a:pt x="7934775" y="510871"/>
                </a:cubicBezTo>
                <a:cubicBezTo>
                  <a:pt x="7943615" y="482334"/>
                  <a:pt x="8019606" y="482640"/>
                  <a:pt x="8162761" y="511793"/>
                </a:cubicBezTo>
                <a:lnTo>
                  <a:pt x="8153951" y="491639"/>
                </a:lnTo>
                <a:cubicBezTo>
                  <a:pt x="8193624" y="503928"/>
                  <a:pt x="8215985" y="501920"/>
                  <a:pt x="8221036" y="485614"/>
                </a:cubicBezTo>
                <a:cubicBezTo>
                  <a:pt x="8261979" y="493826"/>
                  <a:pt x="8284215" y="492224"/>
                  <a:pt x="8287750" y="480810"/>
                </a:cubicBezTo>
                <a:cubicBezTo>
                  <a:pt x="8296905" y="483646"/>
                  <a:pt x="8300723" y="487510"/>
                  <a:pt x="8299208" y="492401"/>
                </a:cubicBezTo>
                <a:lnTo>
                  <a:pt x="8406770" y="517676"/>
                </a:lnTo>
                <a:lnTo>
                  <a:pt x="8436527" y="526893"/>
                </a:lnTo>
                <a:cubicBezTo>
                  <a:pt x="8439811" y="516294"/>
                  <a:pt x="8463814" y="508986"/>
                  <a:pt x="8508540" y="504968"/>
                </a:cubicBezTo>
                <a:cubicBezTo>
                  <a:pt x="8577364" y="477141"/>
                  <a:pt x="8629829" y="467032"/>
                  <a:pt x="8665931" y="474642"/>
                </a:cubicBezTo>
                <a:lnTo>
                  <a:pt x="8693037" y="492420"/>
                </a:lnTo>
                <a:lnTo>
                  <a:pt x="8706772" y="496675"/>
                </a:lnTo>
                <a:cubicBezTo>
                  <a:pt x="8741275" y="466259"/>
                  <a:pt x="8782940" y="455929"/>
                  <a:pt x="8831756" y="465689"/>
                </a:cubicBezTo>
                <a:cubicBezTo>
                  <a:pt x="8840911" y="468525"/>
                  <a:pt x="8848433" y="479343"/>
                  <a:pt x="8854315" y="498146"/>
                </a:cubicBezTo>
                <a:lnTo>
                  <a:pt x="8833369" y="509080"/>
                </a:lnTo>
                <a:cubicBezTo>
                  <a:pt x="8840768" y="522988"/>
                  <a:pt x="8843583" y="532797"/>
                  <a:pt x="8841815" y="538505"/>
                </a:cubicBezTo>
                <a:lnTo>
                  <a:pt x="8855550" y="542759"/>
                </a:lnTo>
                <a:lnTo>
                  <a:pt x="8858201" y="534198"/>
                </a:lnTo>
                <a:lnTo>
                  <a:pt x="8849392" y="514043"/>
                </a:lnTo>
                <a:cubicBezTo>
                  <a:pt x="8858547" y="516879"/>
                  <a:pt x="8863884" y="515853"/>
                  <a:pt x="8865399" y="510961"/>
                </a:cubicBezTo>
                <a:lnTo>
                  <a:pt x="8875250" y="479161"/>
                </a:lnTo>
                <a:lnTo>
                  <a:pt x="8804657" y="447912"/>
                </a:lnTo>
                <a:lnTo>
                  <a:pt x="8806928" y="440576"/>
                </a:lnTo>
                <a:cubicBezTo>
                  <a:pt x="8826765" y="446721"/>
                  <a:pt x="8838322" y="444490"/>
                  <a:pt x="8841606" y="433892"/>
                </a:cubicBezTo>
                <a:lnTo>
                  <a:pt x="8855341" y="438146"/>
                </a:lnTo>
                <a:lnTo>
                  <a:pt x="8882825" y="454703"/>
                </a:lnTo>
                <a:cubicBezTo>
                  <a:pt x="8906450" y="448617"/>
                  <a:pt x="8921292" y="435788"/>
                  <a:pt x="8927352" y="416221"/>
                </a:cubicBezTo>
                <a:lnTo>
                  <a:pt x="8973133" y="430401"/>
                </a:lnTo>
                <a:cubicBezTo>
                  <a:pt x="9023160" y="409262"/>
                  <a:pt x="9049563" y="394208"/>
                  <a:pt x="9052341" y="385240"/>
                </a:cubicBezTo>
                <a:cubicBezTo>
                  <a:pt x="9087193" y="402288"/>
                  <a:pt x="9121057" y="433330"/>
                  <a:pt x="9153935" y="478362"/>
                </a:cubicBezTo>
                <a:cubicBezTo>
                  <a:pt x="9250070" y="508140"/>
                  <a:pt x="9321610" y="503941"/>
                  <a:pt x="9368556" y="465763"/>
                </a:cubicBezTo>
                <a:lnTo>
                  <a:pt x="9571350" y="450839"/>
                </a:lnTo>
                <a:lnTo>
                  <a:pt x="9560252" y="429975"/>
                </a:lnTo>
                <a:cubicBezTo>
                  <a:pt x="9570934" y="433284"/>
                  <a:pt x="9587074" y="435156"/>
                  <a:pt x="9608680" y="435593"/>
                </a:cubicBezTo>
                <a:cubicBezTo>
                  <a:pt x="9606912" y="441301"/>
                  <a:pt x="9610607" y="445573"/>
                  <a:pt x="9619763" y="448408"/>
                </a:cubicBezTo>
                <a:cubicBezTo>
                  <a:pt x="9619309" y="476861"/>
                  <a:pt x="9630530" y="494635"/>
                  <a:pt x="9653415" y="501724"/>
                </a:cubicBezTo>
                <a:lnTo>
                  <a:pt x="9645837" y="526186"/>
                </a:lnTo>
                <a:cubicBezTo>
                  <a:pt x="9592434" y="509644"/>
                  <a:pt x="9526353" y="512407"/>
                  <a:pt x="9447609" y="534481"/>
                </a:cubicBezTo>
                <a:cubicBezTo>
                  <a:pt x="9446094" y="539372"/>
                  <a:pt x="9449910" y="543237"/>
                  <a:pt x="9459066" y="546072"/>
                </a:cubicBezTo>
                <a:cubicBezTo>
                  <a:pt x="9455782" y="556671"/>
                  <a:pt x="9439645" y="557479"/>
                  <a:pt x="9410654" y="548498"/>
                </a:cubicBezTo>
                <a:lnTo>
                  <a:pt x="9393228" y="604758"/>
                </a:lnTo>
                <a:cubicBezTo>
                  <a:pt x="9383602" y="619648"/>
                  <a:pt x="9310537" y="626058"/>
                  <a:pt x="9174052" y="623990"/>
                </a:cubicBezTo>
                <a:cubicBezTo>
                  <a:pt x="9162606" y="620445"/>
                  <a:pt x="9141462" y="628472"/>
                  <a:pt x="9110618" y="648071"/>
                </a:cubicBezTo>
                <a:lnTo>
                  <a:pt x="9099802" y="655516"/>
                </a:lnTo>
                <a:lnTo>
                  <a:pt x="9109720" y="692532"/>
                </a:lnTo>
                <a:cubicBezTo>
                  <a:pt x="9111762" y="700153"/>
                  <a:pt x="9102758" y="706649"/>
                  <a:pt x="9082697" y="712024"/>
                </a:cubicBezTo>
                <a:lnTo>
                  <a:pt x="9020248" y="728757"/>
                </a:lnTo>
                <a:lnTo>
                  <a:pt x="9021786" y="743030"/>
                </a:lnTo>
                <a:lnTo>
                  <a:pt x="9014590" y="766267"/>
                </a:lnTo>
                <a:cubicBezTo>
                  <a:pt x="9045108" y="775720"/>
                  <a:pt x="9057840" y="788598"/>
                  <a:pt x="9052789" y="804904"/>
                </a:cubicBezTo>
                <a:lnTo>
                  <a:pt x="9036765" y="799941"/>
                </a:lnTo>
                <a:lnTo>
                  <a:pt x="9034492" y="807280"/>
                </a:lnTo>
                <a:cubicBezTo>
                  <a:pt x="9080503" y="809915"/>
                  <a:pt x="9111901" y="813832"/>
                  <a:pt x="9128685" y="819031"/>
                </a:cubicBezTo>
                <a:lnTo>
                  <a:pt x="9123465" y="835882"/>
                </a:lnTo>
                <a:lnTo>
                  <a:pt x="9145717" y="827114"/>
                </a:lnTo>
                <a:lnTo>
                  <a:pt x="9147131" y="832391"/>
                </a:lnTo>
                <a:lnTo>
                  <a:pt x="9150363" y="830887"/>
                </a:lnTo>
                <a:lnTo>
                  <a:pt x="9146979" y="816658"/>
                </a:lnTo>
                <a:lnTo>
                  <a:pt x="9179389" y="817314"/>
                </a:lnTo>
                <a:lnTo>
                  <a:pt x="9179044" y="818428"/>
                </a:lnTo>
                <a:lnTo>
                  <a:pt x="9251283" y="804484"/>
                </a:lnTo>
                <a:lnTo>
                  <a:pt x="9262120" y="844933"/>
                </a:lnTo>
                <a:cubicBezTo>
                  <a:pt x="9264163" y="852553"/>
                  <a:pt x="9255157" y="859049"/>
                  <a:pt x="9235097" y="864424"/>
                </a:cubicBezTo>
                <a:lnTo>
                  <a:pt x="9114739" y="896674"/>
                </a:lnTo>
                <a:lnTo>
                  <a:pt x="9106313" y="891189"/>
                </a:lnTo>
                <a:lnTo>
                  <a:pt x="9082219" y="890087"/>
                </a:lnTo>
                <a:cubicBezTo>
                  <a:pt x="9076061" y="892424"/>
                  <a:pt x="9071782" y="897465"/>
                  <a:pt x="9069383" y="905210"/>
                </a:cubicBezTo>
                <a:cubicBezTo>
                  <a:pt x="9005322" y="901450"/>
                  <a:pt x="8972288" y="902834"/>
                  <a:pt x="8970267" y="909357"/>
                </a:cubicBezTo>
                <a:cubicBezTo>
                  <a:pt x="8940569" y="929645"/>
                  <a:pt x="8886808" y="927736"/>
                  <a:pt x="8808988" y="903631"/>
                </a:cubicBezTo>
                <a:lnTo>
                  <a:pt x="8782092" y="990466"/>
                </a:lnTo>
                <a:lnTo>
                  <a:pt x="8793188" y="1011329"/>
                </a:lnTo>
                <a:lnTo>
                  <a:pt x="8777166" y="1006366"/>
                </a:lnTo>
                <a:lnTo>
                  <a:pt x="8738605" y="976996"/>
                </a:lnTo>
                <a:lnTo>
                  <a:pt x="8722581" y="972033"/>
                </a:lnTo>
                <a:cubicBezTo>
                  <a:pt x="8719298" y="982631"/>
                  <a:pt x="8707735" y="984860"/>
                  <a:pt x="8687899" y="978715"/>
                </a:cubicBezTo>
                <a:cubicBezTo>
                  <a:pt x="8686132" y="984422"/>
                  <a:pt x="8688946" y="994229"/>
                  <a:pt x="8696345" y="1008137"/>
                </a:cubicBezTo>
                <a:lnTo>
                  <a:pt x="8689147" y="1031375"/>
                </a:lnTo>
                <a:lnTo>
                  <a:pt x="8673124" y="1026413"/>
                </a:lnTo>
                <a:cubicBezTo>
                  <a:pt x="8677923" y="1010919"/>
                  <a:pt x="8655905" y="995611"/>
                  <a:pt x="8607077" y="980485"/>
                </a:cubicBezTo>
                <a:lnTo>
                  <a:pt x="8531546" y="957089"/>
                </a:lnTo>
                <a:cubicBezTo>
                  <a:pt x="8528262" y="967689"/>
                  <a:pt x="8506783" y="966845"/>
                  <a:pt x="8467110" y="954557"/>
                </a:cubicBezTo>
                <a:cubicBezTo>
                  <a:pt x="8465595" y="959448"/>
                  <a:pt x="8470178" y="963550"/>
                  <a:pt x="8480859" y="966859"/>
                </a:cubicBezTo>
                <a:lnTo>
                  <a:pt x="8459913" y="977793"/>
                </a:lnTo>
                <a:cubicBezTo>
                  <a:pt x="8494030" y="1008020"/>
                  <a:pt x="8508057" y="1032918"/>
                  <a:pt x="8501996" y="1052484"/>
                </a:cubicBezTo>
                <a:lnTo>
                  <a:pt x="8569083" y="1046457"/>
                </a:lnTo>
                <a:lnTo>
                  <a:pt x="8561506" y="1070918"/>
                </a:lnTo>
                <a:cubicBezTo>
                  <a:pt x="8473005" y="1043504"/>
                  <a:pt x="8422942" y="1048551"/>
                  <a:pt x="8411325" y="1086056"/>
                </a:cubicBezTo>
                <a:cubicBezTo>
                  <a:pt x="8415904" y="1087474"/>
                  <a:pt x="8419441" y="1092926"/>
                  <a:pt x="8421938" y="1102411"/>
                </a:cubicBezTo>
                <a:lnTo>
                  <a:pt x="8422980" y="1112072"/>
                </a:lnTo>
                <a:lnTo>
                  <a:pt x="8447200" y="1108490"/>
                </a:lnTo>
                <a:lnTo>
                  <a:pt x="8539080" y="1101236"/>
                </a:lnTo>
                <a:lnTo>
                  <a:pt x="8524178" y="1086161"/>
                </a:lnTo>
                <a:lnTo>
                  <a:pt x="8526829" y="1077602"/>
                </a:lnTo>
                <a:lnTo>
                  <a:pt x="8556582" y="1086818"/>
                </a:lnTo>
                <a:lnTo>
                  <a:pt x="8552442" y="1100181"/>
                </a:lnTo>
                <a:lnTo>
                  <a:pt x="8565628" y="1099140"/>
                </a:lnTo>
                <a:cubicBezTo>
                  <a:pt x="8592234" y="1098137"/>
                  <a:pt x="8605969" y="1099248"/>
                  <a:pt x="8606833" y="1102471"/>
                </a:cubicBezTo>
                <a:lnTo>
                  <a:pt x="8635505" y="1089134"/>
                </a:lnTo>
                <a:cubicBezTo>
                  <a:pt x="8641890" y="1100617"/>
                  <a:pt x="8700279" y="1099422"/>
                  <a:pt x="8810677" y="1085549"/>
                </a:cubicBezTo>
                <a:cubicBezTo>
                  <a:pt x="8841536" y="1077280"/>
                  <a:pt x="8858455" y="1078716"/>
                  <a:pt x="8861439" y="1089853"/>
                </a:cubicBezTo>
                <a:lnTo>
                  <a:pt x="8890117" y="1076513"/>
                </a:lnTo>
                <a:cubicBezTo>
                  <a:pt x="8892159" y="1084135"/>
                  <a:pt x="8935340" y="1084816"/>
                  <a:pt x="9019658" y="1078558"/>
                </a:cubicBezTo>
                <a:cubicBezTo>
                  <a:pt x="9075295" y="1082500"/>
                  <a:pt x="9105861" y="1094728"/>
                  <a:pt x="9111357" y="1115246"/>
                </a:cubicBezTo>
                <a:cubicBezTo>
                  <a:pt x="9113399" y="1122867"/>
                  <a:pt x="9106175" y="1131400"/>
                  <a:pt x="9089687" y="1140844"/>
                </a:cubicBezTo>
                <a:lnTo>
                  <a:pt x="9014134" y="1171226"/>
                </a:lnTo>
                <a:lnTo>
                  <a:pt x="9025799" y="1181560"/>
                </a:lnTo>
                <a:cubicBezTo>
                  <a:pt x="9028674" y="1189823"/>
                  <a:pt x="9028028" y="1200680"/>
                  <a:pt x="9023861" y="1214133"/>
                </a:cubicBezTo>
                <a:lnTo>
                  <a:pt x="8985627" y="1212874"/>
                </a:lnTo>
                <a:lnTo>
                  <a:pt x="8951638" y="1235845"/>
                </a:lnTo>
                <a:lnTo>
                  <a:pt x="8951849" y="1236059"/>
                </a:lnTo>
                <a:lnTo>
                  <a:pt x="8959100" y="1238305"/>
                </a:lnTo>
                <a:lnTo>
                  <a:pt x="8963076" y="1237949"/>
                </a:lnTo>
                <a:lnTo>
                  <a:pt x="8966467" y="1237464"/>
                </a:lnTo>
                <a:lnTo>
                  <a:pt x="8970509" y="1224412"/>
                </a:lnTo>
                <a:lnTo>
                  <a:pt x="8998057" y="1232945"/>
                </a:lnTo>
                <a:lnTo>
                  <a:pt x="8998911" y="1232825"/>
                </a:lnTo>
                <a:lnTo>
                  <a:pt x="9000112" y="1233583"/>
                </a:lnTo>
                <a:lnTo>
                  <a:pt x="9000262" y="1233628"/>
                </a:lnTo>
                <a:lnTo>
                  <a:pt x="9000250" y="1233669"/>
                </a:lnTo>
                <a:lnTo>
                  <a:pt x="9013839" y="1242253"/>
                </a:lnTo>
                <a:lnTo>
                  <a:pt x="9042518" y="1228913"/>
                </a:lnTo>
                <a:cubicBezTo>
                  <a:pt x="9044560" y="1236535"/>
                  <a:pt x="9087741" y="1237216"/>
                  <a:pt x="9172059" y="1230958"/>
                </a:cubicBezTo>
                <a:cubicBezTo>
                  <a:pt x="9227695" y="1234900"/>
                  <a:pt x="9258260" y="1247128"/>
                  <a:pt x="9263757" y="1267647"/>
                </a:cubicBezTo>
                <a:lnTo>
                  <a:pt x="9254782" y="1278250"/>
                </a:lnTo>
                <a:lnTo>
                  <a:pt x="9295148" y="1287541"/>
                </a:lnTo>
                <a:cubicBezTo>
                  <a:pt x="9308326" y="1292274"/>
                  <a:pt x="9314917" y="1297188"/>
                  <a:pt x="9314916" y="1302286"/>
                </a:cubicBezTo>
                <a:cubicBezTo>
                  <a:pt x="9314916" y="1309857"/>
                  <a:pt x="9278172" y="1314518"/>
                  <a:pt x="9204691" y="1316265"/>
                </a:cubicBezTo>
                <a:cubicBezTo>
                  <a:pt x="9204691" y="1321070"/>
                  <a:pt x="9198101" y="1325366"/>
                  <a:pt x="9184923" y="1329152"/>
                </a:cubicBezTo>
                <a:lnTo>
                  <a:pt x="9161412" y="1333049"/>
                </a:lnTo>
                <a:lnTo>
                  <a:pt x="9152683" y="1355368"/>
                </a:lnTo>
                <a:cubicBezTo>
                  <a:pt x="9141995" y="1366399"/>
                  <a:pt x="9124668" y="1378110"/>
                  <a:pt x="9100701" y="1390501"/>
                </a:cubicBezTo>
                <a:cubicBezTo>
                  <a:pt x="9014291" y="1413655"/>
                  <a:pt x="8931541" y="1425776"/>
                  <a:pt x="8852450" y="1426864"/>
                </a:cubicBezTo>
                <a:cubicBezTo>
                  <a:pt x="8837017" y="1430999"/>
                  <a:pt x="8773706" y="1453931"/>
                  <a:pt x="8662509" y="1495664"/>
                </a:cubicBezTo>
                <a:lnTo>
                  <a:pt x="8664158" y="1501819"/>
                </a:lnTo>
                <a:lnTo>
                  <a:pt x="8728810" y="1502401"/>
                </a:lnTo>
                <a:lnTo>
                  <a:pt x="8731873" y="1513833"/>
                </a:lnTo>
                <a:lnTo>
                  <a:pt x="8701782" y="1521896"/>
                </a:lnTo>
                <a:lnTo>
                  <a:pt x="8703432" y="1528051"/>
                </a:lnTo>
                <a:cubicBezTo>
                  <a:pt x="8725034" y="1522263"/>
                  <a:pt x="8754279" y="1532645"/>
                  <a:pt x="8791162" y="1559204"/>
                </a:cubicBezTo>
                <a:lnTo>
                  <a:pt x="8777273" y="1562926"/>
                </a:lnTo>
                <a:cubicBezTo>
                  <a:pt x="8762397" y="1587645"/>
                  <a:pt x="8676763" y="1629126"/>
                  <a:pt x="8520377" y="1687364"/>
                </a:cubicBezTo>
                <a:cubicBezTo>
                  <a:pt x="8521319" y="1690881"/>
                  <a:pt x="8516390" y="1694088"/>
                  <a:pt x="8505588" y="1696982"/>
                </a:cubicBezTo>
                <a:cubicBezTo>
                  <a:pt x="8504647" y="1693465"/>
                  <a:pt x="8499543" y="1692947"/>
                  <a:pt x="8490285" y="1695427"/>
                </a:cubicBezTo>
                <a:lnTo>
                  <a:pt x="8493348" y="1706859"/>
                </a:lnTo>
                <a:lnTo>
                  <a:pt x="8477146" y="1711201"/>
                </a:lnTo>
                <a:lnTo>
                  <a:pt x="8453712" y="1710671"/>
                </a:lnTo>
                <a:lnTo>
                  <a:pt x="8468663" y="1723046"/>
                </a:lnTo>
                <a:cubicBezTo>
                  <a:pt x="8484371" y="1721424"/>
                  <a:pt x="8495103" y="1714639"/>
                  <a:pt x="8500864" y="1702700"/>
                </a:cubicBezTo>
                <a:lnTo>
                  <a:pt x="8528801" y="1716179"/>
                </a:lnTo>
                <a:cubicBezTo>
                  <a:pt x="8562855" y="1707460"/>
                  <a:pt x="8581203" y="1700364"/>
                  <a:pt x="8583843" y="1694892"/>
                </a:cubicBezTo>
                <a:cubicBezTo>
                  <a:pt x="8604510" y="1709156"/>
                  <a:pt x="8623200" y="1732281"/>
                  <a:pt x="8639911" y="1764268"/>
                </a:cubicBezTo>
                <a:cubicBezTo>
                  <a:pt x="8698578" y="1792574"/>
                  <a:pt x="8744770" y="1796766"/>
                  <a:pt x="8778491" y="1776847"/>
                </a:cubicBezTo>
                <a:lnTo>
                  <a:pt x="8909724" y="1786801"/>
                </a:lnTo>
                <a:lnTo>
                  <a:pt x="8904627" y="1772379"/>
                </a:lnTo>
                <a:cubicBezTo>
                  <a:pt x="8911146" y="1775525"/>
                  <a:pt x="8921296" y="1778276"/>
                  <a:pt x="8935082" y="1780633"/>
                </a:cubicBezTo>
                <a:cubicBezTo>
                  <a:pt x="8933402" y="1784116"/>
                  <a:pt x="8935357" y="1787206"/>
                  <a:pt x="8940943" y="1789901"/>
                </a:cubicBezTo>
                <a:cubicBezTo>
                  <a:pt x="8937916" y="1808069"/>
                  <a:pt x="8943389" y="1820525"/>
                  <a:pt x="8957354" y="1827263"/>
                </a:cubicBezTo>
                <a:lnTo>
                  <a:pt x="8950151" y="1842191"/>
                </a:lnTo>
                <a:cubicBezTo>
                  <a:pt x="8917562" y="1826467"/>
                  <a:pt x="8875001" y="1821879"/>
                  <a:pt x="8822478" y="1828433"/>
                </a:cubicBezTo>
                <a:cubicBezTo>
                  <a:pt x="8821039" y="1831418"/>
                  <a:pt x="8823109" y="1834258"/>
                  <a:pt x="8828697" y="1836954"/>
                </a:cubicBezTo>
                <a:cubicBezTo>
                  <a:pt x="8825575" y="1843422"/>
                  <a:pt x="8815170" y="1842388"/>
                  <a:pt x="8797477" y="1833851"/>
                </a:cubicBezTo>
                <a:lnTo>
                  <a:pt x="8780912" y="1868183"/>
                </a:lnTo>
                <a:cubicBezTo>
                  <a:pt x="8773319" y="1876787"/>
                  <a:pt x="8725937" y="1873862"/>
                  <a:pt x="8638779" y="1859410"/>
                </a:cubicBezTo>
                <a:cubicBezTo>
                  <a:pt x="8629465" y="1854917"/>
                  <a:pt x="8607138" y="1861933"/>
                  <a:pt x="8571796" y="1880457"/>
                </a:cubicBezTo>
                <a:lnTo>
                  <a:pt x="8555799" y="1867220"/>
                </a:lnTo>
                <a:cubicBezTo>
                  <a:pt x="8554120" y="1870701"/>
                  <a:pt x="8555099" y="1877001"/>
                  <a:pt x="8558735" y="1886117"/>
                </a:cubicBezTo>
                <a:lnTo>
                  <a:pt x="8530853" y="1897506"/>
                </a:lnTo>
                <a:cubicBezTo>
                  <a:pt x="8533799" y="1905675"/>
                  <a:pt x="8533474" y="1913493"/>
                  <a:pt x="8529872" y="1920956"/>
                </a:cubicBezTo>
                <a:lnTo>
                  <a:pt x="8523031" y="1935136"/>
                </a:lnTo>
                <a:cubicBezTo>
                  <a:pt x="8541654" y="1944122"/>
                  <a:pt x="8548564" y="1953589"/>
                  <a:pt x="8543762" y="1963540"/>
                </a:cubicBezTo>
                <a:lnTo>
                  <a:pt x="8533985" y="1958823"/>
                </a:lnTo>
                <a:lnTo>
                  <a:pt x="8531824" y="1963301"/>
                </a:lnTo>
                <a:cubicBezTo>
                  <a:pt x="8561019" y="1969414"/>
                  <a:pt x="8580739" y="1974940"/>
                  <a:pt x="8590981" y="1979882"/>
                </a:cubicBezTo>
                <a:lnTo>
                  <a:pt x="8569735" y="2023917"/>
                </a:lnTo>
                <a:cubicBezTo>
                  <a:pt x="8557629" y="2018076"/>
                  <a:pt x="8549298" y="2019884"/>
                  <a:pt x="8544736" y="2029338"/>
                </a:cubicBezTo>
                <a:cubicBezTo>
                  <a:pt x="8504096" y="2020769"/>
                  <a:pt x="8482820" y="2018476"/>
                  <a:pt x="8480899" y="2022457"/>
                </a:cubicBezTo>
                <a:cubicBezTo>
                  <a:pt x="8459940" y="2032587"/>
                  <a:pt x="8425713" y="2026193"/>
                  <a:pt x="8378223" y="2003279"/>
                </a:cubicBezTo>
                <a:lnTo>
                  <a:pt x="8352655" y="2056271"/>
                </a:lnTo>
                <a:lnTo>
                  <a:pt x="8357751" y="2070692"/>
                </a:lnTo>
                <a:lnTo>
                  <a:pt x="8347973" y="2065974"/>
                </a:lnTo>
                <a:lnTo>
                  <a:pt x="8326117" y="2043466"/>
                </a:lnTo>
                <a:lnTo>
                  <a:pt x="8316339" y="2038749"/>
                </a:lnTo>
                <a:cubicBezTo>
                  <a:pt x="8313218" y="2045217"/>
                  <a:pt x="8305603" y="2045531"/>
                  <a:pt x="8293498" y="2039689"/>
                </a:cubicBezTo>
                <a:cubicBezTo>
                  <a:pt x="8291817" y="2043173"/>
                  <a:pt x="8292677" y="2049720"/>
                  <a:pt x="8296074" y="2059333"/>
                </a:cubicBezTo>
                <a:lnTo>
                  <a:pt x="8289231" y="2073515"/>
                </a:lnTo>
                <a:lnTo>
                  <a:pt x="8279453" y="2068797"/>
                </a:lnTo>
                <a:cubicBezTo>
                  <a:pt x="8284015" y="2059342"/>
                  <a:pt x="8271396" y="2047426"/>
                  <a:pt x="8241598" y="2033049"/>
                </a:cubicBezTo>
                <a:lnTo>
                  <a:pt x="8195504" y="2010809"/>
                </a:lnTo>
                <a:cubicBezTo>
                  <a:pt x="8192383" y="2017277"/>
                  <a:pt x="8178717" y="2014672"/>
                  <a:pt x="8154506" y="2002990"/>
                </a:cubicBezTo>
                <a:cubicBezTo>
                  <a:pt x="8153066" y="2005975"/>
                  <a:pt x="8155605" y="2009041"/>
                  <a:pt x="8162123" y="2012186"/>
                </a:cubicBezTo>
                <a:lnTo>
                  <a:pt x="8147665" y="2017169"/>
                </a:lnTo>
                <a:cubicBezTo>
                  <a:pt x="8166594" y="2039798"/>
                  <a:pt x="8173177" y="2057083"/>
                  <a:pt x="8167417" y="2069024"/>
                </a:cubicBezTo>
                <a:lnTo>
                  <a:pt x="8210934" y="2071619"/>
                </a:lnTo>
                <a:lnTo>
                  <a:pt x="8203733" y="2086547"/>
                </a:lnTo>
                <a:cubicBezTo>
                  <a:pt x="8149724" y="2060488"/>
                  <a:pt x="8117197" y="2058902"/>
                  <a:pt x="8106153" y="2081790"/>
                </a:cubicBezTo>
                <a:cubicBezTo>
                  <a:pt x="8111739" y="2084486"/>
                  <a:pt x="8113114" y="2097108"/>
                  <a:pt x="8110268" y="2119659"/>
                </a:cubicBezTo>
                <a:cubicBezTo>
                  <a:pt x="8091644" y="2110674"/>
                  <a:pt x="8080770" y="2109413"/>
                  <a:pt x="8077650" y="2115881"/>
                </a:cubicBezTo>
                <a:cubicBezTo>
                  <a:pt x="8074529" y="2122350"/>
                  <a:pt x="8060863" y="2119744"/>
                  <a:pt x="8036652" y="2108063"/>
                </a:cubicBezTo>
                <a:lnTo>
                  <a:pt x="8031972" y="2117763"/>
                </a:lnTo>
                <a:lnTo>
                  <a:pt x="8050128" y="2126524"/>
                </a:lnTo>
                <a:cubicBezTo>
                  <a:pt x="8062236" y="2132366"/>
                  <a:pt x="8065167" y="2141754"/>
                  <a:pt x="8058924" y="2154692"/>
                </a:cubicBezTo>
                <a:lnTo>
                  <a:pt x="8079604" y="2158230"/>
                </a:lnTo>
                <a:cubicBezTo>
                  <a:pt x="8089846" y="2163172"/>
                  <a:pt x="8094340" y="2169325"/>
                  <a:pt x="8093081" y="2176692"/>
                </a:cubicBezTo>
                <a:lnTo>
                  <a:pt x="8074924" y="2167931"/>
                </a:lnTo>
                <a:lnTo>
                  <a:pt x="8067721" y="2182858"/>
                </a:lnTo>
                <a:lnTo>
                  <a:pt x="8095656" y="2196336"/>
                </a:lnTo>
                <a:cubicBezTo>
                  <a:pt x="8086736" y="2198166"/>
                  <a:pt x="8079635" y="2204555"/>
                  <a:pt x="8074354" y="2215502"/>
                </a:cubicBezTo>
                <a:cubicBezTo>
                  <a:pt x="8050144" y="2203820"/>
                  <a:pt x="8041158" y="2191512"/>
                  <a:pt x="8047401" y="2178573"/>
                </a:cubicBezTo>
                <a:lnTo>
                  <a:pt x="8039019" y="2174529"/>
                </a:lnTo>
                <a:lnTo>
                  <a:pt x="8034337" y="2184232"/>
                </a:lnTo>
                <a:lnTo>
                  <a:pt x="8016181" y="2175472"/>
                </a:lnTo>
                <a:lnTo>
                  <a:pt x="8000183" y="2162231"/>
                </a:lnTo>
                <a:lnTo>
                  <a:pt x="7998021" y="2166710"/>
                </a:lnTo>
                <a:cubicBezTo>
                  <a:pt x="7980329" y="2158174"/>
                  <a:pt x="7966011" y="2141450"/>
                  <a:pt x="7955070" y="2116543"/>
                </a:cubicBezTo>
                <a:lnTo>
                  <a:pt x="7945292" y="2111825"/>
                </a:lnTo>
                <a:lnTo>
                  <a:pt x="7940610" y="2121528"/>
                </a:lnTo>
                <a:cubicBezTo>
                  <a:pt x="7960263" y="2142665"/>
                  <a:pt x="7967687" y="2158206"/>
                  <a:pt x="7962885" y="2168159"/>
                </a:cubicBezTo>
                <a:cubicBezTo>
                  <a:pt x="7992077" y="2174269"/>
                  <a:pt x="8011797" y="2179798"/>
                  <a:pt x="8022039" y="2184739"/>
                </a:cubicBezTo>
                <a:cubicBezTo>
                  <a:pt x="8040666" y="2193727"/>
                  <a:pt x="8048416" y="2201452"/>
                  <a:pt x="8045296" y="2207922"/>
                </a:cubicBezTo>
                <a:cubicBezTo>
                  <a:pt x="8021084" y="2196240"/>
                  <a:pt x="8007419" y="2193633"/>
                  <a:pt x="8004298" y="2200101"/>
                </a:cubicBezTo>
                <a:lnTo>
                  <a:pt x="7988659" y="2186115"/>
                </a:lnTo>
                <a:lnTo>
                  <a:pt x="7978882" y="2181397"/>
                </a:lnTo>
                <a:cubicBezTo>
                  <a:pt x="7977201" y="2184880"/>
                  <a:pt x="7978059" y="2191429"/>
                  <a:pt x="7981457" y="2201042"/>
                </a:cubicBezTo>
                <a:cubicBezTo>
                  <a:pt x="7954549" y="2199713"/>
                  <a:pt x="7934108" y="2195677"/>
                  <a:pt x="7920139" y="2188939"/>
                </a:cubicBezTo>
                <a:cubicBezTo>
                  <a:pt x="7918459" y="2192421"/>
                  <a:pt x="7920413" y="2195512"/>
                  <a:pt x="7926000" y="2198206"/>
                </a:cubicBezTo>
                <a:cubicBezTo>
                  <a:pt x="7894291" y="2206828"/>
                  <a:pt x="7874244" y="2209118"/>
                  <a:pt x="7865862" y="2205074"/>
                </a:cubicBezTo>
                <a:lnTo>
                  <a:pt x="7857480" y="2201030"/>
                </a:lnTo>
                <a:lnTo>
                  <a:pt x="7834227" y="2177849"/>
                </a:lnTo>
                <a:cubicBezTo>
                  <a:pt x="7823904" y="2199245"/>
                  <a:pt x="7805558" y="2206340"/>
                  <a:pt x="7779182" y="2199136"/>
                </a:cubicBezTo>
                <a:lnTo>
                  <a:pt x="7784280" y="2213555"/>
                </a:lnTo>
                <a:lnTo>
                  <a:pt x="7774502" y="2208837"/>
                </a:lnTo>
                <a:cubicBezTo>
                  <a:pt x="7762396" y="2202996"/>
                  <a:pt x="7753224" y="2206545"/>
                  <a:pt x="7746983" y="2219481"/>
                </a:cubicBezTo>
                <a:lnTo>
                  <a:pt x="7731344" y="2205494"/>
                </a:lnTo>
                <a:lnTo>
                  <a:pt x="7722965" y="2201452"/>
                </a:lnTo>
                <a:cubicBezTo>
                  <a:pt x="7710859" y="2195612"/>
                  <a:pt x="7703245" y="2195925"/>
                  <a:pt x="7700124" y="2202393"/>
                </a:cubicBezTo>
                <a:cubicBezTo>
                  <a:pt x="7688018" y="2196552"/>
                  <a:pt x="7683524" y="2190398"/>
                  <a:pt x="7686646" y="2183928"/>
                </a:cubicBezTo>
                <a:cubicBezTo>
                  <a:pt x="7676403" y="2178987"/>
                  <a:pt x="7663132" y="2182706"/>
                  <a:pt x="7646827" y="2195081"/>
                </a:cubicBezTo>
                <a:cubicBezTo>
                  <a:pt x="7650705" y="2203699"/>
                  <a:pt x="7650844" y="2211739"/>
                  <a:pt x="7647243" y="2219204"/>
                </a:cubicBezTo>
                <a:cubicBezTo>
                  <a:pt x="7640724" y="2216058"/>
                  <a:pt x="7630570" y="2213306"/>
                  <a:pt x="7616784" y="2210948"/>
                </a:cubicBezTo>
                <a:lnTo>
                  <a:pt x="7601149" y="2196964"/>
                </a:lnTo>
                <a:cubicBezTo>
                  <a:pt x="7583453" y="2188425"/>
                  <a:pt x="7573047" y="2187391"/>
                  <a:pt x="7569927" y="2193858"/>
                </a:cubicBezTo>
                <a:cubicBezTo>
                  <a:pt x="7596932" y="2206888"/>
                  <a:pt x="7623236" y="2229701"/>
                  <a:pt x="7648834" y="2262296"/>
                </a:cubicBezTo>
                <a:lnTo>
                  <a:pt x="7657216" y="2266340"/>
                </a:lnTo>
                <a:cubicBezTo>
                  <a:pt x="7658897" y="2262857"/>
                  <a:pt x="7656945" y="2259768"/>
                  <a:pt x="7651354" y="2257072"/>
                </a:cubicBezTo>
                <a:lnTo>
                  <a:pt x="7664419" y="2251413"/>
                </a:lnTo>
                <a:lnTo>
                  <a:pt x="7716788" y="2307043"/>
                </a:lnTo>
                <a:lnTo>
                  <a:pt x="7721469" y="2297342"/>
                </a:lnTo>
                <a:lnTo>
                  <a:pt x="7743327" y="2319848"/>
                </a:lnTo>
                <a:cubicBezTo>
                  <a:pt x="7712431" y="2338678"/>
                  <a:pt x="7677623" y="2341819"/>
                  <a:pt x="7638906" y="2329272"/>
                </a:cubicBezTo>
                <a:cubicBezTo>
                  <a:pt x="7640587" y="2325788"/>
                  <a:pt x="7627622" y="2313400"/>
                  <a:pt x="7600014" y="2292106"/>
                </a:cubicBezTo>
                <a:lnTo>
                  <a:pt x="7579334" y="2288568"/>
                </a:lnTo>
                <a:lnTo>
                  <a:pt x="7568379" y="2264880"/>
                </a:lnTo>
                <a:lnTo>
                  <a:pt x="7582839" y="2259895"/>
                </a:lnTo>
                <a:lnTo>
                  <a:pt x="7573061" y="2255177"/>
                </a:lnTo>
                <a:lnTo>
                  <a:pt x="7552381" y="2251639"/>
                </a:lnTo>
                <a:cubicBezTo>
                  <a:pt x="7556156" y="2229540"/>
                  <a:pt x="7551991" y="2215570"/>
                  <a:pt x="7539886" y="2209729"/>
                </a:cubicBezTo>
                <a:cubicBezTo>
                  <a:pt x="7535805" y="2218187"/>
                  <a:pt x="7517320" y="2217242"/>
                  <a:pt x="7484430" y="2206893"/>
                </a:cubicBezTo>
                <a:cubicBezTo>
                  <a:pt x="7486110" y="2203411"/>
                  <a:pt x="7484155" y="2200321"/>
                  <a:pt x="7478568" y="2197625"/>
                </a:cubicBezTo>
                <a:lnTo>
                  <a:pt x="7468790" y="2192906"/>
                </a:lnTo>
                <a:cubicBezTo>
                  <a:pt x="7463989" y="2202858"/>
                  <a:pt x="7452743" y="2203565"/>
                  <a:pt x="7435051" y="2195029"/>
                </a:cubicBezTo>
                <a:lnTo>
                  <a:pt x="7428208" y="2209210"/>
                </a:lnTo>
                <a:lnTo>
                  <a:pt x="7446364" y="2217970"/>
                </a:lnTo>
                <a:lnTo>
                  <a:pt x="7441683" y="2227672"/>
                </a:lnTo>
                <a:lnTo>
                  <a:pt x="7427224" y="2232657"/>
                </a:lnTo>
                <a:lnTo>
                  <a:pt x="7411228" y="2219419"/>
                </a:lnTo>
                <a:lnTo>
                  <a:pt x="7390908" y="2215135"/>
                </a:lnTo>
                <a:cubicBezTo>
                  <a:pt x="7392348" y="2212150"/>
                  <a:pt x="7390277" y="2209310"/>
                  <a:pt x="7384691" y="2206613"/>
                </a:cubicBezTo>
                <a:lnTo>
                  <a:pt x="7382530" y="2211092"/>
                </a:lnTo>
                <a:cubicBezTo>
                  <a:pt x="7379408" y="2217560"/>
                  <a:pt x="7386694" y="2225062"/>
                  <a:pt x="7404386" y="2233598"/>
                </a:cubicBezTo>
                <a:lnTo>
                  <a:pt x="7401866" y="2238823"/>
                </a:lnTo>
                <a:cubicBezTo>
                  <a:pt x="7360564" y="2226872"/>
                  <a:pt x="7334794" y="2218423"/>
                  <a:pt x="7324549" y="2213480"/>
                </a:cubicBezTo>
                <a:cubicBezTo>
                  <a:pt x="7327621" y="2230910"/>
                  <a:pt x="7333810" y="2241870"/>
                  <a:pt x="7343123" y="2246364"/>
                </a:cubicBezTo>
                <a:lnTo>
                  <a:pt x="7351505" y="2250409"/>
                </a:lnTo>
                <a:cubicBezTo>
                  <a:pt x="7359428" y="2233989"/>
                  <a:pt x="7375495" y="2231620"/>
                  <a:pt x="7399705" y="2243301"/>
                </a:cubicBezTo>
                <a:lnTo>
                  <a:pt x="7415340" y="2257286"/>
                </a:lnTo>
                <a:cubicBezTo>
                  <a:pt x="7417021" y="2253803"/>
                  <a:pt x="7415070" y="2250714"/>
                  <a:pt x="7409483" y="2248019"/>
                </a:cubicBezTo>
                <a:cubicBezTo>
                  <a:pt x="7411883" y="2243045"/>
                  <a:pt x="7426269" y="2244157"/>
                  <a:pt x="7452641" y="2251361"/>
                </a:cubicBezTo>
                <a:lnTo>
                  <a:pt x="7461022" y="2255405"/>
                </a:lnTo>
                <a:cubicBezTo>
                  <a:pt x="7457902" y="2261874"/>
                  <a:pt x="7447495" y="2260839"/>
                  <a:pt x="7429800" y="2252301"/>
                </a:cubicBezTo>
                <a:lnTo>
                  <a:pt x="7425119" y="2262004"/>
                </a:lnTo>
                <a:lnTo>
                  <a:pt x="7443278" y="2270766"/>
                </a:lnTo>
                <a:cubicBezTo>
                  <a:pt x="7441838" y="2273751"/>
                  <a:pt x="7437858" y="2273672"/>
                  <a:pt x="7431339" y="2270527"/>
                </a:cubicBezTo>
                <a:cubicBezTo>
                  <a:pt x="7428218" y="2276995"/>
                  <a:pt x="7435971" y="2284722"/>
                  <a:pt x="7454596" y="2293708"/>
                </a:cubicBezTo>
                <a:lnTo>
                  <a:pt x="7452075" y="2298933"/>
                </a:lnTo>
                <a:cubicBezTo>
                  <a:pt x="7449674" y="2303909"/>
                  <a:pt x="7435285" y="2302793"/>
                  <a:pt x="7408913" y="2295591"/>
                </a:cubicBezTo>
                <a:lnTo>
                  <a:pt x="7390342" y="2262706"/>
                </a:lnTo>
                <a:lnTo>
                  <a:pt x="7372182" y="2253944"/>
                </a:lnTo>
                <a:lnTo>
                  <a:pt x="7364980" y="2268872"/>
                </a:lnTo>
                <a:cubicBezTo>
                  <a:pt x="7379880" y="2276061"/>
                  <a:pt x="7393685" y="2286708"/>
                  <a:pt x="7406393" y="2300813"/>
                </a:cubicBezTo>
                <a:cubicBezTo>
                  <a:pt x="7400151" y="2313751"/>
                  <a:pt x="7390979" y="2317300"/>
                  <a:pt x="7378874" y="2311459"/>
                </a:cubicBezTo>
                <a:lnTo>
                  <a:pt x="7382571" y="2325203"/>
                </a:lnTo>
                <a:lnTo>
                  <a:pt x="7380410" y="2329681"/>
                </a:lnTo>
                <a:lnTo>
                  <a:pt x="7372031" y="2325639"/>
                </a:lnTo>
                <a:lnTo>
                  <a:pt x="7324397" y="2285175"/>
                </a:lnTo>
                <a:cubicBezTo>
                  <a:pt x="7321278" y="2291643"/>
                  <a:pt x="7325772" y="2297797"/>
                  <a:pt x="7337876" y="2303638"/>
                </a:cubicBezTo>
                <a:cubicBezTo>
                  <a:pt x="7330193" y="2319561"/>
                  <a:pt x="7317039" y="2323027"/>
                  <a:pt x="7298416" y="2314041"/>
                </a:cubicBezTo>
                <a:cubicBezTo>
                  <a:pt x="7299856" y="2311056"/>
                  <a:pt x="7297780" y="2308216"/>
                  <a:pt x="7292194" y="2305520"/>
                </a:cubicBezTo>
                <a:cubicBezTo>
                  <a:pt x="7286913" y="2316466"/>
                  <a:pt x="7279811" y="2322855"/>
                  <a:pt x="7270893" y="2324684"/>
                </a:cubicBezTo>
                <a:cubicBezTo>
                  <a:pt x="7265307" y="2321988"/>
                  <a:pt x="7263234" y="2319150"/>
                  <a:pt x="7264675" y="2316164"/>
                </a:cubicBezTo>
                <a:lnTo>
                  <a:pt x="7244355" y="2311879"/>
                </a:lnTo>
                <a:lnTo>
                  <a:pt x="7234578" y="2307162"/>
                </a:lnTo>
                <a:cubicBezTo>
                  <a:pt x="7236018" y="2304177"/>
                  <a:pt x="7239996" y="2304257"/>
                  <a:pt x="7246515" y="2307403"/>
                </a:cubicBezTo>
                <a:lnTo>
                  <a:pt x="7249036" y="2302178"/>
                </a:lnTo>
                <a:lnTo>
                  <a:pt x="7228359" y="2298642"/>
                </a:lnTo>
                <a:lnTo>
                  <a:pt x="7218580" y="2293925"/>
                </a:lnTo>
                <a:lnTo>
                  <a:pt x="7196721" y="2271415"/>
                </a:lnTo>
                <a:lnTo>
                  <a:pt x="7178565" y="2262655"/>
                </a:lnTo>
                <a:cubicBezTo>
                  <a:pt x="7142074" y="2259771"/>
                  <a:pt x="7122868" y="2260318"/>
                  <a:pt x="7120947" y="2264298"/>
                </a:cubicBezTo>
                <a:lnTo>
                  <a:pt x="7118427" y="2269523"/>
                </a:lnTo>
                <a:cubicBezTo>
                  <a:pt x="7126691" y="2283325"/>
                  <a:pt x="7129621" y="2292713"/>
                  <a:pt x="7127220" y="2297688"/>
                </a:cubicBezTo>
                <a:lnTo>
                  <a:pt x="7155158" y="2311168"/>
                </a:lnTo>
                <a:lnTo>
                  <a:pt x="7150061" y="2296748"/>
                </a:lnTo>
                <a:lnTo>
                  <a:pt x="7152582" y="2291523"/>
                </a:lnTo>
                <a:cubicBezTo>
                  <a:pt x="7155223" y="2286049"/>
                  <a:pt x="7162834" y="2285736"/>
                  <a:pt x="7175420" y="2290581"/>
                </a:cubicBezTo>
                <a:lnTo>
                  <a:pt x="7172898" y="2295805"/>
                </a:lnTo>
                <a:lnTo>
                  <a:pt x="7159839" y="2301466"/>
                </a:lnTo>
                <a:lnTo>
                  <a:pt x="7186377" y="2314270"/>
                </a:lnTo>
                <a:lnTo>
                  <a:pt x="7179535" y="2328451"/>
                </a:lnTo>
                <a:lnTo>
                  <a:pt x="7090338" y="2327738"/>
                </a:lnTo>
                <a:lnTo>
                  <a:pt x="7085657" y="2337440"/>
                </a:lnTo>
                <a:lnTo>
                  <a:pt x="7103813" y="2346200"/>
                </a:lnTo>
                <a:cubicBezTo>
                  <a:pt x="7100693" y="2352668"/>
                  <a:pt x="7093081" y="2352983"/>
                  <a:pt x="7080976" y="2347142"/>
                </a:cubicBezTo>
                <a:lnTo>
                  <a:pt x="7071197" y="2342424"/>
                </a:lnTo>
                <a:lnTo>
                  <a:pt x="7072178" y="2318976"/>
                </a:lnTo>
                <a:lnTo>
                  <a:pt x="7062400" y="2314258"/>
                </a:lnTo>
                <a:lnTo>
                  <a:pt x="7042134" y="2334843"/>
                </a:lnTo>
                <a:lnTo>
                  <a:pt x="7032357" y="2330125"/>
                </a:lnTo>
                <a:cubicBezTo>
                  <a:pt x="7035479" y="2323657"/>
                  <a:pt x="7030988" y="2317502"/>
                  <a:pt x="7018883" y="2311661"/>
                </a:cubicBezTo>
                <a:lnTo>
                  <a:pt x="7033342" y="2306679"/>
                </a:lnTo>
                <a:lnTo>
                  <a:pt x="7023563" y="2301961"/>
                </a:lnTo>
                <a:cubicBezTo>
                  <a:pt x="7016113" y="2298366"/>
                  <a:pt x="6999327" y="2302226"/>
                  <a:pt x="6973205" y="2313544"/>
                </a:cubicBezTo>
                <a:cubicBezTo>
                  <a:pt x="6967614" y="2310846"/>
                  <a:pt x="6965662" y="2307758"/>
                  <a:pt x="6967343" y="2304276"/>
                </a:cubicBezTo>
                <a:lnTo>
                  <a:pt x="6946663" y="2300737"/>
                </a:lnTo>
                <a:lnTo>
                  <a:pt x="6928506" y="2291978"/>
                </a:lnTo>
                <a:lnTo>
                  <a:pt x="6912867" y="2277991"/>
                </a:lnTo>
                <a:lnTo>
                  <a:pt x="6908186" y="2287694"/>
                </a:lnTo>
                <a:cubicBezTo>
                  <a:pt x="6881180" y="2274664"/>
                  <a:pt x="6858530" y="2259747"/>
                  <a:pt x="6840235" y="2242947"/>
                </a:cubicBezTo>
                <a:lnTo>
                  <a:pt x="6835553" y="2252649"/>
                </a:lnTo>
                <a:lnTo>
                  <a:pt x="6853710" y="2261410"/>
                </a:lnTo>
                <a:lnTo>
                  <a:pt x="6839250" y="2266396"/>
                </a:lnTo>
                <a:lnTo>
                  <a:pt x="6836729" y="2271620"/>
                </a:lnTo>
                <a:lnTo>
                  <a:pt x="6846507" y="2276338"/>
                </a:lnTo>
                <a:lnTo>
                  <a:pt x="6867188" y="2279875"/>
                </a:lnTo>
                <a:cubicBezTo>
                  <a:pt x="6865508" y="2283358"/>
                  <a:pt x="6870718" y="2288019"/>
                  <a:pt x="6882827" y="2293861"/>
                </a:cubicBezTo>
                <a:lnTo>
                  <a:pt x="6880666" y="2298338"/>
                </a:lnTo>
                <a:cubicBezTo>
                  <a:pt x="6856452" y="2286655"/>
                  <a:pt x="6842787" y="2284049"/>
                  <a:pt x="6839666" y="2290518"/>
                </a:cubicBezTo>
                <a:lnTo>
                  <a:pt x="6829888" y="2285800"/>
                </a:lnTo>
                <a:lnTo>
                  <a:pt x="6808032" y="2263292"/>
                </a:lnTo>
                <a:lnTo>
                  <a:pt x="6798254" y="2258574"/>
                </a:lnTo>
                <a:lnTo>
                  <a:pt x="6791051" y="2273502"/>
                </a:lnTo>
                <a:lnTo>
                  <a:pt x="6772895" y="2264742"/>
                </a:lnTo>
                <a:lnTo>
                  <a:pt x="6777577" y="2255039"/>
                </a:lnTo>
                <a:lnTo>
                  <a:pt x="6757256" y="2250756"/>
                </a:lnTo>
                <a:lnTo>
                  <a:pt x="6739096" y="2241994"/>
                </a:lnTo>
                <a:lnTo>
                  <a:pt x="6723100" y="2228754"/>
                </a:lnTo>
                <a:lnTo>
                  <a:pt x="6710037" y="2234414"/>
                </a:lnTo>
                <a:cubicBezTo>
                  <a:pt x="6733528" y="2247586"/>
                  <a:pt x="6743353" y="2258154"/>
                  <a:pt x="6739511" y="2266116"/>
                </a:cubicBezTo>
                <a:cubicBezTo>
                  <a:pt x="6761082" y="2283270"/>
                  <a:pt x="6771300" y="2300162"/>
                  <a:pt x="6770165" y="2316790"/>
                </a:cubicBezTo>
                <a:cubicBezTo>
                  <a:pt x="6763646" y="2313645"/>
                  <a:pt x="6753960" y="2311118"/>
                  <a:pt x="6741106" y="2309209"/>
                </a:cubicBezTo>
                <a:cubicBezTo>
                  <a:pt x="6743267" y="2304731"/>
                  <a:pt x="6738634" y="2290536"/>
                  <a:pt x="6727213" y="2266623"/>
                </a:cubicBezTo>
                <a:lnTo>
                  <a:pt x="6686215" y="2258803"/>
                </a:lnTo>
                <a:lnTo>
                  <a:pt x="6688735" y="2253579"/>
                </a:lnTo>
                <a:lnTo>
                  <a:pt x="6680354" y="2249535"/>
                </a:lnTo>
                <a:lnTo>
                  <a:pt x="6684055" y="2263280"/>
                </a:lnTo>
                <a:lnTo>
                  <a:pt x="6665898" y="2254520"/>
                </a:lnTo>
                <a:cubicBezTo>
                  <a:pt x="6662777" y="2260988"/>
                  <a:pt x="6667268" y="2267143"/>
                  <a:pt x="6679373" y="2272983"/>
                </a:cubicBezTo>
                <a:lnTo>
                  <a:pt x="6699694" y="2277267"/>
                </a:lnTo>
                <a:cubicBezTo>
                  <a:pt x="6695132" y="2286720"/>
                  <a:pt x="6698903" y="2294366"/>
                  <a:pt x="6711009" y="2300207"/>
                </a:cubicBezTo>
                <a:lnTo>
                  <a:pt x="6703806" y="2315135"/>
                </a:lnTo>
                <a:lnTo>
                  <a:pt x="6688171" y="2301150"/>
                </a:lnTo>
                <a:lnTo>
                  <a:pt x="6643472" y="2279583"/>
                </a:lnTo>
                <a:cubicBezTo>
                  <a:pt x="6622447" y="2275573"/>
                  <a:pt x="6610733" y="2276055"/>
                  <a:pt x="6608332" y="2281031"/>
                </a:cubicBezTo>
                <a:cubicBezTo>
                  <a:pt x="6614850" y="2284176"/>
                  <a:pt x="6625005" y="2286929"/>
                  <a:pt x="6638790" y="2289286"/>
                </a:cubicBezTo>
                <a:lnTo>
                  <a:pt x="6654426" y="2303271"/>
                </a:lnTo>
                <a:cubicBezTo>
                  <a:pt x="6652985" y="2306256"/>
                  <a:pt x="6649007" y="2306176"/>
                  <a:pt x="6642491" y="2303032"/>
                </a:cubicBezTo>
                <a:lnTo>
                  <a:pt x="6647583" y="2317451"/>
                </a:lnTo>
                <a:cubicBezTo>
                  <a:pt x="6616855" y="2302625"/>
                  <a:pt x="6598370" y="2301679"/>
                  <a:pt x="6592128" y="2314616"/>
                </a:cubicBezTo>
                <a:cubicBezTo>
                  <a:pt x="6586541" y="2311920"/>
                  <a:pt x="6584470" y="2309079"/>
                  <a:pt x="6585910" y="2306094"/>
                </a:cubicBezTo>
                <a:lnTo>
                  <a:pt x="6567750" y="2297333"/>
                </a:lnTo>
                <a:lnTo>
                  <a:pt x="6565589" y="2301811"/>
                </a:lnTo>
                <a:lnTo>
                  <a:pt x="6583749" y="2310573"/>
                </a:lnTo>
                <a:lnTo>
                  <a:pt x="6558387" y="2316739"/>
                </a:lnTo>
                <a:lnTo>
                  <a:pt x="6556227" y="2321216"/>
                </a:lnTo>
                <a:lnTo>
                  <a:pt x="6559928" y="2334963"/>
                </a:lnTo>
                <a:lnTo>
                  <a:pt x="6528705" y="2331858"/>
                </a:lnTo>
                <a:lnTo>
                  <a:pt x="6500770" y="2318380"/>
                </a:lnTo>
                <a:cubicBezTo>
                  <a:pt x="6502211" y="2315394"/>
                  <a:pt x="6506190" y="2315476"/>
                  <a:pt x="6512709" y="2318621"/>
                </a:cubicBezTo>
                <a:lnTo>
                  <a:pt x="6507613" y="2304201"/>
                </a:lnTo>
                <a:cubicBezTo>
                  <a:pt x="6462893" y="2304093"/>
                  <a:pt x="6439332" y="2306526"/>
                  <a:pt x="6436931" y="2311502"/>
                </a:cubicBezTo>
                <a:lnTo>
                  <a:pt x="6413679" y="2288320"/>
                </a:lnTo>
                <a:lnTo>
                  <a:pt x="6392998" y="2284783"/>
                </a:lnTo>
                <a:lnTo>
                  <a:pt x="6395520" y="2279559"/>
                </a:lnTo>
                <a:cubicBezTo>
                  <a:pt x="6368907" y="2272854"/>
                  <a:pt x="6354402" y="2271988"/>
                  <a:pt x="6352000" y="2276965"/>
                </a:cubicBezTo>
                <a:lnTo>
                  <a:pt x="6361779" y="2281682"/>
                </a:lnTo>
                <a:lnTo>
                  <a:pt x="6392998" y="2284783"/>
                </a:lnTo>
                <a:cubicBezTo>
                  <a:pt x="6391318" y="2288267"/>
                  <a:pt x="6392298" y="2294566"/>
                  <a:pt x="6395934" y="2303682"/>
                </a:cubicBezTo>
                <a:cubicBezTo>
                  <a:pt x="6374190" y="2301164"/>
                  <a:pt x="6361756" y="2303138"/>
                  <a:pt x="6358633" y="2309608"/>
                </a:cubicBezTo>
                <a:cubicBezTo>
                  <a:pt x="6312410" y="2298345"/>
                  <a:pt x="6286657" y="2298188"/>
                  <a:pt x="6281375" y="2309135"/>
                </a:cubicBezTo>
                <a:lnTo>
                  <a:pt x="6271597" y="2304417"/>
                </a:lnTo>
                <a:lnTo>
                  <a:pt x="6276279" y="2294714"/>
                </a:lnTo>
                <a:lnTo>
                  <a:pt x="6231581" y="2273147"/>
                </a:lnTo>
                <a:lnTo>
                  <a:pt x="6215942" y="2259161"/>
                </a:lnTo>
                <a:cubicBezTo>
                  <a:pt x="6212821" y="2265629"/>
                  <a:pt x="6205209" y="2265944"/>
                  <a:pt x="6193104" y="2260104"/>
                </a:cubicBezTo>
                <a:lnTo>
                  <a:pt x="6185903" y="2275029"/>
                </a:lnTo>
                <a:cubicBezTo>
                  <a:pt x="6150742" y="2297937"/>
                  <a:pt x="6124780" y="2305344"/>
                  <a:pt x="6108019" y="2297257"/>
                </a:cubicBezTo>
                <a:lnTo>
                  <a:pt x="6048448" y="2256554"/>
                </a:lnTo>
                <a:lnTo>
                  <a:pt x="6053544" y="2270973"/>
                </a:lnTo>
                <a:lnTo>
                  <a:pt x="6048862" y="2280676"/>
                </a:lnTo>
                <a:lnTo>
                  <a:pt x="6012547" y="2263154"/>
                </a:lnTo>
                <a:lnTo>
                  <a:pt x="6015067" y="2257930"/>
                </a:lnTo>
                <a:lnTo>
                  <a:pt x="6033227" y="2266692"/>
                </a:lnTo>
                <a:lnTo>
                  <a:pt x="6037909" y="2256988"/>
                </a:lnTo>
                <a:lnTo>
                  <a:pt x="6019749" y="2248226"/>
                </a:lnTo>
                <a:cubicBezTo>
                  <a:pt x="6018069" y="2251709"/>
                  <a:pt x="6012408" y="2255113"/>
                  <a:pt x="6002768" y="2258436"/>
                </a:cubicBezTo>
                <a:cubicBezTo>
                  <a:pt x="6013010" y="2263377"/>
                  <a:pt x="6017505" y="2269532"/>
                  <a:pt x="6016248" y="2276900"/>
                </a:cubicBezTo>
                <a:lnTo>
                  <a:pt x="6014086" y="2281378"/>
                </a:lnTo>
                <a:cubicBezTo>
                  <a:pt x="5938607" y="2268882"/>
                  <a:pt x="5899308" y="2265868"/>
                  <a:pt x="5896187" y="2272336"/>
                </a:cubicBezTo>
                <a:lnTo>
                  <a:pt x="5878028" y="2263574"/>
                </a:lnTo>
                <a:cubicBezTo>
                  <a:pt x="5879469" y="2260590"/>
                  <a:pt x="5882983" y="2260446"/>
                  <a:pt x="5888570" y="2263142"/>
                </a:cubicBezTo>
                <a:lnTo>
                  <a:pt x="5891090" y="2257918"/>
                </a:lnTo>
                <a:lnTo>
                  <a:pt x="5870410" y="2254380"/>
                </a:lnTo>
                <a:lnTo>
                  <a:pt x="5862032" y="2250337"/>
                </a:lnTo>
                <a:lnTo>
                  <a:pt x="5864552" y="2245113"/>
                </a:lnTo>
                <a:cubicBezTo>
                  <a:pt x="5836944" y="2223818"/>
                  <a:pt x="5825420" y="2208443"/>
                  <a:pt x="5829982" y="2198990"/>
                </a:cubicBezTo>
                <a:lnTo>
                  <a:pt x="5811822" y="2190228"/>
                </a:lnTo>
                <a:lnTo>
                  <a:pt x="5800299" y="2214110"/>
                </a:lnTo>
                <a:lnTo>
                  <a:pt x="5782139" y="2205348"/>
                </a:lnTo>
                <a:cubicBezTo>
                  <a:pt x="5785500" y="2198383"/>
                  <a:pt x="5791880" y="2193487"/>
                  <a:pt x="5801280" y="2190662"/>
                </a:cubicBezTo>
                <a:cubicBezTo>
                  <a:pt x="5792084" y="2176410"/>
                  <a:pt x="5788686" y="2166797"/>
                  <a:pt x="5791087" y="2161822"/>
                </a:cubicBezTo>
                <a:lnTo>
                  <a:pt x="5772930" y="2153061"/>
                </a:lnTo>
                <a:cubicBezTo>
                  <a:pt x="5769330" y="2160524"/>
                  <a:pt x="5769468" y="2168564"/>
                  <a:pt x="5773345" y="2177184"/>
                </a:cubicBezTo>
                <a:lnTo>
                  <a:pt x="5758887" y="2182168"/>
                </a:lnTo>
                <a:lnTo>
                  <a:pt x="5779203" y="2186451"/>
                </a:lnTo>
                <a:cubicBezTo>
                  <a:pt x="5777523" y="2189934"/>
                  <a:pt x="5772450" y="2193314"/>
                  <a:pt x="5763983" y="2196588"/>
                </a:cubicBezTo>
                <a:cubicBezTo>
                  <a:pt x="5760862" y="2203057"/>
                  <a:pt x="5768612" y="2210782"/>
                  <a:pt x="5787236" y="2219768"/>
                </a:cubicBezTo>
                <a:cubicBezTo>
                  <a:pt x="5785556" y="2223251"/>
                  <a:pt x="5781455" y="2223422"/>
                  <a:pt x="5774936" y="2220277"/>
                </a:cubicBezTo>
                <a:cubicBezTo>
                  <a:pt x="5779119" y="2242537"/>
                  <a:pt x="5779772" y="2256652"/>
                  <a:pt x="5776892" y="2262623"/>
                </a:cubicBezTo>
                <a:cubicBezTo>
                  <a:pt x="5763855" y="2256333"/>
                  <a:pt x="5730863" y="2254523"/>
                  <a:pt x="5677917" y="2257193"/>
                </a:cubicBezTo>
                <a:cubicBezTo>
                  <a:pt x="5672327" y="2254496"/>
                  <a:pt x="5670376" y="2251407"/>
                  <a:pt x="5672056" y="2247924"/>
                </a:cubicBezTo>
                <a:lnTo>
                  <a:pt x="5653895" y="2239162"/>
                </a:lnTo>
                <a:lnTo>
                  <a:pt x="5651376" y="2244387"/>
                </a:lnTo>
                <a:lnTo>
                  <a:pt x="5669535" y="2253149"/>
                </a:lnTo>
                <a:lnTo>
                  <a:pt x="5664854" y="2262849"/>
                </a:lnTo>
                <a:cubicBezTo>
                  <a:pt x="5658336" y="2259705"/>
                  <a:pt x="5655916" y="2256391"/>
                  <a:pt x="5657598" y="2252909"/>
                </a:cubicBezTo>
                <a:lnTo>
                  <a:pt x="5636917" y="2249370"/>
                </a:lnTo>
                <a:lnTo>
                  <a:pt x="5610378" y="2236565"/>
                </a:lnTo>
                <a:cubicBezTo>
                  <a:pt x="5615659" y="2225621"/>
                  <a:pt x="5616362" y="2215838"/>
                  <a:pt x="5612484" y="2207219"/>
                </a:cubicBezTo>
                <a:cubicBezTo>
                  <a:pt x="5606897" y="2204523"/>
                  <a:pt x="5603262" y="2204917"/>
                  <a:pt x="5601581" y="2208399"/>
                </a:cubicBezTo>
                <a:cubicBezTo>
                  <a:pt x="5577371" y="2196718"/>
                  <a:pt x="5568386" y="2184409"/>
                  <a:pt x="5574628" y="2171472"/>
                </a:cubicBezTo>
                <a:lnTo>
                  <a:pt x="5556472" y="2162712"/>
                </a:lnTo>
                <a:cubicBezTo>
                  <a:pt x="5548790" y="2178634"/>
                  <a:pt x="5538893" y="2183674"/>
                  <a:pt x="5526788" y="2177834"/>
                </a:cubicBezTo>
                <a:cubicBezTo>
                  <a:pt x="5534093" y="2193626"/>
                  <a:pt x="5537418" y="2209337"/>
                  <a:pt x="5536762" y="2224970"/>
                </a:cubicBezTo>
                <a:cubicBezTo>
                  <a:pt x="5506964" y="2210593"/>
                  <a:pt x="5487383" y="2213105"/>
                  <a:pt x="5478021" y="2232509"/>
                </a:cubicBezTo>
                <a:lnTo>
                  <a:pt x="5468246" y="2227793"/>
                </a:lnTo>
                <a:cubicBezTo>
                  <a:pt x="5456137" y="2221951"/>
                  <a:pt x="5451646" y="2215798"/>
                  <a:pt x="5454766" y="2209330"/>
                </a:cubicBezTo>
                <a:lnTo>
                  <a:pt x="5469227" y="2204345"/>
                </a:lnTo>
                <a:cubicBezTo>
                  <a:pt x="5448201" y="2200335"/>
                  <a:pt x="5436607" y="2200569"/>
                  <a:pt x="5434447" y="2205045"/>
                </a:cubicBezTo>
                <a:lnTo>
                  <a:pt x="5418451" y="2191808"/>
                </a:lnTo>
                <a:cubicBezTo>
                  <a:pt x="5413890" y="2201261"/>
                  <a:pt x="5398663" y="2201889"/>
                  <a:pt x="5372769" y="2193689"/>
                </a:cubicBezTo>
                <a:lnTo>
                  <a:pt x="5377865" y="2208109"/>
                </a:lnTo>
                <a:lnTo>
                  <a:pt x="5375705" y="2212586"/>
                </a:lnTo>
                <a:cubicBezTo>
                  <a:pt x="5363600" y="2206746"/>
                  <a:pt x="5355868" y="2207309"/>
                  <a:pt x="5352507" y="2214275"/>
                </a:cubicBezTo>
                <a:cubicBezTo>
                  <a:pt x="5316015" y="2211391"/>
                  <a:pt x="5296810" y="2211937"/>
                  <a:pt x="5294889" y="2215918"/>
                </a:cubicBezTo>
                <a:cubicBezTo>
                  <a:pt x="5281852" y="2209628"/>
                  <a:pt x="5270468" y="2202293"/>
                  <a:pt x="5260731" y="2193916"/>
                </a:cubicBezTo>
                <a:lnTo>
                  <a:pt x="5240414" y="2189634"/>
                </a:lnTo>
                <a:lnTo>
                  <a:pt x="5213875" y="2176830"/>
                </a:lnTo>
                <a:lnTo>
                  <a:pt x="5170923" y="2126662"/>
                </a:lnTo>
                <a:lnTo>
                  <a:pt x="5174620" y="2140408"/>
                </a:lnTo>
                <a:lnTo>
                  <a:pt x="5172460" y="2144885"/>
                </a:lnTo>
                <a:cubicBezTo>
                  <a:pt x="5163149" y="2140392"/>
                  <a:pt x="5148643" y="2139527"/>
                  <a:pt x="5128941" y="2142289"/>
                </a:cubicBezTo>
                <a:cubicBezTo>
                  <a:pt x="5118138" y="2164679"/>
                  <a:pt x="5122050" y="2180368"/>
                  <a:pt x="5140675" y="2189354"/>
                </a:cubicBezTo>
                <a:cubicBezTo>
                  <a:pt x="5137554" y="2195822"/>
                  <a:pt x="5129938" y="2196135"/>
                  <a:pt x="5117833" y="2190295"/>
                </a:cubicBezTo>
                <a:lnTo>
                  <a:pt x="5099674" y="2181533"/>
                </a:lnTo>
                <a:lnTo>
                  <a:pt x="5082283" y="2167620"/>
                </a:lnTo>
                <a:lnTo>
                  <a:pt x="5075440" y="2181803"/>
                </a:lnTo>
                <a:cubicBezTo>
                  <a:pt x="5031613" y="2165562"/>
                  <a:pt x="5007540" y="2161924"/>
                  <a:pt x="5003219" y="2170879"/>
                </a:cubicBezTo>
                <a:lnTo>
                  <a:pt x="4993441" y="2166161"/>
                </a:lnTo>
                <a:lnTo>
                  <a:pt x="4977446" y="2152922"/>
                </a:lnTo>
                <a:lnTo>
                  <a:pt x="4976535" y="2152777"/>
                </a:lnTo>
                <a:lnTo>
                  <a:pt x="4967264" y="2160788"/>
                </a:lnTo>
                <a:cubicBezTo>
                  <a:pt x="4961484" y="2161901"/>
                  <a:pt x="4953634" y="2160922"/>
                  <a:pt x="4943715" y="2157850"/>
                </a:cubicBezTo>
                <a:lnTo>
                  <a:pt x="4946367" y="2149289"/>
                </a:lnTo>
                <a:lnTo>
                  <a:pt x="4951667" y="2145151"/>
                </a:lnTo>
                <a:lnTo>
                  <a:pt x="4930587" y="2135834"/>
                </a:lnTo>
                <a:lnTo>
                  <a:pt x="4928066" y="2141059"/>
                </a:lnTo>
                <a:lnTo>
                  <a:pt x="4924921" y="2168985"/>
                </a:lnTo>
                <a:cubicBezTo>
                  <a:pt x="4912816" y="2163144"/>
                  <a:pt x="4909046" y="2155497"/>
                  <a:pt x="4913608" y="2146042"/>
                </a:cubicBezTo>
                <a:lnTo>
                  <a:pt x="4905226" y="2141997"/>
                </a:lnTo>
                <a:cubicBezTo>
                  <a:pt x="4901624" y="2149462"/>
                  <a:pt x="4863418" y="2142989"/>
                  <a:pt x="4790612" y="2122581"/>
                </a:cubicBezTo>
                <a:cubicBezTo>
                  <a:pt x="4792292" y="2119098"/>
                  <a:pt x="4763587" y="2101262"/>
                  <a:pt x="4704501" y="2069074"/>
                </a:cubicBezTo>
                <a:cubicBezTo>
                  <a:pt x="4703061" y="2072059"/>
                  <a:pt x="4705600" y="2075122"/>
                  <a:pt x="4712119" y="2078268"/>
                </a:cubicBezTo>
                <a:cubicBezTo>
                  <a:pt x="4696563" y="2086711"/>
                  <a:pt x="4684133" y="2088686"/>
                  <a:pt x="4674818" y="2084192"/>
                </a:cubicBezTo>
                <a:cubicBezTo>
                  <a:pt x="4673137" y="2087676"/>
                  <a:pt x="4673996" y="2094225"/>
                  <a:pt x="4677394" y="2103838"/>
                </a:cubicBezTo>
                <a:lnTo>
                  <a:pt x="4675233" y="2108317"/>
                </a:lnTo>
                <a:lnTo>
                  <a:pt x="4657077" y="2099557"/>
                </a:lnTo>
                <a:cubicBezTo>
                  <a:pt x="4644971" y="2093716"/>
                  <a:pt x="4641198" y="2086068"/>
                  <a:pt x="4645760" y="2076613"/>
                </a:cubicBezTo>
                <a:cubicBezTo>
                  <a:pt x="4631791" y="2069873"/>
                  <a:pt x="4618965" y="2065525"/>
                  <a:pt x="4607282" y="2063569"/>
                </a:cubicBezTo>
                <a:cubicBezTo>
                  <a:pt x="4597549" y="2055192"/>
                  <a:pt x="4586165" y="2047858"/>
                  <a:pt x="4573127" y="2041568"/>
                </a:cubicBezTo>
                <a:lnTo>
                  <a:pt x="4563350" y="2036850"/>
                </a:lnTo>
                <a:cubicBezTo>
                  <a:pt x="4544763" y="2044444"/>
                  <a:pt x="4534867" y="2049484"/>
                  <a:pt x="4533667" y="2051972"/>
                </a:cubicBezTo>
                <a:lnTo>
                  <a:pt x="4515510" y="2043211"/>
                </a:lnTo>
                <a:lnTo>
                  <a:pt x="4499510" y="2029972"/>
                </a:lnTo>
                <a:cubicBezTo>
                  <a:pt x="4476776" y="2031885"/>
                  <a:pt x="4464090" y="2035577"/>
                  <a:pt x="4461449" y="2041051"/>
                </a:cubicBezTo>
                <a:cubicBezTo>
                  <a:pt x="4425162" y="2021088"/>
                  <a:pt x="4408818" y="2007375"/>
                  <a:pt x="4412419" y="1999912"/>
                </a:cubicBezTo>
                <a:cubicBezTo>
                  <a:pt x="4406832" y="1997216"/>
                  <a:pt x="4403318" y="1997361"/>
                  <a:pt x="4401877" y="2000346"/>
                </a:cubicBezTo>
                <a:lnTo>
                  <a:pt x="4385878" y="1987106"/>
                </a:lnTo>
                <a:lnTo>
                  <a:pt x="4376100" y="1982388"/>
                </a:lnTo>
                <a:cubicBezTo>
                  <a:pt x="4381967" y="2001166"/>
                  <a:pt x="4397003" y="2016395"/>
                  <a:pt x="4421214" y="2028077"/>
                </a:cubicBezTo>
                <a:lnTo>
                  <a:pt x="4414371" y="2042258"/>
                </a:lnTo>
                <a:lnTo>
                  <a:pt x="4387833" y="2029454"/>
                </a:lnTo>
                <a:lnTo>
                  <a:pt x="4392514" y="2019751"/>
                </a:lnTo>
                <a:lnTo>
                  <a:pt x="4374355" y="2010989"/>
                </a:lnTo>
                <a:lnTo>
                  <a:pt x="4362472" y="2035617"/>
                </a:lnTo>
                <a:cubicBezTo>
                  <a:pt x="4390408" y="2049097"/>
                  <a:pt x="4411637" y="2075288"/>
                  <a:pt x="4426159" y="2114193"/>
                </a:cubicBezTo>
                <a:cubicBezTo>
                  <a:pt x="4419640" y="2111047"/>
                  <a:pt x="4414100" y="2114201"/>
                  <a:pt x="4409539" y="2123654"/>
                </a:cubicBezTo>
                <a:lnTo>
                  <a:pt x="4386283" y="2100472"/>
                </a:lnTo>
                <a:lnTo>
                  <a:pt x="4379081" y="2115399"/>
                </a:lnTo>
                <a:lnTo>
                  <a:pt x="4342764" y="2097877"/>
                </a:lnTo>
                <a:cubicBezTo>
                  <a:pt x="4344445" y="2094394"/>
                  <a:pt x="4350105" y="2090990"/>
                  <a:pt x="4359745" y="2087668"/>
                </a:cubicBezTo>
                <a:lnTo>
                  <a:pt x="4346266" y="2069204"/>
                </a:lnTo>
                <a:lnTo>
                  <a:pt x="4332792" y="2050741"/>
                </a:lnTo>
                <a:lnTo>
                  <a:pt x="4289272" y="2048146"/>
                </a:lnTo>
                <a:lnTo>
                  <a:pt x="4279495" y="2043428"/>
                </a:lnTo>
                <a:lnTo>
                  <a:pt x="4284177" y="2033725"/>
                </a:lnTo>
                <a:cubicBezTo>
                  <a:pt x="4278591" y="2031029"/>
                  <a:pt x="4275074" y="2031174"/>
                  <a:pt x="4273634" y="2034159"/>
                </a:cubicBezTo>
                <a:cubicBezTo>
                  <a:pt x="4267116" y="2031014"/>
                  <a:pt x="4264577" y="2027948"/>
                  <a:pt x="4266017" y="2024963"/>
                </a:cubicBezTo>
                <a:cubicBezTo>
                  <a:pt x="4220716" y="1995132"/>
                  <a:pt x="4186218" y="1969976"/>
                  <a:pt x="4162521" y="1949495"/>
                </a:cubicBezTo>
                <a:lnTo>
                  <a:pt x="4150721" y="1935031"/>
                </a:lnTo>
                <a:lnTo>
                  <a:pt x="4146858" y="1936487"/>
                </a:lnTo>
                <a:cubicBezTo>
                  <a:pt x="4125494" y="1929869"/>
                  <a:pt x="4106415" y="1921278"/>
                  <a:pt x="4089615" y="1910713"/>
                </a:cubicBezTo>
                <a:lnTo>
                  <a:pt x="4057589" y="1908836"/>
                </a:lnTo>
                <a:lnTo>
                  <a:pt x="4014102" y="1895366"/>
                </a:lnTo>
                <a:lnTo>
                  <a:pt x="3936957" y="1828579"/>
                </a:lnTo>
                <a:lnTo>
                  <a:pt x="3945762" y="1848731"/>
                </a:lnTo>
                <a:lnTo>
                  <a:pt x="3943490" y="1856068"/>
                </a:lnTo>
                <a:cubicBezTo>
                  <a:pt x="3928232" y="1851342"/>
                  <a:pt x="3905870" y="1853352"/>
                  <a:pt x="3876402" y="1862095"/>
                </a:cubicBezTo>
                <a:cubicBezTo>
                  <a:pt x="3865038" y="1898785"/>
                  <a:pt x="3874619" y="1921857"/>
                  <a:pt x="3905136" y="1931310"/>
                </a:cubicBezTo>
                <a:cubicBezTo>
                  <a:pt x="3901853" y="1941909"/>
                  <a:pt x="3890291" y="1944137"/>
                  <a:pt x="3870453" y="1937993"/>
                </a:cubicBezTo>
                <a:lnTo>
                  <a:pt x="3840695" y="1928775"/>
                </a:lnTo>
                <a:lnTo>
                  <a:pt x="3810930" y="1911512"/>
                </a:lnTo>
                <a:lnTo>
                  <a:pt x="3803731" y="1934751"/>
                </a:lnTo>
                <a:cubicBezTo>
                  <a:pt x="3733042" y="1920000"/>
                  <a:pt x="3695426" y="1919968"/>
                  <a:pt x="3690879" y="1934643"/>
                </a:cubicBezTo>
                <a:lnTo>
                  <a:pt x="3674857" y="1929681"/>
                </a:lnTo>
                <a:lnTo>
                  <a:pt x="3647378" y="1913126"/>
                </a:lnTo>
                <a:cubicBezTo>
                  <a:pt x="3645863" y="1918017"/>
                  <a:pt x="3620689" y="1912901"/>
                  <a:pt x="3571861" y="1897777"/>
                </a:cubicBezTo>
                <a:lnTo>
                  <a:pt x="3569208" y="1906338"/>
                </a:lnTo>
                <a:lnTo>
                  <a:pt x="3570815" y="1949728"/>
                </a:lnTo>
                <a:cubicBezTo>
                  <a:pt x="3550978" y="1943583"/>
                  <a:pt x="3543462" y="1932766"/>
                  <a:pt x="3548261" y="1917272"/>
                </a:cubicBezTo>
                <a:lnTo>
                  <a:pt x="3534526" y="1913018"/>
                </a:lnTo>
                <a:cubicBezTo>
                  <a:pt x="3530738" y="1925249"/>
                  <a:pt x="3470877" y="1924132"/>
                  <a:pt x="3354952" y="1909669"/>
                </a:cubicBezTo>
                <a:cubicBezTo>
                  <a:pt x="3356720" y="1903961"/>
                  <a:pt x="3308766" y="1883301"/>
                  <a:pt x="3211099" y="1847687"/>
                </a:cubicBezTo>
                <a:cubicBezTo>
                  <a:pt x="3209584" y="1852578"/>
                  <a:pt x="3214167" y="1856677"/>
                  <a:pt x="3224848" y="1859986"/>
                </a:cubicBezTo>
                <a:cubicBezTo>
                  <a:pt x="3203021" y="1876456"/>
                  <a:pt x="3184482" y="1882331"/>
                  <a:pt x="3169220" y="1877603"/>
                </a:cubicBezTo>
                <a:cubicBezTo>
                  <a:pt x="3167452" y="1883311"/>
                  <a:pt x="3170266" y="1893119"/>
                  <a:pt x="3177665" y="1907028"/>
                </a:cubicBezTo>
                <a:lnTo>
                  <a:pt x="3175391" y="1914367"/>
                </a:lnTo>
                <a:lnTo>
                  <a:pt x="3145640" y="1905150"/>
                </a:lnTo>
                <a:cubicBezTo>
                  <a:pt x="3125803" y="1899007"/>
                  <a:pt x="3118281" y="1888188"/>
                  <a:pt x="3123080" y="1872694"/>
                </a:cubicBezTo>
                <a:cubicBezTo>
                  <a:pt x="3100190" y="1865603"/>
                  <a:pt x="3079595" y="1861907"/>
                  <a:pt x="3061297" y="1861600"/>
                </a:cubicBezTo>
                <a:cubicBezTo>
                  <a:pt x="3044504" y="1851036"/>
                  <a:pt x="3025424" y="1842445"/>
                  <a:pt x="3004060" y="1835827"/>
                </a:cubicBezTo>
                <a:lnTo>
                  <a:pt x="2988038" y="1830864"/>
                </a:lnTo>
                <a:cubicBezTo>
                  <a:pt x="2961383" y="1846733"/>
                  <a:pt x="2947420" y="1856708"/>
                  <a:pt x="2946159" y="1860783"/>
                </a:cubicBezTo>
                <a:lnTo>
                  <a:pt x="2916406" y="1851568"/>
                </a:lnTo>
                <a:lnTo>
                  <a:pt x="2888921" y="1835014"/>
                </a:lnTo>
                <a:cubicBezTo>
                  <a:pt x="2854624" y="1843156"/>
                  <a:pt x="2836090" y="1851710"/>
                  <a:pt x="2833311" y="1860680"/>
                </a:cubicBezTo>
                <a:cubicBezTo>
                  <a:pt x="2773284" y="1838511"/>
                  <a:pt x="2745167" y="1821312"/>
                  <a:pt x="2748954" y="1809081"/>
                </a:cubicBezTo>
                <a:cubicBezTo>
                  <a:pt x="2739799" y="1806246"/>
                  <a:pt x="2734461" y="1807275"/>
                  <a:pt x="2732946" y="1812166"/>
                </a:cubicBezTo>
                <a:lnTo>
                  <a:pt x="2705461" y="1795609"/>
                </a:lnTo>
                <a:lnTo>
                  <a:pt x="2689439" y="1790647"/>
                </a:lnTo>
                <a:cubicBezTo>
                  <a:pt x="2702714" y="1817990"/>
                  <a:pt x="2729184" y="1837806"/>
                  <a:pt x="2768857" y="1850095"/>
                </a:cubicBezTo>
                <a:lnTo>
                  <a:pt x="2761659" y="1873334"/>
                </a:lnTo>
                <a:lnTo>
                  <a:pt x="2718172" y="1859864"/>
                </a:lnTo>
                <a:lnTo>
                  <a:pt x="2723097" y="1843963"/>
                </a:lnTo>
                <a:lnTo>
                  <a:pt x="2693339" y="1834746"/>
                </a:lnTo>
                <a:lnTo>
                  <a:pt x="2680838" y="1875104"/>
                </a:lnTo>
                <a:cubicBezTo>
                  <a:pt x="2726618" y="1889285"/>
                  <a:pt x="2765066" y="1924427"/>
                  <a:pt x="2796186" y="1980535"/>
                </a:cubicBezTo>
                <a:cubicBezTo>
                  <a:pt x="2785504" y="1977225"/>
                  <a:pt x="2777763" y="1983316"/>
                  <a:pt x="2772966" y="1998807"/>
                </a:cubicBezTo>
                <a:lnTo>
                  <a:pt x="2732111" y="1968726"/>
                </a:lnTo>
                <a:lnTo>
                  <a:pt x="2724534" y="1993188"/>
                </a:lnTo>
                <a:lnTo>
                  <a:pt x="2665024" y="1974754"/>
                </a:lnTo>
                <a:cubicBezTo>
                  <a:pt x="2666791" y="1969047"/>
                  <a:pt x="2674658" y="1962547"/>
                  <a:pt x="2688623" y="1955256"/>
                </a:cubicBezTo>
                <a:lnTo>
                  <a:pt x="2663790" y="1930142"/>
                </a:lnTo>
                <a:lnTo>
                  <a:pt x="2638963" y="1905025"/>
                </a:lnTo>
                <a:lnTo>
                  <a:pt x="2571876" y="1911053"/>
                </a:lnTo>
                <a:lnTo>
                  <a:pt x="2555854" y="1906090"/>
                </a:lnTo>
                <a:lnTo>
                  <a:pt x="2560779" y="1890190"/>
                </a:lnTo>
                <a:cubicBezTo>
                  <a:pt x="2551624" y="1887354"/>
                  <a:pt x="2546286" y="1888383"/>
                  <a:pt x="2544770" y="1893275"/>
                </a:cubicBezTo>
                <a:cubicBezTo>
                  <a:pt x="2534088" y="1889966"/>
                  <a:pt x="2529506" y="1885864"/>
                  <a:pt x="2531021" y="1880973"/>
                </a:cubicBezTo>
                <a:cubicBezTo>
                  <a:pt x="2378894" y="1810619"/>
                  <a:pt x="2297077" y="1758916"/>
                  <a:pt x="2285575" y="1725866"/>
                </a:cubicBezTo>
                <a:lnTo>
                  <a:pt x="2271840" y="1721612"/>
                </a:lnTo>
                <a:cubicBezTo>
                  <a:pt x="2313953" y="1682828"/>
                  <a:pt x="2345693" y="1666748"/>
                  <a:pt x="2367057" y="1673365"/>
                </a:cubicBezTo>
                <a:lnTo>
                  <a:pt x="2369708" y="1664804"/>
                </a:lnTo>
                <a:lnTo>
                  <a:pt x="2339950" y="1655587"/>
                </a:lnTo>
                <a:lnTo>
                  <a:pt x="2344876" y="1639686"/>
                </a:lnTo>
                <a:lnTo>
                  <a:pt x="2411582" y="1634884"/>
                </a:lnTo>
                <a:lnTo>
                  <a:pt x="2414235" y="1626322"/>
                </a:lnTo>
                <a:cubicBezTo>
                  <a:pt x="2306116" y="1575855"/>
                  <a:pt x="2244430" y="1548259"/>
                  <a:pt x="2229167" y="1543532"/>
                </a:cubicBezTo>
                <a:cubicBezTo>
                  <a:pt x="2147842" y="1546934"/>
                  <a:pt x="2064455" y="1535399"/>
                  <a:pt x="1979001" y="1508930"/>
                </a:cubicBezTo>
                <a:cubicBezTo>
                  <a:pt x="1933445" y="1477842"/>
                  <a:pt x="1914834" y="1448845"/>
                  <a:pt x="1923167" y="1421939"/>
                </a:cubicBezTo>
                <a:cubicBezTo>
                  <a:pt x="1854492" y="1395306"/>
                  <a:pt x="1823434" y="1371387"/>
                  <a:pt x="1830000" y="1350189"/>
                </a:cubicBezTo>
                <a:cubicBezTo>
                  <a:pt x="1838840" y="1321652"/>
                  <a:pt x="1872225" y="1302954"/>
                  <a:pt x="1930162" y="1294091"/>
                </a:cubicBezTo>
                <a:lnTo>
                  <a:pt x="1940636" y="1294073"/>
                </a:lnTo>
                <a:lnTo>
                  <a:pt x="1972845" y="1285443"/>
                </a:lnTo>
                <a:lnTo>
                  <a:pt x="1975140" y="1294012"/>
                </a:lnTo>
                <a:lnTo>
                  <a:pt x="2028045" y="1293918"/>
                </a:lnTo>
                <a:cubicBezTo>
                  <a:pt x="2050344" y="1292113"/>
                  <a:pt x="2062314" y="1288560"/>
                  <a:pt x="2063956" y="1283260"/>
                </a:cubicBezTo>
                <a:lnTo>
                  <a:pt x="2091441" y="1299817"/>
                </a:lnTo>
                <a:cubicBezTo>
                  <a:pt x="2096240" y="1284326"/>
                  <a:pt x="2113894" y="1281307"/>
                  <a:pt x="2144412" y="1290760"/>
                </a:cubicBezTo>
                <a:cubicBezTo>
                  <a:pt x="2256016" y="1302988"/>
                  <a:pt x="2315994" y="1301016"/>
                  <a:pt x="2324351" y="1284839"/>
                </a:cubicBezTo>
                <a:lnTo>
                  <a:pt x="2351098" y="1300953"/>
                </a:lnTo>
                <a:lnTo>
                  <a:pt x="2363131" y="1297729"/>
                </a:lnTo>
                <a:cubicBezTo>
                  <a:pt x="2373317" y="1295627"/>
                  <a:pt x="2381172" y="1294857"/>
                  <a:pt x="2386697" y="1295419"/>
                </a:cubicBezTo>
                <a:lnTo>
                  <a:pt x="2386946" y="1295567"/>
                </a:lnTo>
                <a:lnTo>
                  <a:pt x="2394803" y="1294264"/>
                </a:lnTo>
                <a:lnTo>
                  <a:pt x="2507392" y="1299415"/>
                </a:lnTo>
                <a:lnTo>
                  <a:pt x="2493546" y="1247740"/>
                </a:lnTo>
                <a:cubicBezTo>
                  <a:pt x="2414855" y="1268826"/>
                  <a:pt x="2362112" y="1272591"/>
                  <a:pt x="2335327" y="1259035"/>
                </a:cubicBezTo>
                <a:cubicBezTo>
                  <a:pt x="2334070" y="1254345"/>
                  <a:pt x="2301943" y="1254786"/>
                  <a:pt x="2238934" y="1260361"/>
                </a:cubicBezTo>
                <a:cubicBezTo>
                  <a:pt x="2235950" y="1249223"/>
                  <a:pt x="2224431" y="1246341"/>
                  <a:pt x="2204371" y="1251715"/>
                </a:cubicBezTo>
                <a:lnTo>
                  <a:pt x="2190471" y="1199835"/>
                </a:lnTo>
                <a:cubicBezTo>
                  <a:pt x="2207441" y="1195288"/>
                  <a:pt x="2238554" y="1191037"/>
                  <a:pt x="2283801" y="1187080"/>
                </a:cubicBezTo>
                <a:lnTo>
                  <a:pt x="2282387" y="1181804"/>
                </a:lnTo>
                <a:lnTo>
                  <a:pt x="2266185" y="1186145"/>
                </a:lnTo>
                <a:cubicBezTo>
                  <a:pt x="2263043" y="1174421"/>
                  <a:pt x="2276900" y="1164427"/>
                  <a:pt x="2307761" y="1156158"/>
                </a:cubicBezTo>
                <a:lnTo>
                  <a:pt x="2303285" y="1139452"/>
                </a:lnTo>
                <a:cubicBezTo>
                  <a:pt x="2300928" y="1130658"/>
                  <a:pt x="2303518" y="1121796"/>
                  <a:pt x="2311047" y="1112866"/>
                </a:cubicBezTo>
                <a:lnTo>
                  <a:pt x="2291932" y="1104645"/>
                </a:lnTo>
                <a:lnTo>
                  <a:pt x="2242573" y="1113978"/>
                </a:lnTo>
                <a:cubicBezTo>
                  <a:pt x="2216202" y="1115861"/>
                  <a:pt x="2196321" y="1113413"/>
                  <a:pt x="2182927" y="1106635"/>
                </a:cubicBezTo>
                <a:cubicBezTo>
                  <a:pt x="2181671" y="1101945"/>
                  <a:pt x="2149543" y="1102386"/>
                  <a:pt x="2086534" y="1107961"/>
                </a:cubicBezTo>
                <a:cubicBezTo>
                  <a:pt x="2083550" y="1096823"/>
                  <a:pt x="2072030" y="1093941"/>
                  <a:pt x="2051972" y="1099316"/>
                </a:cubicBezTo>
                <a:lnTo>
                  <a:pt x="2042150" y="1062656"/>
                </a:lnTo>
                <a:lnTo>
                  <a:pt x="2014392" y="1063477"/>
                </a:lnTo>
                <a:lnTo>
                  <a:pt x="2012749" y="1063226"/>
                </a:lnTo>
                <a:lnTo>
                  <a:pt x="2011043" y="1066930"/>
                </a:lnTo>
                <a:lnTo>
                  <a:pt x="1994840" y="1071271"/>
                </a:lnTo>
                <a:lnTo>
                  <a:pt x="1991831" y="1060036"/>
                </a:lnTo>
                <a:lnTo>
                  <a:pt x="1955553" y="1054504"/>
                </a:lnTo>
                <a:lnTo>
                  <a:pt x="1944969" y="1015008"/>
                </a:lnTo>
                <a:lnTo>
                  <a:pt x="1934138" y="1020623"/>
                </a:lnTo>
                <a:lnTo>
                  <a:pt x="1824606" y="1037722"/>
                </a:lnTo>
                <a:lnTo>
                  <a:pt x="1822957" y="1031567"/>
                </a:lnTo>
                <a:cubicBezTo>
                  <a:pt x="1821857" y="1027463"/>
                  <a:pt x="1825939" y="1024171"/>
                  <a:pt x="1835196" y="1021690"/>
                </a:cubicBezTo>
                <a:lnTo>
                  <a:pt x="1783682" y="1005335"/>
                </a:lnTo>
                <a:lnTo>
                  <a:pt x="1782159" y="999650"/>
                </a:lnTo>
                <a:lnTo>
                  <a:pt x="1717367" y="1008063"/>
                </a:lnTo>
                <a:lnTo>
                  <a:pt x="1714331" y="996732"/>
                </a:lnTo>
                <a:lnTo>
                  <a:pt x="1613778" y="1007745"/>
                </a:lnTo>
                <a:cubicBezTo>
                  <a:pt x="1587171" y="1008748"/>
                  <a:pt x="1573123" y="1006465"/>
                  <a:pt x="1571630" y="1000896"/>
                </a:cubicBezTo>
                <a:lnTo>
                  <a:pt x="1542953" y="1014236"/>
                </a:lnTo>
                <a:cubicBezTo>
                  <a:pt x="1538869" y="998992"/>
                  <a:pt x="1511121" y="994177"/>
                  <a:pt x="1459704" y="999786"/>
                </a:cubicBezTo>
                <a:lnTo>
                  <a:pt x="1426973" y="993284"/>
                </a:lnTo>
                <a:lnTo>
                  <a:pt x="1425123" y="1000606"/>
                </a:lnTo>
                <a:lnTo>
                  <a:pt x="1434312" y="1034899"/>
                </a:lnTo>
                <a:lnTo>
                  <a:pt x="1464402" y="1026836"/>
                </a:lnTo>
                <a:lnTo>
                  <a:pt x="1453577" y="1041989"/>
                </a:lnTo>
                <a:cubicBezTo>
                  <a:pt x="1508953" y="1057309"/>
                  <a:pt x="1570326" y="1067253"/>
                  <a:pt x="1637701" y="1071817"/>
                </a:cubicBezTo>
                <a:lnTo>
                  <a:pt x="1639351" y="1077972"/>
                </a:lnTo>
                <a:lnTo>
                  <a:pt x="1669436" y="1069911"/>
                </a:lnTo>
                <a:cubicBezTo>
                  <a:pt x="1666295" y="1058187"/>
                  <a:pt x="1674757" y="1049638"/>
                  <a:pt x="1694815" y="1044263"/>
                </a:cubicBezTo>
                <a:lnTo>
                  <a:pt x="1702590" y="1073280"/>
                </a:lnTo>
                <a:cubicBezTo>
                  <a:pt x="1725737" y="1067078"/>
                  <a:pt x="1747288" y="1067272"/>
                  <a:pt x="1767243" y="1073862"/>
                </a:cubicBezTo>
                <a:cubicBezTo>
                  <a:pt x="1768656" y="1079138"/>
                  <a:pt x="1796708" y="1081989"/>
                  <a:pt x="1851396" y="1082413"/>
                </a:cubicBezTo>
                <a:lnTo>
                  <a:pt x="1852810" y="1087690"/>
                </a:lnTo>
                <a:lnTo>
                  <a:pt x="1839671" y="1103461"/>
                </a:lnTo>
                <a:lnTo>
                  <a:pt x="1855873" y="1099119"/>
                </a:lnTo>
                <a:cubicBezTo>
                  <a:pt x="1854930" y="1095602"/>
                  <a:pt x="1859091" y="1092603"/>
                  <a:pt x="1868349" y="1090123"/>
                </a:cubicBezTo>
                <a:cubicBezTo>
                  <a:pt x="1873478" y="1096917"/>
                  <a:pt x="1884525" y="1098039"/>
                  <a:pt x="1901503" y="1093490"/>
                </a:cubicBezTo>
                <a:cubicBezTo>
                  <a:pt x="1895228" y="1107108"/>
                  <a:pt x="1886689" y="1115367"/>
                  <a:pt x="1875888" y="1118261"/>
                </a:cubicBezTo>
                <a:lnTo>
                  <a:pt x="1895153" y="1125350"/>
                </a:lnTo>
                <a:lnTo>
                  <a:pt x="1896802" y="1131505"/>
                </a:lnTo>
                <a:lnTo>
                  <a:pt x="1883662" y="1147277"/>
                </a:lnTo>
                <a:cubicBezTo>
                  <a:pt x="1780227" y="1162427"/>
                  <a:pt x="1727015" y="1164433"/>
                  <a:pt x="1724030" y="1153296"/>
                </a:cubicBezTo>
                <a:lnTo>
                  <a:pt x="1695353" y="1166635"/>
                </a:lnTo>
                <a:cubicBezTo>
                  <a:pt x="1691269" y="1151392"/>
                  <a:pt x="1663522" y="1146577"/>
                  <a:pt x="1612104" y="1152187"/>
                </a:cubicBezTo>
                <a:cubicBezTo>
                  <a:pt x="1585475" y="1139215"/>
                  <a:pt x="1547470" y="1139347"/>
                  <a:pt x="1498095" y="1152577"/>
                </a:cubicBezTo>
                <a:lnTo>
                  <a:pt x="1495032" y="1141145"/>
                </a:lnTo>
                <a:lnTo>
                  <a:pt x="1525117" y="1133084"/>
                </a:lnTo>
                <a:lnTo>
                  <a:pt x="1458815" y="1126347"/>
                </a:lnTo>
                <a:lnTo>
                  <a:pt x="1488906" y="1118284"/>
                </a:lnTo>
                <a:lnTo>
                  <a:pt x="1482781" y="1095422"/>
                </a:lnTo>
                <a:lnTo>
                  <a:pt x="1454103" y="1108762"/>
                </a:lnTo>
                <a:cubicBezTo>
                  <a:pt x="1450019" y="1093519"/>
                  <a:pt x="1427918" y="1091272"/>
                  <a:pt x="1387801" y="1102022"/>
                </a:cubicBezTo>
                <a:lnTo>
                  <a:pt x="1386387" y="1096748"/>
                </a:lnTo>
                <a:cubicBezTo>
                  <a:pt x="1385288" y="1092644"/>
                  <a:pt x="1390139" y="1089146"/>
                  <a:pt x="1400940" y="1086251"/>
                </a:cubicBezTo>
                <a:lnTo>
                  <a:pt x="1381675" y="1079161"/>
                </a:lnTo>
                <a:cubicBezTo>
                  <a:pt x="1380733" y="1075644"/>
                  <a:pt x="1385662" y="1072437"/>
                  <a:pt x="1396462" y="1069543"/>
                </a:cubicBezTo>
                <a:cubicBezTo>
                  <a:pt x="1393636" y="1058992"/>
                  <a:pt x="1354531" y="1055019"/>
                  <a:pt x="1279156" y="1057622"/>
                </a:cubicBezTo>
                <a:cubicBezTo>
                  <a:pt x="1278213" y="1054106"/>
                  <a:pt x="1283143" y="1050901"/>
                  <a:pt x="1293944" y="1048008"/>
                </a:cubicBezTo>
                <a:cubicBezTo>
                  <a:pt x="1248014" y="1037066"/>
                  <a:pt x="1216351" y="1020734"/>
                  <a:pt x="1198952" y="999008"/>
                </a:cubicBezTo>
                <a:cubicBezTo>
                  <a:pt x="1172270" y="973486"/>
                  <a:pt x="1148127" y="963621"/>
                  <a:pt x="1126525" y="969409"/>
                </a:cubicBezTo>
                <a:cubicBezTo>
                  <a:pt x="1092079" y="970469"/>
                  <a:pt x="1060966" y="974722"/>
                  <a:pt x="1033194" y="982164"/>
                </a:cubicBezTo>
                <a:cubicBezTo>
                  <a:pt x="1034240" y="973716"/>
                  <a:pt x="1043245" y="967219"/>
                  <a:pt x="1060222" y="962669"/>
                </a:cubicBezTo>
                <a:cubicBezTo>
                  <a:pt x="1036546" y="954564"/>
                  <a:pt x="1022435" y="942010"/>
                  <a:pt x="1017879" y="925009"/>
                </a:cubicBezTo>
                <a:lnTo>
                  <a:pt x="1013403" y="908304"/>
                </a:lnTo>
                <a:lnTo>
                  <a:pt x="983312" y="916366"/>
                </a:lnTo>
                <a:lnTo>
                  <a:pt x="975537" y="887347"/>
                </a:lnTo>
                <a:cubicBezTo>
                  <a:pt x="971610" y="872693"/>
                  <a:pt x="915340" y="863268"/>
                  <a:pt x="806715" y="859075"/>
                </a:cubicBezTo>
                <a:lnTo>
                  <a:pt x="836806" y="851012"/>
                </a:lnTo>
                <a:lnTo>
                  <a:pt x="835392" y="845735"/>
                </a:lnTo>
                <a:cubicBezTo>
                  <a:pt x="834293" y="841632"/>
                  <a:pt x="828343" y="841027"/>
                  <a:pt x="817541" y="843921"/>
                </a:cubicBezTo>
                <a:cubicBezTo>
                  <a:pt x="826615" y="834580"/>
                  <a:pt x="829974" y="825512"/>
                  <a:pt x="827617" y="816719"/>
                </a:cubicBezTo>
                <a:lnTo>
                  <a:pt x="902759" y="805766"/>
                </a:lnTo>
                <a:lnTo>
                  <a:pt x="865480" y="772610"/>
                </a:lnTo>
                <a:lnTo>
                  <a:pt x="861003" y="755903"/>
                </a:lnTo>
                <a:lnTo>
                  <a:pt x="830912" y="763967"/>
                </a:lnTo>
                <a:lnTo>
                  <a:pt x="825632" y="744260"/>
                </a:lnTo>
                <a:lnTo>
                  <a:pt x="823129" y="744410"/>
                </a:lnTo>
                <a:lnTo>
                  <a:pt x="809240" y="748132"/>
                </a:lnTo>
                <a:cubicBezTo>
                  <a:pt x="811281" y="755753"/>
                  <a:pt x="806902" y="761011"/>
                  <a:pt x="796101" y="763905"/>
                </a:cubicBezTo>
                <a:cubicBezTo>
                  <a:pt x="755041" y="771138"/>
                  <a:pt x="731918" y="765081"/>
                  <a:pt x="726736" y="745737"/>
                </a:cubicBezTo>
                <a:lnTo>
                  <a:pt x="800617" y="725940"/>
                </a:lnTo>
                <a:lnTo>
                  <a:pt x="777987" y="716888"/>
                </a:lnTo>
                <a:cubicBezTo>
                  <a:pt x="749851" y="712176"/>
                  <a:pt x="708627" y="708771"/>
                  <a:pt x="654315" y="706675"/>
                </a:cubicBezTo>
                <a:lnTo>
                  <a:pt x="684406" y="698612"/>
                </a:lnTo>
                <a:lnTo>
                  <a:pt x="682993" y="693336"/>
                </a:lnTo>
                <a:cubicBezTo>
                  <a:pt x="681893" y="689232"/>
                  <a:pt x="675943" y="688627"/>
                  <a:pt x="665142" y="691521"/>
                </a:cubicBezTo>
                <a:cubicBezTo>
                  <a:pt x="674215" y="682180"/>
                  <a:pt x="677573" y="673112"/>
                  <a:pt x="675218" y="664319"/>
                </a:cubicBezTo>
                <a:cubicBezTo>
                  <a:pt x="712248" y="654397"/>
                  <a:pt x="775493" y="649702"/>
                  <a:pt x="864942" y="650238"/>
                </a:cubicBezTo>
                <a:cubicBezTo>
                  <a:pt x="880422" y="658655"/>
                  <a:pt x="902052" y="659142"/>
                  <a:pt x="929830" y="651698"/>
                </a:cubicBezTo>
                <a:lnTo>
                  <a:pt x="942081" y="697423"/>
                </a:lnTo>
                <a:cubicBezTo>
                  <a:pt x="1125135" y="695497"/>
                  <a:pt x="1220436" y="708599"/>
                  <a:pt x="1227975" y="736737"/>
                </a:cubicBezTo>
                <a:cubicBezTo>
                  <a:pt x="1217174" y="739632"/>
                  <a:pt x="1212323" y="743130"/>
                  <a:pt x="1213423" y="747234"/>
                </a:cubicBezTo>
                <a:lnTo>
                  <a:pt x="1243508" y="739173"/>
                </a:lnTo>
                <a:lnTo>
                  <a:pt x="1240227" y="782460"/>
                </a:lnTo>
                <a:lnTo>
                  <a:pt x="1270312" y="774399"/>
                </a:lnTo>
                <a:lnTo>
                  <a:pt x="1273375" y="785831"/>
                </a:lnTo>
                <a:cubicBezTo>
                  <a:pt x="1275732" y="794624"/>
                  <a:pt x="1272452" y="803984"/>
                  <a:pt x="1263534" y="813912"/>
                </a:cubicBezTo>
                <a:cubicBezTo>
                  <a:pt x="1264477" y="817429"/>
                  <a:pt x="1270349" y="817742"/>
                  <a:pt x="1281150" y="814847"/>
                </a:cubicBezTo>
                <a:lnTo>
                  <a:pt x="1272723" y="848205"/>
                </a:lnTo>
                <a:lnTo>
                  <a:pt x="1275101" y="857076"/>
                </a:lnTo>
                <a:lnTo>
                  <a:pt x="1303246" y="858206"/>
                </a:lnTo>
                <a:cubicBezTo>
                  <a:pt x="1350895" y="864758"/>
                  <a:pt x="1376606" y="875068"/>
                  <a:pt x="1380375" y="889137"/>
                </a:cubicBezTo>
                <a:cubicBezTo>
                  <a:pt x="1369573" y="892032"/>
                  <a:pt x="1364722" y="895530"/>
                  <a:pt x="1365822" y="899634"/>
                </a:cubicBezTo>
                <a:lnTo>
                  <a:pt x="1395907" y="891573"/>
                </a:lnTo>
                <a:lnTo>
                  <a:pt x="1394572" y="909194"/>
                </a:lnTo>
                <a:lnTo>
                  <a:pt x="1485301" y="919417"/>
                </a:lnTo>
                <a:lnTo>
                  <a:pt x="1486950" y="925572"/>
                </a:lnTo>
                <a:lnTo>
                  <a:pt x="1517036" y="917511"/>
                </a:lnTo>
                <a:cubicBezTo>
                  <a:pt x="1513894" y="905787"/>
                  <a:pt x="1522356" y="897237"/>
                  <a:pt x="1542415" y="891863"/>
                </a:cubicBezTo>
                <a:lnTo>
                  <a:pt x="1550190" y="920880"/>
                </a:lnTo>
                <a:cubicBezTo>
                  <a:pt x="1573336" y="914678"/>
                  <a:pt x="1594887" y="914871"/>
                  <a:pt x="1614843" y="921462"/>
                </a:cubicBezTo>
                <a:cubicBezTo>
                  <a:pt x="1616257" y="926739"/>
                  <a:pt x="1644308" y="929589"/>
                  <a:pt x="1698997" y="930013"/>
                </a:cubicBezTo>
                <a:lnTo>
                  <a:pt x="1700410" y="935290"/>
                </a:lnTo>
                <a:lnTo>
                  <a:pt x="1687271" y="951060"/>
                </a:lnTo>
                <a:lnTo>
                  <a:pt x="1703474" y="946719"/>
                </a:lnTo>
                <a:cubicBezTo>
                  <a:pt x="1702531" y="943202"/>
                  <a:pt x="1706691" y="940203"/>
                  <a:pt x="1715948" y="937723"/>
                </a:cubicBezTo>
                <a:cubicBezTo>
                  <a:pt x="1721079" y="944516"/>
                  <a:pt x="1732126" y="945639"/>
                  <a:pt x="1749103" y="941089"/>
                </a:cubicBezTo>
                <a:cubicBezTo>
                  <a:pt x="1742829" y="954707"/>
                  <a:pt x="1734290" y="962967"/>
                  <a:pt x="1723488" y="965861"/>
                </a:cubicBezTo>
                <a:lnTo>
                  <a:pt x="1741202" y="972379"/>
                </a:lnTo>
                <a:lnTo>
                  <a:pt x="1751402" y="949935"/>
                </a:lnTo>
                <a:cubicBezTo>
                  <a:pt x="1760660" y="947454"/>
                  <a:pt x="1764741" y="944162"/>
                  <a:pt x="1763642" y="940058"/>
                </a:cubicBezTo>
                <a:cubicBezTo>
                  <a:pt x="1784800" y="938786"/>
                  <a:pt x="1800777" y="936704"/>
                  <a:pt x="1811578" y="933810"/>
                </a:cubicBezTo>
                <a:lnTo>
                  <a:pt x="1798440" y="949583"/>
                </a:lnTo>
                <a:lnTo>
                  <a:pt x="1994953" y="951589"/>
                </a:lnTo>
                <a:cubicBezTo>
                  <a:pt x="2026206" y="971016"/>
                  <a:pt x="2073081" y="975832"/>
                  <a:pt x="2135576" y="966036"/>
                </a:cubicBezTo>
                <a:lnTo>
                  <a:pt x="2158469" y="961078"/>
                </a:lnTo>
                <a:lnTo>
                  <a:pt x="2158647" y="960467"/>
                </a:lnTo>
                <a:lnTo>
                  <a:pt x="2122196" y="944789"/>
                </a:lnTo>
                <a:cubicBezTo>
                  <a:pt x="2131112" y="934861"/>
                  <a:pt x="2135020" y="927843"/>
                  <a:pt x="2133921" y="923742"/>
                </a:cubicBezTo>
                <a:lnTo>
                  <a:pt x="2105249" y="937077"/>
                </a:lnTo>
                <a:cubicBezTo>
                  <a:pt x="2060647" y="912588"/>
                  <a:pt x="2030632" y="902410"/>
                  <a:pt x="2015199" y="906545"/>
                </a:cubicBezTo>
                <a:cubicBezTo>
                  <a:pt x="1881608" y="914068"/>
                  <a:pt x="1810921" y="912588"/>
                  <a:pt x="1803153" y="902104"/>
                </a:cubicBezTo>
                <a:lnTo>
                  <a:pt x="1792315" y="861656"/>
                </a:lnTo>
                <a:cubicBezTo>
                  <a:pt x="1762999" y="869511"/>
                  <a:pt x="1747320" y="869629"/>
                  <a:pt x="1745279" y="862009"/>
                </a:cubicBezTo>
                <a:cubicBezTo>
                  <a:pt x="1754536" y="859528"/>
                  <a:pt x="1758690" y="856529"/>
                  <a:pt x="1757748" y="853012"/>
                </a:cubicBezTo>
                <a:cubicBezTo>
                  <a:pt x="1683233" y="840307"/>
                  <a:pt x="1618968" y="841192"/>
                  <a:pt x="1564966" y="855662"/>
                </a:cubicBezTo>
                <a:lnTo>
                  <a:pt x="1560254" y="838075"/>
                </a:lnTo>
                <a:cubicBezTo>
                  <a:pt x="1583396" y="831874"/>
                  <a:pt x="1596314" y="818359"/>
                  <a:pt x="1599002" y="797534"/>
                </a:cubicBezTo>
                <a:cubicBezTo>
                  <a:pt x="1608259" y="795054"/>
                  <a:pt x="1612341" y="791761"/>
                  <a:pt x="1611242" y="787658"/>
                </a:cubicBezTo>
                <a:cubicBezTo>
                  <a:pt x="1632401" y="786386"/>
                  <a:pt x="1648378" y="784304"/>
                  <a:pt x="1659178" y="781410"/>
                </a:cubicBezTo>
                <a:lnTo>
                  <a:pt x="1646040" y="797183"/>
                </a:lnTo>
                <a:lnTo>
                  <a:pt x="1842553" y="799188"/>
                </a:lnTo>
                <a:cubicBezTo>
                  <a:pt x="1873807" y="818616"/>
                  <a:pt x="1920681" y="823432"/>
                  <a:pt x="1983176" y="813636"/>
                </a:cubicBezTo>
                <a:lnTo>
                  <a:pt x="1983922" y="813476"/>
                </a:lnTo>
                <a:lnTo>
                  <a:pt x="1921925" y="794271"/>
                </a:lnTo>
                <a:cubicBezTo>
                  <a:pt x="1902088" y="788127"/>
                  <a:pt x="1893813" y="779758"/>
                  <a:pt x="1897097" y="769158"/>
                </a:cubicBezTo>
                <a:lnTo>
                  <a:pt x="1914523" y="712899"/>
                </a:lnTo>
                <a:lnTo>
                  <a:pt x="1990041" y="728248"/>
                </a:lnTo>
                <a:lnTo>
                  <a:pt x="2017520" y="744802"/>
                </a:lnTo>
                <a:lnTo>
                  <a:pt x="2019793" y="737464"/>
                </a:lnTo>
                <a:cubicBezTo>
                  <a:pt x="2030475" y="740773"/>
                  <a:pt x="2044979" y="747948"/>
                  <a:pt x="2063300" y="758983"/>
                </a:cubicBezTo>
                <a:lnTo>
                  <a:pt x="2095332" y="760862"/>
                </a:lnTo>
                <a:lnTo>
                  <a:pt x="2097739" y="761608"/>
                </a:lnTo>
                <a:lnTo>
                  <a:pt x="2106067" y="754968"/>
                </a:lnTo>
                <a:cubicBezTo>
                  <a:pt x="2124319" y="742852"/>
                  <a:pt x="2142428" y="733288"/>
                  <a:pt x="2160394" y="726276"/>
                </a:cubicBezTo>
                <a:cubicBezTo>
                  <a:pt x="2161258" y="729500"/>
                  <a:pt x="2167725" y="733579"/>
                  <a:pt x="2179796" y="738512"/>
                </a:cubicBezTo>
                <a:lnTo>
                  <a:pt x="2213716" y="749619"/>
                </a:lnTo>
                <a:lnTo>
                  <a:pt x="2211385" y="740921"/>
                </a:lnTo>
                <a:lnTo>
                  <a:pt x="2227587" y="736580"/>
                </a:lnTo>
                <a:cubicBezTo>
                  <a:pt x="2247960" y="732376"/>
                  <a:pt x="2259007" y="733500"/>
                  <a:pt x="2260735" y="739949"/>
                </a:cubicBezTo>
                <a:lnTo>
                  <a:pt x="2262149" y="745225"/>
                </a:lnTo>
                <a:lnTo>
                  <a:pt x="2219675" y="751571"/>
                </a:lnTo>
                <a:lnTo>
                  <a:pt x="2232821" y="755875"/>
                </a:lnTo>
                <a:lnTo>
                  <a:pt x="2279114" y="743471"/>
                </a:lnTo>
                <a:cubicBezTo>
                  <a:pt x="2282884" y="757538"/>
                  <a:pt x="2295974" y="766284"/>
                  <a:pt x="2318389" y="769703"/>
                </a:cubicBezTo>
                <a:lnTo>
                  <a:pt x="2347066" y="756363"/>
                </a:lnTo>
                <a:lnTo>
                  <a:pt x="2360955" y="752641"/>
                </a:lnTo>
                <a:cubicBezTo>
                  <a:pt x="2362998" y="760262"/>
                  <a:pt x="2374045" y="761386"/>
                  <a:pt x="2394104" y="756012"/>
                </a:cubicBezTo>
                <a:lnTo>
                  <a:pt x="2395517" y="761286"/>
                </a:lnTo>
                <a:lnTo>
                  <a:pt x="2323100" y="787288"/>
                </a:lnTo>
                <a:lnTo>
                  <a:pt x="2329227" y="810150"/>
                </a:lnTo>
                <a:cubicBezTo>
                  <a:pt x="2330169" y="813668"/>
                  <a:pt x="2335272" y="814184"/>
                  <a:pt x="2344530" y="811704"/>
                </a:cubicBezTo>
                <a:lnTo>
                  <a:pt x="2333704" y="826858"/>
                </a:lnTo>
                <a:lnTo>
                  <a:pt x="2335353" y="833013"/>
                </a:lnTo>
                <a:lnTo>
                  <a:pt x="2349242" y="829291"/>
                </a:lnTo>
                <a:cubicBezTo>
                  <a:pt x="2348142" y="825187"/>
                  <a:pt x="2351971" y="817877"/>
                  <a:pt x="2360732" y="807363"/>
                </a:cubicBezTo>
                <a:lnTo>
                  <a:pt x="2341467" y="800274"/>
                </a:lnTo>
                <a:cubicBezTo>
                  <a:pt x="2349283" y="786240"/>
                  <a:pt x="2357823" y="777984"/>
                  <a:pt x="2367081" y="775503"/>
                </a:cubicBezTo>
                <a:cubicBezTo>
                  <a:pt x="2415854" y="766203"/>
                  <a:pt x="2455430" y="771937"/>
                  <a:pt x="2485797" y="792701"/>
                </a:cubicBezTo>
                <a:lnTo>
                  <a:pt x="2499686" y="788980"/>
                </a:lnTo>
                <a:lnTo>
                  <a:pt x="2528127" y="774762"/>
                </a:lnTo>
                <a:cubicBezTo>
                  <a:pt x="2564241" y="767596"/>
                  <a:pt x="2614394" y="772693"/>
                  <a:pt x="2678583" y="790050"/>
                </a:cubicBezTo>
                <a:cubicBezTo>
                  <a:pt x="2721842" y="791024"/>
                  <a:pt x="2744493" y="795321"/>
                  <a:pt x="2746535" y="802942"/>
                </a:cubicBezTo>
                <a:lnTo>
                  <a:pt x="2776625" y="794880"/>
                </a:lnTo>
                <a:lnTo>
                  <a:pt x="2884509" y="771627"/>
                </a:lnTo>
                <a:cubicBezTo>
                  <a:pt x="2883567" y="768110"/>
                  <a:pt x="2887721" y="765112"/>
                  <a:pt x="2896979" y="762631"/>
                </a:cubicBezTo>
                <a:cubicBezTo>
                  <a:pt x="2899178" y="770838"/>
                  <a:pt x="2920729" y="771032"/>
                  <a:pt x="2961638" y="763213"/>
                </a:cubicBezTo>
                <a:cubicBezTo>
                  <a:pt x="2964780" y="774937"/>
                  <a:pt x="2986408" y="775423"/>
                  <a:pt x="3026527" y="764674"/>
                </a:cubicBezTo>
                <a:lnTo>
                  <a:pt x="3015701" y="779828"/>
                </a:lnTo>
                <a:cubicBezTo>
                  <a:pt x="3158788" y="752167"/>
                  <a:pt x="3233074" y="748597"/>
                  <a:pt x="3238573" y="769115"/>
                </a:cubicBezTo>
                <a:cubicBezTo>
                  <a:pt x="3260175" y="763326"/>
                  <a:pt x="3312838" y="759268"/>
                  <a:pt x="3396556" y="756942"/>
                </a:cubicBezTo>
                <a:cubicBezTo>
                  <a:pt x="3404272" y="754873"/>
                  <a:pt x="3412635" y="750591"/>
                  <a:pt x="3421644" y="744093"/>
                </a:cubicBezTo>
                <a:lnTo>
                  <a:pt x="3447227" y="721009"/>
                </a:lnTo>
                <a:lnTo>
                  <a:pt x="3385710" y="725956"/>
                </a:lnTo>
                <a:lnTo>
                  <a:pt x="3398849" y="710185"/>
                </a:lnTo>
                <a:lnTo>
                  <a:pt x="3397436" y="704908"/>
                </a:lnTo>
                <a:lnTo>
                  <a:pt x="3381233" y="709250"/>
                </a:lnTo>
                <a:lnTo>
                  <a:pt x="3352556" y="722588"/>
                </a:lnTo>
                <a:cubicBezTo>
                  <a:pt x="3350515" y="714968"/>
                  <a:pt x="3287275" y="719661"/>
                  <a:pt x="3162833" y="736670"/>
                </a:cubicBezTo>
                <a:cubicBezTo>
                  <a:pt x="3132833" y="729628"/>
                  <a:pt x="3115112" y="722126"/>
                  <a:pt x="3109669" y="714160"/>
                </a:cubicBezTo>
                <a:lnTo>
                  <a:pt x="3081233" y="728376"/>
                </a:lnTo>
                <a:lnTo>
                  <a:pt x="3065031" y="732718"/>
                </a:lnTo>
                <a:cubicBezTo>
                  <a:pt x="3060947" y="717477"/>
                  <a:pt x="3044241" y="713786"/>
                  <a:pt x="3014925" y="721641"/>
                </a:cubicBezTo>
                <a:lnTo>
                  <a:pt x="3025751" y="706487"/>
                </a:lnTo>
                <a:cubicBezTo>
                  <a:pt x="3005692" y="711862"/>
                  <a:pt x="2993618" y="706930"/>
                  <a:pt x="2989534" y="691689"/>
                </a:cubicBezTo>
                <a:lnTo>
                  <a:pt x="2960862" y="705027"/>
                </a:lnTo>
                <a:cubicBezTo>
                  <a:pt x="2959920" y="701508"/>
                  <a:pt x="2954817" y="700991"/>
                  <a:pt x="2945560" y="703471"/>
                </a:cubicBezTo>
                <a:cubicBezTo>
                  <a:pt x="2946502" y="706988"/>
                  <a:pt x="2941573" y="710195"/>
                  <a:pt x="2930772" y="713090"/>
                </a:cubicBezTo>
                <a:lnTo>
                  <a:pt x="2911506" y="705999"/>
                </a:lnTo>
                <a:cubicBezTo>
                  <a:pt x="2922308" y="703105"/>
                  <a:pt x="2927237" y="699898"/>
                  <a:pt x="2926295" y="696381"/>
                </a:cubicBezTo>
                <a:cubicBezTo>
                  <a:pt x="2903148" y="702583"/>
                  <a:pt x="2881519" y="702097"/>
                  <a:pt x="2861407" y="694920"/>
                </a:cubicBezTo>
                <a:cubicBezTo>
                  <a:pt x="2837264" y="685054"/>
                  <a:pt x="2805131" y="685496"/>
                  <a:pt x="2765013" y="696245"/>
                </a:cubicBezTo>
                <a:lnTo>
                  <a:pt x="2760535" y="679538"/>
                </a:lnTo>
                <a:lnTo>
                  <a:pt x="2774424" y="675816"/>
                </a:lnTo>
                <a:lnTo>
                  <a:pt x="2823776" y="674845"/>
                </a:lnTo>
                <a:lnTo>
                  <a:pt x="2820713" y="663413"/>
                </a:lnTo>
                <a:cubicBezTo>
                  <a:pt x="2929224" y="642505"/>
                  <a:pt x="3017373" y="628939"/>
                  <a:pt x="3085166" y="622712"/>
                </a:cubicBezTo>
                <a:lnTo>
                  <a:pt x="3083989" y="618319"/>
                </a:lnTo>
                <a:lnTo>
                  <a:pt x="3060902" y="622529"/>
                </a:lnTo>
                <a:cubicBezTo>
                  <a:pt x="3060902" y="616121"/>
                  <a:pt x="3055311" y="611461"/>
                  <a:pt x="3044128" y="608549"/>
                </a:cubicBezTo>
                <a:lnTo>
                  <a:pt x="3092049" y="608549"/>
                </a:lnTo>
                <a:lnTo>
                  <a:pt x="3092049" y="599811"/>
                </a:lnTo>
                <a:lnTo>
                  <a:pt x="3060902" y="599811"/>
                </a:lnTo>
                <a:cubicBezTo>
                  <a:pt x="3064093" y="596025"/>
                  <a:pt x="3074479" y="594132"/>
                  <a:pt x="3092049" y="594133"/>
                </a:cubicBezTo>
                <a:lnTo>
                  <a:pt x="3123201" y="597191"/>
                </a:lnTo>
                <a:cubicBezTo>
                  <a:pt x="3123201" y="589618"/>
                  <a:pt x="3133581" y="585831"/>
                  <a:pt x="3154354" y="585832"/>
                </a:cubicBezTo>
                <a:lnTo>
                  <a:pt x="3185500" y="585832"/>
                </a:lnTo>
                <a:lnTo>
                  <a:pt x="3185500" y="580152"/>
                </a:lnTo>
                <a:cubicBezTo>
                  <a:pt x="3143967" y="580153"/>
                  <a:pt x="3123201" y="578259"/>
                  <a:pt x="3123202" y="574473"/>
                </a:cubicBezTo>
                <a:lnTo>
                  <a:pt x="3109349" y="572832"/>
                </a:lnTo>
                <a:lnTo>
                  <a:pt x="3010432" y="584270"/>
                </a:lnTo>
                <a:cubicBezTo>
                  <a:pt x="2980434" y="577228"/>
                  <a:pt x="2962713" y="569726"/>
                  <a:pt x="2957269" y="561760"/>
                </a:cubicBezTo>
                <a:lnTo>
                  <a:pt x="2928833" y="575976"/>
                </a:lnTo>
                <a:lnTo>
                  <a:pt x="2912632" y="580317"/>
                </a:lnTo>
                <a:cubicBezTo>
                  <a:pt x="2908547" y="565077"/>
                  <a:pt x="2891841" y="561385"/>
                  <a:pt x="2862526" y="569241"/>
                </a:cubicBezTo>
                <a:lnTo>
                  <a:pt x="2873350" y="554087"/>
                </a:lnTo>
                <a:cubicBezTo>
                  <a:pt x="2853293" y="559462"/>
                  <a:pt x="2841218" y="554530"/>
                  <a:pt x="2837135" y="539289"/>
                </a:cubicBezTo>
                <a:lnTo>
                  <a:pt x="2808463" y="552627"/>
                </a:lnTo>
                <a:cubicBezTo>
                  <a:pt x="2807520" y="549107"/>
                  <a:pt x="2802417" y="548591"/>
                  <a:pt x="2793160" y="551071"/>
                </a:cubicBezTo>
                <a:lnTo>
                  <a:pt x="2784749" y="556542"/>
                </a:lnTo>
                <a:lnTo>
                  <a:pt x="2794925" y="554377"/>
                </a:lnTo>
                <a:lnTo>
                  <a:pt x="2811699" y="560057"/>
                </a:lnTo>
                <a:lnTo>
                  <a:pt x="2780547" y="560057"/>
                </a:lnTo>
                <a:lnTo>
                  <a:pt x="2794925" y="565736"/>
                </a:lnTo>
                <a:lnTo>
                  <a:pt x="2763773" y="565737"/>
                </a:lnTo>
                <a:lnTo>
                  <a:pt x="2763773" y="568510"/>
                </a:lnTo>
                <a:lnTo>
                  <a:pt x="2732627" y="563115"/>
                </a:lnTo>
                <a:cubicBezTo>
                  <a:pt x="2702270" y="563115"/>
                  <a:pt x="2687095" y="565882"/>
                  <a:pt x="2687095" y="571415"/>
                </a:cubicBezTo>
                <a:lnTo>
                  <a:pt x="2639174" y="565737"/>
                </a:lnTo>
                <a:lnTo>
                  <a:pt x="2608021" y="565736"/>
                </a:lnTo>
                <a:lnTo>
                  <a:pt x="2608022" y="571415"/>
                </a:lnTo>
                <a:lnTo>
                  <a:pt x="2593649" y="571415"/>
                </a:lnTo>
                <a:lnTo>
                  <a:pt x="2593648" y="563115"/>
                </a:lnTo>
                <a:lnTo>
                  <a:pt x="2624795" y="563115"/>
                </a:lnTo>
                <a:lnTo>
                  <a:pt x="2624796" y="560057"/>
                </a:lnTo>
                <a:lnTo>
                  <a:pt x="2531343" y="560057"/>
                </a:lnTo>
                <a:cubicBezTo>
                  <a:pt x="2531344" y="552485"/>
                  <a:pt x="2520963" y="548699"/>
                  <a:pt x="2500196" y="548699"/>
                </a:cubicBezTo>
                <a:lnTo>
                  <a:pt x="2500196" y="540398"/>
                </a:lnTo>
                <a:lnTo>
                  <a:pt x="2531343" y="540398"/>
                </a:lnTo>
                <a:lnTo>
                  <a:pt x="2531343" y="546077"/>
                </a:lnTo>
                <a:lnTo>
                  <a:pt x="2545722" y="546078"/>
                </a:lnTo>
                <a:cubicBezTo>
                  <a:pt x="2566489" y="546077"/>
                  <a:pt x="2576875" y="544185"/>
                  <a:pt x="2576875" y="540398"/>
                </a:cubicBezTo>
                <a:cubicBezTo>
                  <a:pt x="2562496" y="540398"/>
                  <a:pt x="2531344" y="537486"/>
                  <a:pt x="2483423" y="531661"/>
                </a:cubicBezTo>
                <a:cubicBezTo>
                  <a:pt x="2483423" y="522050"/>
                  <a:pt x="2493804" y="517244"/>
                  <a:pt x="2514570" y="517245"/>
                </a:cubicBezTo>
                <a:cubicBezTo>
                  <a:pt x="2523358" y="517245"/>
                  <a:pt x="2538134" y="519174"/>
                  <a:pt x="2558902" y="523033"/>
                </a:cubicBezTo>
                <a:lnTo>
                  <a:pt x="2609997" y="534086"/>
                </a:lnTo>
                <a:lnTo>
                  <a:pt x="2608136" y="527138"/>
                </a:lnTo>
                <a:lnTo>
                  <a:pt x="2622025" y="523416"/>
                </a:lnTo>
                <a:lnTo>
                  <a:pt x="2671376" y="522445"/>
                </a:lnTo>
                <a:lnTo>
                  <a:pt x="2668313" y="511013"/>
                </a:lnTo>
                <a:cubicBezTo>
                  <a:pt x="2722568" y="500560"/>
                  <a:pt x="2771734" y="491942"/>
                  <a:pt x="2815809" y="485158"/>
                </a:cubicBezTo>
                <a:lnTo>
                  <a:pt x="2831473" y="483169"/>
                </a:lnTo>
                <a:lnTo>
                  <a:pt x="2826073" y="483169"/>
                </a:lnTo>
                <a:lnTo>
                  <a:pt x="2780546" y="488849"/>
                </a:lnTo>
                <a:lnTo>
                  <a:pt x="2763773" y="488849"/>
                </a:lnTo>
                <a:lnTo>
                  <a:pt x="2780546" y="483170"/>
                </a:lnTo>
                <a:lnTo>
                  <a:pt x="2780546" y="452152"/>
                </a:lnTo>
                <a:cubicBezTo>
                  <a:pt x="2699079" y="452152"/>
                  <a:pt x="2647160" y="447346"/>
                  <a:pt x="2624796" y="437735"/>
                </a:cubicBezTo>
                <a:cubicBezTo>
                  <a:pt x="2624795" y="435405"/>
                  <a:pt x="2593649" y="431619"/>
                  <a:pt x="2531343" y="426377"/>
                </a:cubicBezTo>
                <a:cubicBezTo>
                  <a:pt x="2531344" y="420844"/>
                  <a:pt x="2520963" y="418077"/>
                  <a:pt x="2500195" y="418077"/>
                </a:cubicBezTo>
                <a:lnTo>
                  <a:pt x="2500196" y="392302"/>
                </a:lnTo>
                <a:cubicBezTo>
                  <a:pt x="2517766" y="392302"/>
                  <a:pt x="2548919" y="394196"/>
                  <a:pt x="2593648" y="397981"/>
                </a:cubicBezTo>
                <a:lnTo>
                  <a:pt x="2593648" y="395360"/>
                </a:lnTo>
                <a:lnTo>
                  <a:pt x="2576875" y="395360"/>
                </a:lnTo>
                <a:cubicBezTo>
                  <a:pt x="2576875" y="389535"/>
                  <a:pt x="2592846" y="386623"/>
                  <a:pt x="2624796" y="386623"/>
                </a:cubicBezTo>
                <a:lnTo>
                  <a:pt x="2624795" y="378323"/>
                </a:lnTo>
                <a:cubicBezTo>
                  <a:pt x="2624795" y="373954"/>
                  <a:pt x="2629591" y="370168"/>
                  <a:pt x="2639174" y="366964"/>
                </a:cubicBezTo>
                <a:lnTo>
                  <a:pt x="2608022" y="355169"/>
                </a:lnTo>
                <a:cubicBezTo>
                  <a:pt x="2619203" y="351674"/>
                  <a:pt x="2624796" y="348906"/>
                  <a:pt x="2624795" y="346869"/>
                </a:cubicBezTo>
                <a:lnTo>
                  <a:pt x="2593649" y="349489"/>
                </a:lnTo>
                <a:cubicBezTo>
                  <a:pt x="2556904" y="332598"/>
                  <a:pt x="2530547" y="324152"/>
                  <a:pt x="2514570" y="324151"/>
                </a:cubicBezTo>
                <a:cubicBezTo>
                  <a:pt x="2383584" y="311046"/>
                  <a:pt x="2315688" y="301580"/>
                  <a:pt x="2310898" y="295756"/>
                </a:cubicBezTo>
                <a:lnTo>
                  <a:pt x="2310898" y="275659"/>
                </a:lnTo>
                <a:cubicBezTo>
                  <a:pt x="2280548" y="275659"/>
                  <a:pt x="2265372" y="273767"/>
                  <a:pt x="2265373" y="269980"/>
                </a:cubicBezTo>
                <a:cubicBezTo>
                  <a:pt x="2274957" y="269981"/>
                  <a:pt x="2279746" y="269107"/>
                  <a:pt x="2279746" y="267359"/>
                </a:cubicBezTo>
                <a:cubicBezTo>
                  <a:pt x="2211060" y="252215"/>
                  <a:pt x="2148754" y="244643"/>
                  <a:pt x="2092848" y="244643"/>
                </a:cubicBezTo>
                <a:lnTo>
                  <a:pt x="2092848" y="235905"/>
                </a:lnTo>
                <a:cubicBezTo>
                  <a:pt x="2116804" y="235906"/>
                  <a:pt x="2132783" y="231245"/>
                  <a:pt x="2140768" y="221925"/>
                </a:cubicBezTo>
                <a:cubicBezTo>
                  <a:pt x="2150353" y="221925"/>
                  <a:pt x="2155147" y="220905"/>
                  <a:pt x="2155148" y="218867"/>
                </a:cubicBezTo>
                <a:cubicBezTo>
                  <a:pt x="2175913" y="220906"/>
                  <a:pt x="2191885" y="221926"/>
                  <a:pt x="2203067" y="221926"/>
                </a:cubicBezTo>
                <a:lnTo>
                  <a:pt x="2186294" y="227605"/>
                </a:lnTo>
                <a:lnTo>
                  <a:pt x="2375592" y="252943"/>
                </a:lnTo>
                <a:cubicBezTo>
                  <a:pt x="2409139" y="270127"/>
                  <a:pt x="2476233" y="278717"/>
                  <a:pt x="2576874" y="278717"/>
                </a:cubicBezTo>
                <a:cubicBezTo>
                  <a:pt x="2621604" y="267359"/>
                  <a:pt x="2663137" y="260660"/>
                  <a:pt x="2701473" y="258623"/>
                </a:cubicBezTo>
                <a:cubicBezTo>
                  <a:pt x="2701473" y="261826"/>
                  <a:pt x="2722240" y="269398"/>
                  <a:pt x="2763773" y="281339"/>
                </a:cubicBezTo>
                <a:lnTo>
                  <a:pt x="2811699" y="281339"/>
                </a:lnTo>
                <a:cubicBezTo>
                  <a:pt x="2811699" y="288329"/>
                  <a:pt x="2822079" y="294008"/>
                  <a:pt x="2842846" y="298377"/>
                </a:cubicBezTo>
                <a:lnTo>
                  <a:pt x="2873998" y="295755"/>
                </a:lnTo>
                <a:lnTo>
                  <a:pt x="2888378" y="295756"/>
                </a:lnTo>
                <a:cubicBezTo>
                  <a:pt x="2888378" y="299542"/>
                  <a:pt x="2898757" y="301435"/>
                  <a:pt x="2919524" y="301435"/>
                </a:cubicBezTo>
                <a:lnTo>
                  <a:pt x="2919524" y="304055"/>
                </a:lnTo>
                <a:lnTo>
                  <a:pt x="2842847" y="307113"/>
                </a:lnTo>
                <a:lnTo>
                  <a:pt x="2842846" y="318473"/>
                </a:lnTo>
                <a:cubicBezTo>
                  <a:pt x="2842846" y="320220"/>
                  <a:pt x="2847641" y="321094"/>
                  <a:pt x="2857224" y="321093"/>
                </a:cubicBezTo>
                <a:lnTo>
                  <a:pt x="2842846" y="326773"/>
                </a:lnTo>
                <a:lnTo>
                  <a:pt x="2842846" y="329831"/>
                </a:lnTo>
                <a:lnTo>
                  <a:pt x="2857224" y="329830"/>
                </a:lnTo>
                <a:cubicBezTo>
                  <a:pt x="2857225" y="327792"/>
                  <a:pt x="2862816" y="324879"/>
                  <a:pt x="2873998" y="321094"/>
                </a:cubicBezTo>
                <a:lnTo>
                  <a:pt x="2857225" y="315414"/>
                </a:lnTo>
                <a:cubicBezTo>
                  <a:pt x="2868407" y="309881"/>
                  <a:pt x="2878793" y="307113"/>
                  <a:pt x="2888377" y="307113"/>
                </a:cubicBezTo>
                <a:cubicBezTo>
                  <a:pt x="2937896" y="308860"/>
                  <a:pt x="2974640" y="316434"/>
                  <a:pt x="2998597" y="329831"/>
                </a:cubicBezTo>
                <a:lnTo>
                  <a:pt x="3012976" y="329831"/>
                </a:lnTo>
                <a:lnTo>
                  <a:pt x="3044128" y="326773"/>
                </a:lnTo>
                <a:cubicBezTo>
                  <a:pt x="3080867" y="327937"/>
                  <a:pt x="3127990" y="336529"/>
                  <a:pt x="3185500" y="352548"/>
                </a:cubicBezTo>
                <a:cubicBezTo>
                  <a:pt x="3227034" y="358372"/>
                  <a:pt x="3247799" y="363177"/>
                  <a:pt x="3247800" y="366964"/>
                </a:cubicBezTo>
                <a:lnTo>
                  <a:pt x="3278953" y="366963"/>
                </a:lnTo>
                <a:lnTo>
                  <a:pt x="3389178" y="369585"/>
                </a:lnTo>
                <a:cubicBezTo>
                  <a:pt x="3389178" y="367838"/>
                  <a:pt x="3393967" y="366963"/>
                  <a:pt x="3403551" y="366963"/>
                </a:cubicBezTo>
                <a:cubicBezTo>
                  <a:pt x="3403551" y="371041"/>
                  <a:pt x="3424317" y="373807"/>
                  <a:pt x="3465856" y="375265"/>
                </a:cubicBezTo>
                <a:cubicBezTo>
                  <a:pt x="3465856" y="381090"/>
                  <a:pt x="3486623" y="384001"/>
                  <a:pt x="3528155" y="384002"/>
                </a:cubicBezTo>
                <a:lnTo>
                  <a:pt x="3513776" y="389681"/>
                </a:lnTo>
                <a:cubicBezTo>
                  <a:pt x="3659147" y="394632"/>
                  <a:pt x="3731827" y="402204"/>
                  <a:pt x="3731826" y="412397"/>
                </a:cubicBezTo>
                <a:cubicBezTo>
                  <a:pt x="3754192" y="412397"/>
                  <a:pt x="3806111" y="417058"/>
                  <a:pt x="3887577" y="426377"/>
                </a:cubicBezTo>
                <a:cubicBezTo>
                  <a:pt x="3903555" y="426377"/>
                  <a:pt x="3924321" y="422591"/>
                  <a:pt x="3949882" y="415019"/>
                </a:cubicBezTo>
                <a:lnTo>
                  <a:pt x="3964255" y="415019"/>
                </a:lnTo>
                <a:lnTo>
                  <a:pt x="3964255" y="397981"/>
                </a:lnTo>
                <a:cubicBezTo>
                  <a:pt x="3964256" y="388662"/>
                  <a:pt x="3949080" y="384001"/>
                  <a:pt x="3918731" y="384002"/>
                </a:cubicBezTo>
                <a:lnTo>
                  <a:pt x="3918731" y="372643"/>
                </a:lnTo>
                <a:cubicBezTo>
                  <a:pt x="3960263" y="372643"/>
                  <a:pt x="3981029" y="365945"/>
                  <a:pt x="3981029" y="352547"/>
                </a:cubicBezTo>
                <a:cubicBezTo>
                  <a:pt x="3896366" y="331578"/>
                  <a:pt x="3828475" y="321093"/>
                  <a:pt x="3777359" y="321093"/>
                </a:cubicBezTo>
                <a:lnTo>
                  <a:pt x="3794131" y="315414"/>
                </a:lnTo>
                <a:lnTo>
                  <a:pt x="3794131" y="312793"/>
                </a:lnTo>
                <a:lnTo>
                  <a:pt x="3777359" y="312793"/>
                </a:lnTo>
                <a:lnTo>
                  <a:pt x="3746207" y="315415"/>
                </a:lnTo>
                <a:cubicBezTo>
                  <a:pt x="3746206" y="311628"/>
                  <a:pt x="3683907" y="305950"/>
                  <a:pt x="3559302" y="298377"/>
                </a:cubicBezTo>
                <a:cubicBezTo>
                  <a:pt x="3532148" y="291387"/>
                  <a:pt x="3516973" y="285708"/>
                  <a:pt x="3513776" y="281339"/>
                </a:cubicBezTo>
                <a:lnTo>
                  <a:pt x="3482630" y="284397"/>
                </a:lnTo>
                <a:lnTo>
                  <a:pt x="3465856" y="284397"/>
                </a:lnTo>
                <a:cubicBezTo>
                  <a:pt x="3465857" y="276825"/>
                  <a:pt x="3450674" y="273039"/>
                  <a:pt x="3420324" y="273039"/>
                </a:cubicBezTo>
                <a:lnTo>
                  <a:pt x="3434703" y="267359"/>
                </a:lnTo>
                <a:cubicBezTo>
                  <a:pt x="3413938" y="267360"/>
                  <a:pt x="3403551" y="263573"/>
                  <a:pt x="3403551" y="256002"/>
                </a:cubicBezTo>
                <a:lnTo>
                  <a:pt x="3372405" y="258623"/>
                </a:lnTo>
                <a:cubicBezTo>
                  <a:pt x="3372404" y="256874"/>
                  <a:pt x="3367609" y="256000"/>
                  <a:pt x="3358025" y="256001"/>
                </a:cubicBezTo>
                <a:cubicBezTo>
                  <a:pt x="3358025" y="257749"/>
                  <a:pt x="3352434" y="258623"/>
                  <a:pt x="3341252" y="258622"/>
                </a:cubicBezTo>
                <a:lnTo>
                  <a:pt x="3324478" y="252943"/>
                </a:lnTo>
                <a:cubicBezTo>
                  <a:pt x="3335660" y="252943"/>
                  <a:pt x="3341251" y="252069"/>
                  <a:pt x="3341252" y="250322"/>
                </a:cubicBezTo>
                <a:cubicBezTo>
                  <a:pt x="3317289" y="250322"/>
                  <a:pt x="3296522" y="247410"/>
                  <a:pt x="3278953" y="241585"/>
                </a:cubicBezTo>
                <a:cubicBezTo>
                  <a:pt x="3258186" y="234013"/>
                  <a:pt x="3227033" y="230227"/>
                  <a:pt x="3185501" y="230227"/>
                </a:cubicBezTo>
                <a:lnTo>
                  <a:pt x="3185501" y="221926"/>
                </a:lnTo>
                <a:lnTo>
                  <a:pt x="3199879" y="221925"/>
                </a:lnTo>
                <a:lnTo>
                  <a:pt x="3247799" y="227605"/>
                </a:lnTo>
                <a:lnTo>
                  <a:pt x="3247799" y="221925"/>
                </a:lnTo>
                <a:cubicBezTo>
                  <a:pt x="3358025" y="225712"/>
                  <a:pt x="3446682" y="230372"/>
                  <a:pt x="3513777" y="235905"/>
                </a:cubicBezTo>
                <a:lnTo>
                  <a:pt x="3513777" y="233284"/>
                </a:lnTo>
                <a:cubicBezTo>
                  <a:pt x="3566492" y="233283"/>
                  <a:pt x="3639177" y="243623"/>
                  <a:pt x="3731826" y="264301"/>
                </a:cubicBezTo>
                <a:cubicBezTo>
                  <a:pt x="3814897" y="273912"/>
                  <a:pt x="3856430" y="282504"/>
                  <a:pt x="3856431" y="290077"/>
                </a:cubicBezTo>
                <a:lnTo>
                  <a:pt x="3839658" y="295755"/>
                </a:lnTo>
                <a:lnTo>
                  <a:pt x="3839657" y="298376"/>
                </a:lnTo>
                <a:cubicBezTo>
                  <a:pt x="3871605" y="298377"/>
                  <a:pt x="3887577" y="300269"/>
                  <a:pt x="3887578" y="304056"/>
                </a:cubicBezTo>
                <a:lnTo>
                  <a:pt x="3918731" y="301435"/>
                </a:lnTo>
                <a:lnTo>
                  <a:pt x="3933110" y="301435"/>
                </a:lnTo>
                <a:cubicBezTo>
                  <a:pt x="3953875" y="302017"/>
                  <a:pt x="3964255" y="303910"/>
                  <a:pt x="3964255" y="307113"/>
                </a:cubicBezTo>
                <a:lnTo>
                  <a:pt x="3933110" y="315414"/>
                </a:lnTo>
                <a:cubicBezTo>
                  <a:pt x="3982627" y="319782"/>
                  <a:pt x="4034546" y="331142"/>
                  <a:pt x="4088861" y="349489"/>
                </a:cubicBezTo>
                <a:cubicBezTo>
                  <a:pt x="4114416" y="349490"/>
                  <a:pt x="4140773" y="354295"/>
                  <a:pt x="4167933" y="363905"/>
                </a:cubicBezTo>
                <a:lnTo>
                  <a:pt x="4199080" y="363906"/>
                </a:lnTo>
                <a:lnTo>
                  <a:pt x="4199080" y="366964"/>
                </a:lnTo>
                <a:lnTo>
                  <a:pt x="4182306" y="372643"/>
                </a:lnTo>
                <a:cubicBezTo>
                  <a:pt x="4338859" y="387206"/>
                  <a:pt x="4417136" y="403223"/>
                  <a:pt x="4417137" y="420697"/>
                </a:cubicBezTo>
                <a:lnTo>
                  <a:pt x="4448283" y="418077"/>
                </a:lnTo>
                <a:lnTo>
                  <a:pt x="4465056" y="418077"/>
                </a:lnTo>
                <a:cubicBezTo>
                  <a:pt x="4465056" y="419825"/>
                  <a:pt x="4459465" y="420698"/>
                  <a:pt x="4448283" y="420697"/>
                </a:cubicBezTo>
                <a:cubicBezTo>
                  <a:pt x="4448283" y="423319"/>
                  <a:pt x="4474641" y="428124"/>
                  <a:pt x="4527355" y="435115"/>
                </a:cubicBezTo>
                <a:cubicBezTo>
                  <a:pt x="4527355" y="442978"/>
                  <a:pt x="4589661" y="455210"/>
                  <a:pt x="4714259" y="471811"/>
                </a:cubicBezTo>
                <a:lnTo>
                  <a:pt x="4714260" y="474869"/>
                </a:lnTo>
                <a:lnTo>
                  <a:pt x="4697486" y="480547"/>
                </a:lnTo>
                <a:cubicBezTo>
                  <a:pt x="4791733" y="489285"/>
                  <a:pt x="4838858" y="498751"/>
                  <a:pt x="4838858" y="508945"/>
                </a:cubicBezTo>
                <a:cubicBezTo>
                  <a:pt x="4864419" y="508945"/>
                  <a:pt x="4905952" y="516516"/>
                  <a:pt x="4963462" y="531661"/>
                </a:cubicBezTo>
                <a:lnTo>
                  <a:pt x="5102440" y="563115"/>
                </a:lnTo>
                <a:cubicBezTo>
                  <a:pt x="5092856" y="566609"/>
                  <a:pt x="5088061" y="569377"/>
                  <a:pt x="5088061" y="571415"/>
                </a:cubicBezTo>
                <a:cubicBezTo>
                  <a:pt x="5121609" y="573454"/>
                  <a:pt x="5142374" y="577240"/>
                  <a:pt x="5150365" y="582774"/>
                </a:cubicBezTo>
                <a:lnTo>
                  <a:pt x="5181513" y="580152"/>
                </a:lnTo>
                <a:lnTo>
                  <a:pt x="5195892" y="580153"/>
                </a:lnTo>
                <a:cubicBezTo>
                  <a:pt x="5195892" y="582191"/>
                  <a:pt x="5201484" y="584958"/>
                  <a:pt x="5212665" y="588453"/>
                </a:cubicBezTo>
                <a:cubicBezTo>
                  <a:pt x="5201484" y="588453"/>
                  <a:pt x="5195892" y="589473"/>
                  <a:pt x="5195892" y="591511"/>
                </a:cubicBezTo>
                <a:cubicBezTo>
                  <a:pt x="5207075" y="591511"/>
                  <a:pt x="5212665" y="592384"/>
                  <a:pt x="5212665" y="594133"/>
                </a:cubicBezTo>
                <a:lnTo>
                  <a:pt x="5181513" y="597190"/>
                </a:lnTo>
                <a:cubicBezTo>
                  <a:pt x="5149564" y="596025"/>
                  <a:pt x="5123207" y="590347"/>
                  <a:pt x="5102440" y="580153"/>
                </a:cubicBezTo>
                <a:lnTo>
                  <a:pt x="5071288" y="582774"/>
                </a:lnTo>
                <a:cubicBezTo>
                  <a:pt x="4994609" y="565299"/>
                  <a:pt x="4917135" y="552049"/>
                  <a:pt x="4838858" y="543019"/>
                </a:cubicBezTo>
                <a:lnTo>
                  <a:pt x="4822091" y="537341"/>
                </a:lnTo>
                <a:lnTo>
                  <a:pt x="4790938" y="540398"/>
                </a:lnTo>
                <a:lnTo>
                  <a:pt x="4728639" y="540397"/>
                </a:lnTo>
                <a:lnTo>
                  <a:pt x="4728638" y="537340"/>
                </a:lnTo>
                <a:lnTo>
                  <a:pt x="4790938" y="534719"/>
                </a:lnTo>
                <a:cubicBezTo>
                  <a:pt x="4790938" y="530642"/>
                  <a:pt x="4780552" y="528603"/>
                  <a:pt x="4759784" y="528603"/>
                </a:cubicBezTo>
                <a:lnTo>
                  <a:pt x="4745412" y="528602"/>
                </a:lnTo>
                <a:lnTo>
                  <a:pt x="4759785" y="534719"/>
                </a:lnTo>
                <a:lnTo>
                  <a:pt x="4714259" y="534720"/>
                </a:lnTo>
                <a:lnTo>
                  <a:pt x="4714259" y="528603"/>
                </a:lnTo>
                <a:lnTo>
                  <a:pt x="4651959" y="528603"/>
                </a:lnTo>
                <a:lnTo>
                  <a:pt x="4651960" y="543020"/>
                </a:lnTo>
                <a:cubicBezTo>
                  <a:pt x="4672726" y="543019"/>
                  <a:pt x="4708669" y="550591"/>
                  <a:pt x="4759785" y="565737"/>
                </a:cubicBezTo>
                <a:cubicBezTo>
                  <a:pt x="4871609" y="590783"/>
                  <a:pt x="4949885" y="605053"/>
                  <a:pt x="4994609" y="608548"/>
                </a:cubicBezTo>
                <a:cubicBezTo>
                  <a:pt x="4994608" y="612626"/>
                  <a:pt x="4999404" y="616412"/>
                  <a:pt x="5008988" y="619908"/>
                </a:cubicBezTo>
                <a:cubicBezTo>
                  <a:pt x="4999404" y="619907"/>
                  <a:pt x="4994609" y="620780"/>
                  <a:pt x="4994609" y="622528"/>
                </a:cubicBezTo>
                <a:cubicBezTo>
                  <a:pt x="5056915" y="630101"/>
                  <a:pt x="5088061" y="636799"/>
                  <a:pt x="5088061" y="642623"/>
                </a:cubicBezTo>
                <a:lnTo>
                  <a:pt x="5119213" y="639566"/>
                </a:lnTo>
                <a:cubicBezTo>
                  <a:pt x="5119213" y="652964"/>
                  <a:pt x="5155156" y="660535"/>
                  <a:pt x="5227038" y="662283"/>
                </a:cubicBezTo>
                <a:cubicBezTo>
                  <a:pt x="5380396" y="697814"/>
                  <a:pt x="5464263" y="715872"/>
                  <a:pt x="5478642" y="716453"/>
                </a:cubicBezTo>
                <a:cubicBezTo>
                  <a:pt x="5592058" y="729850"/>
                  <a:pt x="5648767" y="740335"/>
                  <a:pt x="5648766" y="747907"/>
                </a:cubicBezTo>
                <a:cubicBezTo>
                  <a:pt x="5648767" y="753440"/>
                  <a:pt x="5659152" y="756207"/>
                  <a:pt x="5679919" y="756207"/>
                </a:cubicBezTo>
                <a:lnTo>
                  <a:pt x="5679918" y="753587"/>
                </a:lnTo>
                <a:cubicBezTo>
                  <a:pt x="5708671" y="753587"/>
                  <a:pt x="5750204" y="761159"/>
                  <a:pt x="5804517" y="776303"/>
                </a:cubicBezTo>
                <a:cubicBezTo>
                  <a:pt x="5817298" y="776303"/>
                  <a:pt x="5843656" y="781983"/>
                  <a:pt x="5883590" y="793342"/>
                </a:cubicBezTo>
                <a:lnTo>
                  <a:pt x="5866817" y="799021"/>
                </a:lnTo>
                <a:lnTo>
                  <a:pt x="5866817" y="804699"/>
                </a:lnTo>
                <a:cubicBezTo>
                  <a:pt x="5866816" y="808777"/>
                  <a:pt x="5882392" y="814347"/>
                  <a:pt x="5913545" y="821409"/>
                </a:cubicBezTo>
                <a:lnTo>
                  <a:pt x="6026642" y="842117"/>
                </a:lnTo>
                <a:lnTo>
                  <a:pt x="6028477" y="841881"/>
                </a:lnTo>
                <a:cubicBezTo>
                  <a:pt x="6069732" y="833214"/>
                  <a:pt x="6156847" y="808594"/>
                  <a:pt x="6289822" y="768022"/>
                </a:cubicBezTo>
                <a:cubicBezTo>
                  <a:pt x="6360002" y="784400"/>
                  <a:pt x="6400901" y="773836"/>
                  <a:pt x="6412520" y="736328"/>
                </a:cubicBezTo>
                <a:lnTo>
                  <a:pt x="6439625" y="754107"/>
                </a:lnTo>
                <a:cubicBezTo>
                  <a:pt x="6444676" y="737800"/>
                  <a:pt x="6480236" y="728265"/>
                  <a:pt x="6546318" y="725502"/>
                </a:cubicBezTo>
                <a:cubicBezTo>
                  <a:pt x="6547835" y="720607"/>
                  <a:pt x="6544011" y="716744"/>
                  <a:pt x="6534856" y="713908"/>
                </a:cubicBezTo>
                <a:cubicBezTo>
                  <a:pt x="6547041" y="706961"/>
                  <a:pt x="6554905" y="697781"/>
                  <a:pt x="6558441" y="686366"/>
                </a:cubicBezTo>
                <a:cubicBezTo>
                  <a:pt x="6604193" y="689813"/>
                  <a:pt x="6691339" y="673024"/>
                  <a:pt x="6819875" y="635992"/>
                </a:cubicBezTo>
                <a:cubicBezTo>
                  <a:pt x="6881836" y="608717"/>
                  <a:pt x="6922735" y="598153"/>
                  <a:pt x="6942572" y="604298"/>
                </a:cubicBezTo>
                <a:lnTo>
                  <a:pt x="6955073" y="563939"/>
                </a:lnTo>
                <a:lnTo>
                  <a:pt x="6895563" y="545505"/>
                </a:lnTo>
                <a:lnTo>
                  <a:pt x="6890259" y="562628"/>
                </a:lnTo>
                <a:lnTo>
                  <a:pt x="6846772" y="549158"/>
                </a:lnTo>
                <a:lnTo>
                  <a:pt x="6865806" y="536289"/>
                </a:lnTo>
                <a:lnTo>
                  <a:pt x="6852076" y="532035"/>
                </a:lnTo>
                <a:cubicBezTo>
                  <a:pt x="6832240" y="525891"/>
                  <a:pt x="6820550" y="528525"/>
                  <a:pt x="6817014" y="539940"/>
                </a:cubicBezTo>
                <a:lnTo>
                  <a:pt x="6874251" y="565713"/>
                </a:lnTo>
                <a:lnTo>
                  <a:pt x="6871600" y="574271"/>
                </a:lnTo>
                <a:lnTo>
                  <a:pt x="6812091" y="555837"/>
                </a:lnTo>
                <a:lnTo>
                  <a:pt x="6784984" y="538062"/>
                </a:lnTo>
                <a:lnTo>
                  <a:pt x="6764043" y="548998"/>
                </a:lnTo>
                <a:cubicBezTo>
                  <a:pt x="6681441" y="551115"/>
                  <a:pt x="6595945" y="565286"/>
                  <a:pt x="6507547" y="591519"/>
                </a:cubicBezTo>
                <a:lnTo>
                  <a:pt x="6480062" y="574965"/>
                </a:lnTo>
                <a:cubicBezTo>
                  <a:pt x="6451386" y="597358"/>
                  <a:pt x="6421284" y="605456"/>
                  <a:pt x="6389755" y="599266"/>
                </a:cubicBezTo>
                <a:lnTo>
                  <a:pt x="6362649" y="581488"/>
                </a:lnTo>
                <a:cubicBezTo>
                  <a:pt x="6364165" y="576593"/>
                  <a:pt x="6370263" y="575802"/>
                  <a:pt x="6380945" y="579112"/>
                </a:cubicBezTo>
                <a:cubicBezTo>
                  <a:pt x="6382713" y="573404"/>
                  <a:pt x="6378256" y="568896"/>
                  <a:pt x="6367574" y="565587"/>
                </a:cubicBezTo>
                <a:cubicBezTo>
                  <a:pt x="6381287" y="559113"/>
                  <a:pt x="6389026" y="553021"/>
                  <a:pt x="6390795" y="547314"/>
                </a:cubicBezTo>
                <a:lnTo>
                  <a:pt x="6404529" y="551568"/>
                </a:lnTo>
                <a:lnTo>
                  <a:pt x="6432010" y="568121"/>
                </a:lnTo>
                <a:cubicBezTo>
                  <a:pt x="6444441" y="554995"/>
                  <a:pt x="6467561" y="550540"/>
                  <a:pt x="6501374" y="554759"/>
                </a:cubicBezTo>
                <a:cubicBezTo>
                  <a:pt x="6503142" y="549051"/>
                  <a:pt x="6500961" y="539887"/>
                  <a:pt x="6494836" y="527267"/>
                </a:cubicBezTo>
                <a:lnTo>
                  <a:pt x="6654867" y="480332"/>
                </a:lnTo>
                <a:cubicBezTo>
                  <a:pt x="6722934" y="454951"/>
                  <a:pt x="6769174" y="446042"/>
                  <a:pt x="6793591" y="453606"/>
                </a:cubicBezTo>
                <a:cubicBezTo>
                  <a:pt x="6802430" y="425068"/>
                  <a:pt x="6855651" y="412512"/>
                  <a:pt x="6953257" y="415937"/>
                </a:cubicBezTo>
                <a:lnTo>
                  <a:pt x="6942159" y="395076"/>
                </a:lnTo>
                <a:lnTo>
                  <a:pt x="6944811" y="386516"/>
                </a:lnTo>
                <a:cubicBezTo>
                  <a:pt x="7078226" y="376906"/>
                  <a:pt x="7148348" y="361100"/>
                  <a:pt x="7155167" y="339086"/>
                </a:cubicBezTo>
                <a:cubicBezTo>
                  <a:pt x="7211583" y="335113"/>
                  <a:pt x="7240928" y="329459"/>
                  <a:pt x="7243202" y="322120"/>
                </a:cubicBezTo>
                <a:cubicBezTo>
                  <a:pt x="7232520" y="318812"/>
                  <a:pt x="7227936" y="314713"/>
                  <a:pt x="7229451" y="309821"/>
                </a:cubicBezTo>
                <a:lnTo>
                  <a:pt x="7245474" y="314784"/>
                </a:lnTo>
                <a:lnTo>
                  <a:pt x="7272953" y="331336"/>
                </a:lnTo>
                <a:cubicBezTo>
                  <a:pt x="7288107" y="282417"/>
                  <a:pt x="7376768" y="260736"/>
                  <a:pt x="7538939" y="266290"/>
                </a:cubicBezTo>
                <a:lnTo>
                  <a:pt x="7527842" y="245427"/>
                </a:lnTo>
                <a:lnTo>
                  <a:pt x="7530494" y="236865"/>
                </a:lnTo>
                <a:lnTo>
                  <a:pt x="7560246" y="246081"/>
                </a:lnTo>
                <a:cubicBezTo>
                  <a:pt x="7594524" y="227211"/>
                  <a:pt x="7623868" y="221557"/>
                  <a:pt x="7648280" y="229118"/>
                </a:cubicBezTo>
                <a:cubicBezTo>
                  <a:pt x="7716071" y="193825"/>
                  <a:pt x="7775516" y="177387"/>
                  <a:pt x="7826604" y="179810"/>
                </a:cubicBezTo>
                <a:lnTo>
                  <a:pt x="7804051" y="147355"/>
                </a:lnTo>
                <a:cubicBezTo>
                  <a:pt x="7806829" y="138387"/>
                  <a:pt x="7818386" y="136158"/>
                  <a:pt x="7838727" y="140674"/>
                </a:cubicBezTo>
                <a:lnTo>
                  <a:pt x="7852463" y="144929"/>
                </a:lnTo>
                <a:lnTo>
                  <a:pt x="7879948" y="161482"/>
                </a:lnTo>
                <a:cubicBezTo>
                  <a:pt x="7883231" y="150883"/>
                  <a:pt x="7900129" y="150311"/>
                  <a:pt x="7930646" y="159763"/>
                </a:cubicBezTo>
                <a:lnTo>
                  <a:pt x="7932920" y="152425"/>
                </a:lnTo>
                <a:lnTo>
                  <a:pt x="7921822" y="131564"/>
                </a:lnTo>
                <a:cubicBezTo>
                  <a:pt x="7928389" y="110362"/>
                  <a:pt x="7975512" y="98599"/>
                  <a:pt x="8063199" y="96273"/>
                </a:cubicBezTo>
                <a:cubicBezTo>
                  <a:pt x="8143022" y="73418"/>
                  <a:pt x="8207076" y="63518"/>
                  <a:pt x="8255358" y="66578"/>
                </a:cubicBezTo>
                <a:close/>
                <a:moveTo>
                  <a:pt x="1282939" y="45433"/>
                </a:moveTo>
                <a:cubicBezTo>
                  <a:pt x="1321276" y="45434"/>
                  <a:pt x="1383581" y="51113"/>
                  <a:pt x="1469843" y="62471"/>
                </a:cubicBezTo>
                <a:cubicBezTo>
                  <a:pt x="1482618" y="68297"/>
                  <a:pt x="1503384" y="71208"/>
                  <a:pt x="1532142" y="71208"/>
                </a:cubicBezTo>
                <a:lnTo>
                  <a:pt x="1532143" y="93925"/>
                </a:lnTo>
                <a:cubicBezTo>
                  <a:pt x="1709457" y="115768"/>
                  <a:pt x="1798119" y="133679"/>
                  <a:pt x="1798119" y="147660"/>
                </a:cubicBezTo>
                <a:cubicBezTo>
                  <a:pt x="1786936" y="147659"/>
                  <a:pt x="1781346" y="148679"/>
                  <a:pt x="1781346" y="150717"/>
                </a:cubicBezTo>
                <a:lnTo>
                  <a:pt x="1812492" y="150717"/>
                </a:lnTo>
                <a:lnTo>
                  <a:pt x="1798120" y="170376"/>
                </a:lnTo>
                <a:lnTo>
                  <a:pt x="1829266" y="170376"/>
                </a:lnTo>
                <a:lnTo>
                  <a:pt x="1829266" y="176055"/>
                </a:lnTo>
                <a:cubicBezTo>
                  <a:pt x="1829266" y="180424"/>
                  <a:pt x="1823675" y="184356"/>
                  <a:pt x="1812492" y="187850"/>
                </a:cubicBezTo>
                <a:cubicBezTo>
                  <a:pt x="1812493" y="189597"/>
                  <a:pt x="1818083" y="190472"/>
                  <a:pt x="1829266" y="190471"/>
                </a:cubicBezTo>
                <a:lnTo>
                  <a:pt x="1812493" y="204887"/>
                </a:lnTo>
                <a:lnTo>
                  <a:pt x="1812493" y="221925"/>
                </a:lnTo>
                <a:lnTo>
                  <a:pt x="1843645" y="221926"/>
                </a:lnTo>
                <a:lnTo>
                  <a:pt x="1829266" y="227606"/>
                </a:lnTo>
                <a:cubicBezTo>
                  <a:pt x="1878790" y="241585"/>
                  <a:pt x="1935498" y="253817"/>
                  <a:pt x="1999395" y="264301"/>
                </a:cubicBezTo>
                <a:lnTo>
                  <a:pt x="1999396" y="267359"/>
                </a:lnTo>
                <a:lnTo>
                  <a:pt x="2030542" y="267359"/>
                </a:lnTo>
                <a:cubicBezTo>
                  <a:pt x="2030543" y="261535"/>
                  <a:pt x="2040929" y="258623"/>
                  <a:pt x="2061695" y="258623"/>
                </a:cubicBezTo>
                <a:lnTo>
                  <a:pt x="2061695" y="273039"/>
                </a:lnTo>
                <a:cubicBezTo>
                  <a:pt x="2085658" y="273039"/>
                  <a:pt x="2106425" y="275806"/>
                  <a:pt x="2123994" y="281339"/>
                </a:cubicBezTo>
                <a:cubicBezTo>
                  <a:pt x="2123994" y="283961"/>
                  <a:pt x="2150353" y="288766"/>
                  <a:pt x="2203068" y="295756"/>
                </a:cubicBezTo>
                <a:lnTo>
                  <a:pt x="2203068" y="298377"/>
                </a:lnTo>
                <a:lnTo>
                  <a:pt x="2186293" y="304056"/>
                </a:lnTo>
                <a:lnTo>
                  <a:pt x="2203067" y="304056"/>
                </a:lnTo>
                <a:cubicBezTo>
                  <a:pt x="2203067" y="302308"/>
                  <a:pt x="2207862" y="301435"/>
                  <a:pt x="2217446" y="301435"/>
                </a:cubicBezTo>
                <a:cubicBezTo>
                  <a:pt x="2220643" y="305221"/>
                  <a:pt x="2231024" y="307113"/>
                  <a:pt x="2248599" y="307114"/>
                </a:cubicBezTo>
                <a:cubicBezTo>
                  <a:pt x="2239015" y="312647"/>
                  <a:pt x="2228628" y="315414"/>
                  <a:pt x="2217446" y="315415"/>
                </a:cubicBezTo>
                <a:lnTo>
                  <a:pt x="2234219" y="321093"/>
                </a:lnTo>
                <a:lnTo>
                  <a:pt x="2234219" y="324152"/>
                </a:lnTo>
                <a:lnTo>
                  <a:pt x="2217447" y="329831"/>
                </a:lnTo>
                <a:cubicBezTo>
                  <a:pt x="2113615" y="324006"/>
                  <a:pt x="2061695" y="318327"/>
                  <a:pt x="2061695" y="312793"/>
                </a:cubicBezTo>
                <a:lnTo>
                  <a:pt x="2030543" y="315415"/>
                </a:lnTo>
                <a:cubicBezTo>
                  <a:pt x="2030543" y="307841"/>
                  <a:pt x="2004987" y="302163"/>
                  <a:pt x="1953871" y="298377"/>
                </a:cubicBezTo>
                <a:cubicBezTo>
                  <a:pt x="1931505" y="289057"/>
                  <a:pt x="1894762" y="284397"/>
                  <a:pt x="1843645" y="284398"/>
                </a:cubicBezTo>
                <a:lnTo>
                  <a:pt x="1843645" y="278717"/>
                </a:lnTo>
                <a:lnTo>
                  <a:pt x="1874792" y="278717"/>
                </a:lnTo>
                <a:lnTo>
                  <a:pt x="1812493" y="267359"/>
                </a:lnTo>
                <a:lnTo>
                  <a:pt x="1843645" y="267360"/>
                </a:lnTo>
                <a:lnTo>
                  <a:pt x="1843645" y="256001"/>
                </a:lnTo>
                <a:lnTo>
                  <a:pt x="1812493" y="258622"/>
                </a:lnTo>
                <a:cubicBezTo>
                  <a:pt x="1812492" y="251050"/>
                  <a:pt x="1791726" y="247264"/>
                  <a:pt x="1750192" y="247264"/>
                </a:cubicBezTo>
                <a:lnTo>
                  <a:pt x="1750193" y="244643"/>
                </a:lnTo>
                <a:cubicBezTo>
                  <a:pt x="1750192" y="242604"/>
                  <a:pt x="1755784" y="241585"/>
                  <a:pt x="1766966" y="241585"/>
                </a:cubicBezTo>
                <a:lnTo>
                  <a:pt x="1750192" y="235906"/>
                </a:lnTo>
                <a:cubicBezTo>
                  <a:pt x="1750193" y="234158"/>
                  <a:pt x="1755784" y="233284"/>
                  <a:pt x="1766966" y="233284"/>
                </a:cubicBezTo>
                <a:cubicBezTo>
                  <a:pt x="1766966" y="228042"/>
                  <a:pt x="1730223" y="221343"/>
                  <a:pt x="1656741" y="213187"/>
                </a:cubicBezTo>
                <a:cubicBezTo>
                  <a:pt x="1656741" y="211441"/>
                  <a:pt x="1662332" y="210568"/>
                  <a:pt x="1673515" y="210567"/>
                </a:cubicBezTo>
                <a:cubicBezTo>
                  <a:pt x="1631981" y="199791"/>
                  <a:pt x="1605625" y="188287"/>
                  <a:pt x="1594442" y="176056"/>
                </a:cubicBezTo>
                <a:cubicBezTo>
                  <a:pt x="1575274" y="160911"/>
                  <a:pt x="1554507" y="153339"/>
                  <a:pt x="1532143" y="153339"/>
                </a:cubicBezTo>
                <a:cubicBezTo>
                  <a:pt x="1498596" y="149552"/>
                  <a:pt x="1467443" y="147659"/>
                  <a:pt x="1438691" y="147660"/>
                </a:cubicBezTo>
                <a:cubicBezTo>
                  <a:pt x="1441887" y="143873"/>
                  <a:pt x="1452268" y="141980"/>
                  <a:pt x="1469843" y="141980"/>
                </a:cubicBezTo>
                <a:cubicBezTo>
                  <a:pt x="1449071" y="135282"/>
                  <a:pt x="1438690" y="127710"/>
                  <a:pt x="1438691" y="119263"/>
                </a:cubicBezTo>
                <a:lnTo>
                  <a:pt x="1438691" y="110963"/>
                </a:lnTo>
                <a:lnTo>
                  <a:pt x="1407538" y="110963"/>
                </a:lnTo>
                <a:lnTo>
                  <a:pt x="1407539" y="96546"/>
                </a:lnTo>
                <a:cubicBezTo>
                  <a:pt x="1407538" y="89266"/>
                  <a:pt x="1355625" y="77907"/>
                  <a:pt x="1251787" y="62472"/>
                </a:cubicBezTo>
                <a:lnTo>
                  <a:pt x="1282939" y="62471"/>
                </a:lnTo>
                <a:lnTo>
                  <a:pt x="1282940" y="59850"/>
                </a:lnTo>
                <a:cubicBezTo>
                  <a:pt x="1282939" y="57811"/>
                  <a:pt x="1277349" y="56792"/>
                  <a:pt x="1266166" y="56792"/>
                </a:cubicBezTo>
                <a:cubicBezTo>
                  <a:pt x="1277349" y="53588"/>
                  <a:pt x="1282940" y="49803"/>
                  <a:pt x="1282939" y="45433"/>
                </a:cubicBezTo>
                <a:close/>
                <a:moveTo>
                  <a:pt x="1048116" y="17037"/>
                </a:moveTo>
                <a:cubicBezTo>
                  <a:pt x="1068882" y="19076"/>
                  <a:pt x="1084854" y="20096"/>
                  <a:pt x="1096036" y="20096"/>
                </a:cubicBezTo>
                <a:lnTo>
                  <a:pt x="1096036" y="22717"/>
                </a:lnTo>
                <a:lnTo>
                  <a:pt x="1079263" y="28396"/>
                </a:lnTo>
                <a:lnTo>
                  <a:pt x="1110415" y="28396"/>
                </a:lnTo>
                <a:cubicBezTo>
                  <a:pt x="1110415" y="31891"/>
                  <a:pt x="1068882" y="37570"/>
                  <a:pt x="985816" y="45434"/>
                </a:cubicBezTo>
                <a:lnTo>
                  <a:pt x="985817" y="48492"/>
                </a:lnTo>
                <a:lnTo>
                  <a:pt x="971437" y="48491"/>
                </a:lnTo>
                <a:cubicBezTo>
                  <a:pt x="971437" y="42667"/>
                  <a:pt x="965847" y="39754"/>
                  <a:pt x="954663" y="39754"/>
                </a:cubicBezTo>
                <a:lnTo>
                  <a:pt x="971437" y="34076"/>
                </a:lnTo>
                <a:cubicBezTo>
                  <a:pt x="960255" y="30289"/>
                  <a:pt x="954663" y="27523"/>
                  <a:pt x="954664" y="25775"/>
                </a:cubicBezTo>
                <a:cubicBezTo>
                  <a:pt x="965846" y="19951"/>
                  <a:pt x="976226" y="17037"/>
                  <a:pt x="985816" y="17038"/>
                </a:cubicBezTo>
                <a:lnTo>
                  <a:pt x="1016963" y="20095"/>
                </a:lnTo>
                <a:close/>
                <a:moveTo>
                  <a:pt x="1203866" y="0"/>
                </a:moveTo>
                <a:lnTo>
                  <a:pt x="1297318" y="0"/>
                </a:lnTo>
                <a:cubicBezTo>
                  <a:pt x="1350034" y="4952"/>
                  <a:pt x="1376392" y="8738"/>
                  <a:pt x="1376392" y="11358"/>
                </a:cubicBezTo>
                <a:cubicBezTo>
                  <a:pt x="1344443" y="11358"/>
                  <a:pt x="1328465" y="12377"/>
                  <a:pt x="1328465" y="14416"/>
                </a:cubicBezTo>
                <a:lnTo>
                  <a:pt x="1297319" y="11358"/>
                </a:lnTo>
                <a:lnTo>
                  <a:pt x="1282940" y="11358"/>
                </a:lnTo>
                <a:cubicBezTo>
                  <a:pt x="1282940" y="15144"/>
                  <a:pt x="1277348" y="17038"/>
                  <a:pt x="1266166" y="17037"/>
                </a:cubicBezTo>
                <a:cubicBezTo>
                  <a:pt x="1224633" y="15290"/>
                  <a:pt x="1203867" y="9611"/>
                  <a:pt x="12038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29520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84341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994900" y="2971800"/>
            <a:ext cx="1181100" cy="210185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474909" y="1790700"/>
            <a:ext cx="4634291" cy="30226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23201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8700" y="1778000"/>
            <a:ext cx="1879600" cy="33274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487997" y="1794019"/>
            <a:ext cx="1879600" cy="33274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52894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475288" y="1824038"/>
            <a:ext cx="4630737" cy="2954337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05140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960405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2379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/>
          <p:cNvSpPr>
            <a:spLocks noGrp="1"/>
          </p:cNvSpPr>
          <p:nvPr>
            <p:ph type="pic" sz="quarter" idx="10"/>
          </p:nvPr>
        </p:nvSpPr>
        <p:spPr>
          <a:xfrm>
            <a:off x="1672092" y="493812"/>
            <a:ext cx="3828823" cy="5819901"/>
          </a:xfrm>
          <a:custGeom>
            <a:avLst/>
            <a:gdLst>
              <a:gd name="connsiteX0" fmla="*/ 744370 w 2136111"/>
              <a:gd name="connsiteY0" fmla="*/ 3142975 h 3327072"/>
              <a:gd name="connsiteX1" fmla="*/ 759775 w 2136111"/>
              <a:gd name="connsiteY1" fmla="*/ 3142975 h 3327072"/>
              <a:gd name="connsiteX2" fmla="*/ 744370 w 2136111"/>
              <a:gd name="connsiteY2" fmla="*/ 3158380 h 3327072"/>
              <a:gd name="connsiteX3" fmla="*/ 333525 w 2136111"/>
              <a:gd name="connsiteY3" fmla="*/ 3101889 h 3327072"/>
              <a:gd name="connsiteX4" fmla="*/ 343796 w 2136111"/>
              <a:gd name="connsiteY4" fmla="*/ 3101889 h 3327072"/>
              <a:gd name="connsiteX5" fmla="*/ 343796 w 2136111"/>
              <a:gd name="connsiteY5" fmla="*/ 3117298 h 3327072"/>
              <a:gd name="connsiteX6" fmla="*/ 333525 w 2136111"/>
              <a:gd name="connsiteY6" fmla="*/ 3117298 h 3327072"/>
              <a:gd name="connsiteX7" fmla="*/ 770047 w 2136111"/>
              <a:gd name="connsiteY7" fmla="*/ 3060806 h 3327072"/>
              <a:gd name="connsiteX8" fmla="*/ 775184 w 2136111"/>
              <a:gd name="connsiteY8" fmla="*/ 3060806 h 3327072"/>
              <a:gd name="connsiteX9" fmla="*/ 775184 w 2136111"/>
              <a:gd name="connsiteY9" fmla="*/ 3076212 h 3327072"/>
              <a:gd name="connsiteX10" fmla="*/ 785456 w 2136111"/>
              <a:gd name="connsiteY10" fmla="*/ 3071078 h 3327072"/>
              <a:gd name="connsiteX11" fmla="*/ 790590 w 2136111"/>
              <a:gd name="connsiteY11" fmla="*/ 3071078 h 3327072"/>
              <a:gd name="connsiteX12" fmla="*/ 790590 w 2136111"/>
              <a:gd name="connsiteY12" fmla="*/ 3076212 h 3327072"/>
              <a:gd name="connsiteX13" fmla="*/ 764913 w 2136111"/>
              <a:gd name="connsiteY13" fmla="*/ 3117298 h 3327072"/>
              <a:gd name="connsiteX14" fmla="*/ 770047 w 2136111"/>
              <a:gd name="connsiteY14" fmla="*/ 3127569 h 3327072"/>
              <a:gd name="connsiteX15" fmla="*/ 744370 w 2136111"/>
              <a:gd name="connsiteY15" fmla="*/ 3137841 h 3327072"/>
              <a:gd name="connsiteX16" fmla="*/ 744370 w 2136111"/>
              <a:gd name="connsiteY16" fmla="*/ 3122432 h 3327072"/>
              <a:gd name="connsiteX17" fmla="*/ 749507 w 2136111"/>
              <a:gd name="connsiteY17" fmla="*/ 3117298 h 3327072"/>
              <a:gd name="connsiteX18" fmla="*/ 744370 w 2136111"/>
              <a:gd name="connsiteY18" fmla="*/ 3101889 h 3327072"/>
              <a:gd name="connsiteX19" fmla="*/ 770047 w 2136111"/>
              <a:gd name="connsiteY19" fmla="*/ 3060806 h 3327072"/>
              <a:gd name="connsiteX20" fmla="*/ 759775 w 2136111"/>
              <a:gd name="connsiteY20" fmla="*/ 3050535 h 3327072"/>
              <a:gd name="connsiteX21" fmla="*/ 759775 w 2136111"/>
              <a:gd name="connsiteY21" fmla="*/ 3055669 h 3327072"/>
              <a:gd name="connsiteX22" fmla="*/ 749507 w 2136111"/>
              <a:gd name="connsiteY22" fmla="*/ 3065940 h 3327072"/>
              <a:gd name="connsiteX23" fmla="*/ 749507 w 2136111"/>
              <a:gd name="connsiteY23" fmla="*/ 3060806 h 3327072"/>
              <a:gd name="connsiteX24" fmla="*/ 759775 w 2136111"/>
              <a:gd name="connsiteY24" fmla="*/ 3050535 h 3327072"/>
              <a:gd name="connsiteX25" fmla="*/ 862486 w 2136111"/>
              <a:gd name="connsiteY25" fmla="*/ 2968367 h 3327072"/>
              <a:gd name="connsiteX26" fmla="*/ 867624 w 2136111"/>
              <a:gd name="connsiteY26" fmla="*/ 2968367 h 3327072"/>
              <a:gd name="connsiteX27" fmla="*/ 877895 w 2136111"/>
              <a:gd name="connsiteY27" fmla="*/ 2988906 h 3327072"/>
              <a:gd name="connsiteX28" fmla="*/ 872758 w 2136111"/>
              <a:gd name="connsiteY28" fmla="*/ 2999177 h 3327072"/>
              <a:gd name="connsiteX29" fmla="*/ 852219 w 2136111"/>
              <a:gd name="connsiteY29" fmla="*/ 2994043 h 3327072"/>
              <a:gd name="connsiteX30" fmla="*/ 852219 w 2136111"/>
              <a:gd name="connsiteY30" fmla="*/ 2978638 h 3327072"/>
              <a:gd name="connsiteX31" fmla="*/ 862486 w 2136111"/>
              <a:gd name="connsiteY31" fmla="*/ 2968367 h 3327072"/>
              <a:gd name="connsiteX32" fmla="*/ 1119266 w 2136111"/>
              <a:gd name="connsiteY32" fmla="*/ 2963229 h 3327072"/>
              <a:gd name="connsiteX33" fmla="*/ 1124404 w 2136111"/>
              <a:gd name="connsiteY33" fmla="*/ 2968367 h 3327072"/>
              <a:gd name="connsiteX34" fmla="*/ 1119266 w 2136111"/>
              <a:gd name="connsiteY34" fmla="*/ 2983772 h 3327072"/>
              <a:gd name="connsiteX35" fmla="*/ 1108995 w 2136111"/>
              <a:gd name="connsiteY35" fmla="*/ 2973500 h 3327072"/>
              <a:gd name="connsiteX36" fmla="*/ 1119266 w 2136111"/>
              <a:gd name="connsiteY36" fmla="*/ 2963229 h 3327072"/>
              <a:gd name="connsiteX37" fmla="*/ 1196301 w 2136111"/>
              <a:gd name="connsiteY37" fmla="*/ 2958095 h 3327072"/>
              <a:gd name="connsiteX38" fmla="*/ 1201435 w 2136111"/>
              <a:gd name="connsiteY38" fmla="*/ 2958095 h 3327072"/>
              <a:gd name="connsiteX39" fmla="*/ 1211706 w 2136111"/>
              <a:gd name="connsiteY39" fmla="*/ 2968367 h 3327072"/>
              <a:gd name="connsiteX40" fmla="*/ 1211706 w 2136111"/>
              <a:gd name="connsiteY40" fmla="*/ 2973500 h 3327072"/>
              <a:gd name="connsiteX41" fmla="*/ 1170624 w 2136111"/>
              <a:gd name="connsiteY41" fmla="*/ 2999177 h 3327072"/>
              <a:gd name="connsiteX42" fmla="*/ 1170624 w 2136111"/>
              <a:gd name="connsiteY42" fmla="*/ 2988906 h 3327072"/>
              <a:gd name="connsiteX43" fmla="*/ 1196301 w 2136111"/>
              <a:gd name="connsiteY43" fmla="*/ 2963229 h 3327072"/>
              <a:gd name="connsiteX44" fmla="*/ 872758 w 2136111"/>
              <a:gd name="connsiteY44" fmla="*/ 2947824 h 3327072"/>
              <a:gd name="connsiteX45" fmla="*/ 883029 w 2136111"/>
              <a:gd name="connsiteY45" fmla="*/ 2947824 h 3327072"/>
              <a:gd name="connsiteX46" fmla="*/ 893301 w 2136111"/>
              <a:gd name="connsiteY46" fmla="*/ 2958095 h 3327072"/>
              <a:gd name="connsiteX47" fmla="*/ 883029 w 2136111"/>
              <a:gd name="connsiteY47" fmla="*/ 2973500 h 3327072"/>
              <a:gd name="connsiteX48" fmla="*/ 877895 w 2136111"/>
              <a:gd name="connsiteY48" fmla="*/ 2973500 h 3327072"/>
              <a:gd name="connsiteX49" fmla="*/ 867624 w 2136111"/>
              <a:gd name="connsiteY49" fmla="*/ 2968367 h 3327072"/>
              <a:gd name="connsiteX50" fmla="*/ 872758 w 2136111"/>
              <a:gd name="connsiteY50" fmla="*/ 2947824 h 3327072"/>
              <a:gd name="connsiteX51" fmla="*/ 764913 w 2136111"/>
              <a:gd name="connsiteY51" fmla="*/ 2947824 h 3327072"/>
              <a:gd name="connsiteX52" fmla="*/ 775184 w 2136111"/>
              <a:gd name="connsiteY52" fmla="*/ 2947824 h 3327072"/>
              <a:gd name="connsiteX53" fmla="*/ 780318 w 2136111"/>
              <a:gd name="connsiteY53" fmla="*/ 2973500 h 3327072"/>
              <a:gd name="connsiteX54" fmla="*/ 770047 w 2136111"/>
              <a:gd name="connsiteY54" fmla="*/ 2978638 h 3327072"/>
              <a:gd name="connsiteX55" fmla="*/ 764913 w 2136111"/>
              <a:gd name="connsiteY55" fmla="*/ 2978638 h 3327072"/>
              <a:gd name="connsiteX56" fmla="*/ 764913 w 2136111"/>
              <a:gd name="connsiteY56" fmla="*/ 2968367 h 3327072"/>
              <a:gd name="connsiteX57" fmla="*/ 770047 w 2136111"/>
              <a:gd name="connsiteY57" fmla="*/ 2963229 h 3327072"/>
              <a:gd name="connsiteX58" fmla="*/ 764913 w 2136111"/>
              <a:gd name="connsiteY58" fmla="*/ 2952957 h 3327072"/>
              <a:gd name="connsiteX59" fmla="*/ 1139809 w 2136111"/>
              <a:gd name="connsiteY59" fmla="*/ 2922147 h 3327072"/>
              <a:gd name="connsiteX60" fmla="*/ 1144943 w 2136111"/>
              <a:gd name="connsiteY60" fmla="*/ 2922147 h 3327072"/>
              <a:gd name="connsiteX61" fmla="*/ 1155215 w 2136111"/>
              <a:gd name="connsiteY61" fmla="*/ 2932414 h 3327072"/>
              <a:gd name="connsiteX62" fmla="*/ 1155215 w 2136111"/>
              <a:gd name="connsiteY62" fmla="*/ 2937552 h 3327072"/>
              <a:gd name="connsiteX63" fmla="*/ 1150081 w 2136111"/>
              <a:gd name="connsiteY63" fmla="*/ 2937552 h 3327072"/>
              <a:gd name="connsiteX64" fmla="*/ 1139809 w 2136111"/>
              <a:gd name="connsiteY64" fmla="*/ 2927281 h 3327072"/>
              <a:gd name="connsiteX65" fmla="*/ 1160352 w 2136111"/>
              <a:gd name="connsiteY65" fmla="*/ 2896466 h 3327072"/>
              <a:gd name="connsiteX66" fmla="*/ 1165486 w 2136111"/>
              <a:gd name="connsiteY66" fmla="*/ 2911875 h 3327072"/>
              <a:gd name="connsiteX67" fmla="*/ 1160352 w 2136111"/>
              <a:gd name="connsiteY67" fmla="*/ 2911875 h 3327072"/>
              <a:gd name="connsiteX68" fmla="*/ 1150081 w 2136111"/>
              <a:gd name="connsiteY68" fmla="*/ 2901604 h 3327072"/>
              <a:gd name="connsiteX69" fmla="*/ 816266 w 2136111"/>
              <a:gd name="connsiteY69" fmla="*/ 2881061 h 3327072"/>
              <a:gd name="connsiteX70" fmla="*/ 816266 w 2136111"/>
              <a:gd name="connsiteY70" fmla="*/ 2896466 h 3327072"/>
              <a:gd name="connsiteX71" fmla="*/ 795727 w 2136111"/>
              <a:gd name="connsiteY71" fmla="*/ 2947824 h 3327072"/>
              <a:gd name="connsiteX72" fmla="*/ 795727 w 2136111"/>
              <a:gd name="connsiteY72" fmla="*/ 2958095 h 3327072"/>
              <a:gd name="connsiteX73" fmla="*/ 790590 w 2136111"/>
              <a:gd name="connsiteY73" fmla="*/ 2958095 h 3327072"/>
              <a:gd name="connsiteX74" fmla="*/ 764913 w 2136111"/>
              <a:gd name="connsiteY74" fmla="*/ 2932414 h 3327072"/>
              <a:gd name="connsiteX75" fmla="*/ 770047 w 2136111"/>
              <a:gd name="connsiteY75" fmla="*/ 2911875 h 3327072"/>
              <a:gd name="connsiteX76" fmla="*/ 780318 w 2136111"/>
              <a:gd name="connsiteY76" fmla="*/ 2917009 h 3327072"/>
              <a:gd name="connsiteX77" fmla="*/ 780318 w 2136111"/>
              <a:gd name="connsiteY77" fmla="*/ 2911875 h 3327072"/>
              <a:gd name="connsiteX78" fmla="*/ 775184 w 2136111"/>
              <a:gd name="connsiteY78" fmla="*/ 2906738 h 3327072"/>
              <a:gd name="connsiteX79" fmla="*/ 780318 w 2136111"/>
              <a:gd name="connsiteY79" fmla="*/ 2901604 h 3327072"/>
              <a:gd name="connsiteX80" fmla="*/ 790590 w 2136111"/>
              <a:gd name="connsiteY80" fmla="*/ 2906738 h 3327072"/>
              <a:gd name="connsiteX81" fmla="*/ 795727 w 2136111"/>
              <a:gd name="connsiteY81" fmla="*/ 2906738 h 3327072"/>
              <a:gd name="connsiteX82" fmla="*/ 816266 w 2136111"/>
              <a:gd name="connsiteY82" fmla="*/ 2881061 h 3327072"/>
              <a:gd name="connsiteX83" fmla="*/ 1345232 w 2136111"/>
              <a:gd name="connsiteY83" fmla="*/ 2865655 h 3327072"/>
              <a:gd name="connsiteX84" fmla="*/ 1350370 w 2136111"/>
              <a:gd name="connsiteY84" fmla="*/ 2865655 h 3327072"/>
              <a:gd name="connsiteX85" fmla="*/ 1350370 w 2136111"/>
              <a:gd name="connsiteY85" fmla="*/ 2881061 h 3327072"/>
              <a:gd name="connsiteX86" fmla="*/ 1345232 w 2136111"/>
              <a:gd name="connsiteY86" fmla="*/ 2881061 h 3327072"/>
              <a:gd name="connsiteX87" fmla="*/ 1334960 w 2136111"/>
              <a:gd name="connsiteY87" fmla="*/ 2870789 h 3327072"/>
              <a:gd name="connsiteX88" fmla="*/ 939521 w 2136111"/>
              <a:gd name="connsiteY88" fmla="*/ 2865655 h 3327072"/>
              <a:gd name="connsiteX89" fmla="*/ 934387 w 2136111"/>
              <a:gd name="connsiteY89" fmla="*/ 2875927 h 3327072"/>
              <a:gd name="connsiteX90" fmla="*/ 949792 w 2136111"/>
              <a:gd name="connsiteY90" fmla="*/ 2886195 h 3327072"/>
              <a:gd name="connsiteX91" fmla="*/ 954930 w 2136111"/>
              <a:gd name="connsiteY91" fmla="*/ 2886195 h 3327072"/>
              <a:gd name="connsiteX92" fmla="*/ 954930 w 2136111"/>
              <a:gd name="connsiteY92" fmla="*/ 2881061 h 3327072"/>
              <a:gd name="connsiteX93" fmla="*/ 939521 w 2136111"/>
              <a:gd name="connsiteY93" fmla="*/ 2865655 h 3327072"/>
              <a:gd name="connsiteX94" fmla="*/ 949792 w 2136111"/>
              <a:gd name="connsiteY94" fmla="*/ 2839975 h 3327072"/>
              <a:gd name="connsiteX95" fmla="*/ 934387 w 2136111"/>
              <a:gd name="connsiteY95" fmla="*/ 2855384 h 3327072"/>
              <a:gd name="connsiteX96" fmla="*/ 944658 w 2136111"/>
              <a:gd name="connsiteY96" fmla="*/ 2860518 h 3327072"/>
              <a:gd name="connsiteX97" fmla="*/ 949792 w 2136111"/>
              <a:gd name="connsiteY97" fmla="*/ 2860518 h 3327072"/>
              <a:gd name="connsiteX98" fmla="*/ 970335 w 2136111"/>
              <a:gd name="connsiteY98" fmla="*/ 2834841 h 3327072"/>
              <a:gd name="connsiteX99" fmla="*/ 965201 w 2136111"/>
              <a:gd name="connsiteY99" fmla="*/ 2850246 h 3327072"/>
              <a:gd name="connsiteX100" fmla="*/ 980607 w 2136111"/>
              <a:gd name="connsiteY100" fmla="*/ 2850246 h 3327072"/>
              <a:gd name="connsiteX101" fmla="*/ 980607 w 2136111"/>
              <a:gd name="connsiteY101" fmla="*/ 2845112 h 3327072"/>
              <a:gd name="connsiteX102" fmla="*/ 970335 w 2136111"/>
              <a:gd name="connsiteY102" fmla="*/ 2834841 h 3327072"/>
              <a:gd name="connsiteX103" fmla="*/ 754641 w 2136111"/>
              <a:gd name="connsiteY103" fmla="*/ 2757806 h 3327072"/>
              <a:gd name="connsiteX104" fmla="*/ 754641 w 2136111"/>
              <a:gd name="connsiteY104" fmla="*/ 2762944 h 3327072"/>
              <a:gd name="connsiteX105" fmla="*/ 749507 w 2136111"/>
              <a:gd name="connsiteY105" fmla="*/ 2773212 h 3327072"/>
              <a:gd name="connsiteX106" fmla="*/ 764913 w 2136111"/>
              <a:gd name="connsiteY106" fmla="*/ 2778349 h 3327072"/>
              <a:gd name="connsiteX107" fmla="*/ 764913 w 2136111"/>
              <a:gd name="connsiteY107" fmla="*/ 2783483 h 3327072"/>
              <a:gd name="connsiteX108" fmla="*/ 739236 w 2136111"/>
              <a:gd name="connsiteY108" fmla="*/ 2783483 h 3327072"/>
              <a:gd name="connsiteX109" fmla="*/ 754641 w 2136111"/>
              <a:gd name="connsiteY109" fmla="*/ 2757806 h 3327072"/>
              <a:gd name="connsiteX110" fmla="*/ 1216844 w 2136111"/>
              <a:gd name="connsiteY110" fmla="*/ 2737263 h 3327072"/>
              <a:gd name="connsiteX111" fmla="*/ 1216844 w 2136111"/>
              <a:gd name="connsiteY111" fmla="*/ 2752673 h 3327072"/>
              <a:gd name="connsiteX112" fmla="*/ 1227115 w 2136111"/>
              <a:gd name="connsiteY112" fmla="*/ 2742401 h 3327072"/>
              <a:gd name="connsiteX113" fmla="*/ 1227115 w 2136111"/>
              <a:gd name="connsiteY113" fmla="*/ 2737263 h 3327072"/>
              <a:gd name="connsiteX114" fmla="*/ 1134675 w 2136111"/>
              <a:gd name="connsiteY114" fmla="*/ 2706449 h 3327072"/>
              <a:gd name="connsiteX115" fmla="*/ 1124404 w 2136111"/>
              <a:gd name="connsiteY115" fmla="*/ 2726992 h 3327072"/>
              <a:gd name="connsiteX116" fmla="*/ 1134675 w 2136111"/>
              <a:gd name="connsiteY116" fmla="*/ 2732130 h 3327072"/>
              <a:gd name="connsiteX117" fmla="*/ 1139809 w 2136111"/>
              <a:gd name="connsiteY117" fmla="*/ 2716720 h 3327072"/>
              <a:gd name="connsiteX118" fmla="*/ 1150081 w 2136111"/>
              <a:gd name="connsiteY118" fmla="*/ 2721858 h 3327072"/>
              <a:gd name="connsiteX119" fmla="*/ 1160352 w 2136111"/>
              <a:gd name="connsiteY119" fmla="*/ 2711587 h 3327072"/>
              <a:gd name="connsiteX120" fmla="*/ 1134675 w 2136111"/>
              <a:gd name="connsiteY120" fmla="*/ 2706449 h 3327072"/>
              <a:gd name="connsiteX121" fmla="*/ 1370909 w 2136111"/>
              <a:gd name="connsiteY121" fmla="*/ 2691044 h 3327072"/>
              <a:gd name="connsiteX122" fmla="*/ 1370909 w 2136111"/>
              <a:gd name="connsiteY122" fmla="*/ 2701315 h 3327072"/>
              <a:gd name="connsiteX123" fmla="*/ 1365775 w 2136111"/>
              <a:gd name="connsiteY123" fmla="*/ 2721858 h 3327072"/>
              <a:gd name="connsiteX124" fmla="*/ 1376046 w 2136111"/>
              <a:gd name="connsiteY124" fmla="*/ 2752673 h 3327072"/>
              <a:gd name="connsiteX125" fmla="*/ 1360637 w 2136111"/>
              <a:gd name="connsiteY125" fmla="*/ 2762944 h 3327072"/>
              <a:gd name="connsiteX126" fmla="*/ 1360637 w 2136111"/>
              <a:gd name="connsiteY126" fmla="*/ 2768078 h 3327072"/>
              <a:gd name="connsiteX127" fmla="*/ 1370909 w 2136111"/>
              <a:gd name="connsiteY127" fmla="*/ 2783483 h 3327072"/>
              <a:gd name="connsiteX128" fmla="*/ 1350370 w 2136111"/>
              <a:gd name="connsiteY128" fmla="*/ 2809164 h 3327072"/>
              <a:gd name="connsiteX129" fmla="*/ 1355503 w 2136111"/>
              <a:gd name="connsiteY129" fmla="*/ 2809164 h 3327072"/>
              <a:gd name="connsiteX130" fmla="*/ 1355503 w 2136111"/>
              <a:gd name="connsiteY130" fmla="*/ 2814298 h 3327072"/>
              <a:gd name="connsiteX131" fmla="*/ 1345232 w 2136111"/>
              <a:gd name="connsiteY131" fmla="*/ 2829703 h 3327072"/>
              <a:gd name="connsiteX132" fmla="*/ 1345232 w 2136111"/>
              <a:gd name="connsiteY132" fmla="*/ 2845112 h 3327072"/>
              <a:gd name="connsiteX133" fmla="*/ 1319555 w 2136111"/>
              <a:gd name="connsiteY133" fmla="*/ 2881061 h 3327072"/>
              <a:gd name="connsiteX134" fmla="*/ 1324689 w 2136111"/>
              <a:gd name="connsiteY134" fmla="*/ 2891332 h 3327072"/>
              <a:gd name="connsiteX135" fmla="*/ 1299012 w 2136111"/>
              <a:gd name="connsiteY135" fmla="*/ 2922147 h 3327072"/>
              <a:gd name="connsiteX136" fmla="*/ 1278469 w 2136111"/>
              <a:gd name="connsiteY136" fmla="*/ 2958095 h 3327072"/>
              <a:gd name="connsiteX137" fmla="*/ 1227115 w 2136111"/>
              <a:gd name="connsiteY137" fmla="*/ 2983772 h 3327072"/>
              <a:gd name="connsiteX138" fmla="*/ 1221978 w 2136111"/>
              <a:gd name="connsiteY138" fmla="*/ 2983772 h 3327072"/>
              <a:gd name="connsiteX139" fmla="*/ 1232249 w 2136111"/>
              <a:gd name="connsiteY139" fmla="*/ 2968367 h 3327072"/>
              <a:gd name="connsiteX140" fmla="*/ 1206572 w 2136111"/>
              <a:gd name="connsiteY140" fmla="*/ 2952957 h 3327072"/>
              <a:gd name="connsiteX141" fmla="*/ 1206572 w 2136111"/>
              <a:gd name="connsiteY141" fmla="*/ 2947824 h 3327072"/>
              <a:gd name="connsiteX142" fmla="*/ 1221978 w 2136111"/>
              <a:gd name="connsiteY142" fmla="*/ 2922147 h 3327072"/>
              <a:gd name="connsiteX143" fmla="*/ 1237387 w 2136111"/>
              <a:gd name="connsiteY143" fmla="*/ 2906738 h 3327072"/>
              <a:gd name="connsiteX144" fmla="*/ 1227115 w 2136111"/>
              <a:gd name="connsiteY144" fmla="*/ 2891332 h 3327072"/>
              <a:gd name="connsiteX145" fmla="*/ 1268197 w 2136111"/>
              <a:gd name="connsiteY145" fmla="*/ 2824569 h 3327072"/>
              <a:gd name="connsiteX146" fmla="*/ 1293878 w 2136111"/>
              <a:gd name="connsiteY146" fmla="*/ 2788621 h 3327072"/>
              <a:gd name="connsiteX147" fmla="*/ 1314417 w 2136111"/>
              <a:gd name="connsiteY147" fmla="*/ 2778349 h 3327072"/>
              <a:gd name="connsiteX148" fmla="*/ 1309283 w 2136111"/>
              <a:gd name="connsiteY148" fmla="*/ 2752673 h 3327072"/>
              <a:gd name="connsiteX149" fmla="*/ 1370909 w 2136111"/>
              <a:gd name="connsiteY149" fmla="*/ 2691044 h 3327072"/>
              <a:gd name="connsiteX150" fmla="*/ 1360637 w 2136111"/>
              <a:gd name="connsiteY150" fmla="*/ 2644824 h 3327072"/>
              <a:gd name="connsiteX151" fmla="*/ 1370909 w 2136111"/>
              <a:gd name="connsiteY151" fmla="*/ 2644824 h 3327072"/>
              <a:gd name="connsiteX152" fmla="*/ 1376046 w 2136111"/>
              <a:gd name="connsiteY152" fmla="*/ 2660229 h 3327072"/>
              <a:gd name="connsiteX153" fmla="*/ 1365775 w 2136111"/>
              <a:gd name="connsiteY153" fmla="*/ 2660229 h 3327072"/>
              <a:gd name="connsiteX154" fmla="*/ 1360637 w 2136111"/>
              <a:gd name="connsiteY154" fmla="*/ 2644824 h 3327072"/>
              <a:gd name="connsiteX155" fmla="*/ 1401723 w 2136111"/>
              <a:gd name="connsiteY155" fmla="*/ 2634552 h 3327072"/>
              <a:gd name="connsiteX156" fmla="*/ 1406861 w 2136111"/>
              <a:gd name="connsiteY156" fmla="*/ 2634552 h 3327072"/>
              <a:gd name="connsiteX157" fmla="*/ 1396589 w 2136111"/>
              <a:gd name="connsiteY157" fmla="*/ 2644824 h 3327072"/>
              <a:gd name="connsiteX158" fmla="*/ 1391452 w 2136111"/>
              <a:gd name="connsiteY158" fmla="*/ 2644824 h 3327072"/>
              <a:gd name="connsiteX159" fmla="*/ 1401723 w 2136111"/>
              <a:gd name="connsiteY159" fmla="*/ 2634552 h 3327072"/>
              <a:gd name="connsiteX160" fmla="*/ 1350370 w 2136111"/>
              <a:gd name="connsiteY160" fmla="*/ 2593470 h 3327072"/>
              <a:gd name="connsiteX161" fmla="*/ 1355503 w 2136111"/>
              <a:gd name="connsiteY161" fmla="*/ 2593470 h 3327072"/>
              <a:gd name="connsiteX162" fmla="*/ 1370909 w 2136111"/>
              <a:gd name="connsiteY162" fmla="*/ 2598604 h 3327072"/>
              <a:gd name="connsiteX163" fmla="*/ 1370909 w 2136111"/>
              <a:gd name="connsiteY163" fmla="*/ 2603738 h 3327072"/>
              <a:gd name="connsiteX164" fmla="*/ 1355503 w 2136111"/>
              <a:gd name="connsiteY164" fmla="*/ 2603738 h 3327072"/>
              <a:gd name="connsiteX165" fmla="*/ 1252792 w 2136111"/>
              <a:gd name="connsiteY165" fmla="*/ 2557518 h 3327072"/>
              <a:gd name="connsiteX166" fmla="*/ 1252792 w 2136111"/>
              <a:gd name="connsiteY166" fmla="*/ 2572927 h 3327072"/>
              <a:gd name="connsiteX167" fmla="*/ 1257926 w 2136111"/>
              <a:gd name="connsiteY167" fmla="*/ 2572927 h 3327072"/>
              <a:gd name="connsiteX168" fmla="*/ 1263064 w 2136111"/>
              <a:gd name="connsiteY168" fmla="*/ 2557518 h 3327072"/>
              <a:gd name="connsiteX169" fmla="*/ 1427400 w 2136111"/>
              <a:gd name="connsiteY169" fmla="*/ 2536979 h 3327072"/>
              <a:gd name="connsiteX170" fmla="*/ 1427400 w 2136111"/>
              <a:gd name="connsiteY170" fmla="*/ 2547246 h 3327072"/>
              <a:gd name="connsiteX171" fmla="*/ 1417129 w 2136111"/>
              <a:gd name="connsiteY171" fmla="*/ 2557518 h 3327072"/>
              <a:gd name="connsiteX172" fmla="*/ 1411995 w 2136111"/>
              <a:gd name="connsiteY172" fmla="*/ 2547246 h 3327072"/>
              <a:gd name="connsiteX173" fmla="*/ 1411995 w 2136111"/>
              <a:gd name="connsiteY173" fmla="*/ 2542112 h 3327072"/>
              <a:gd name="connsiteX174" fmla="*/ 1427400 w 2136111"/>
              <a:gd name="connsiteY174" fmla="*/ 2536979 h 3327072"/>
              <a:gd name="connsiteX175" fmla="*/ 1237387 w 2136111"/>
              <a:gd name="connsiteY175" fmla="*/ 2526707 h 3327072"/>
              <a:gd name="connsiteX176" fmla="*/ 1237387 w 2136111"/>
              <a:gd name="connsiteY176" fmla="*/ 2542112 h 3327072"/>
              <a:gd name="connsiteX177" fmla="*/ 1247654 w 2136111"/>
              <a:gd name="connsiteY177" fmla="*/ 2542112 h 3327072"/>
              <a:gd name="connsiteX178" fmla="*/ 1247654 w 2136111"/>
              <a:gd name="connsiteY178" fmla="*/ 2536979 h 3327072"/>
              <a:gd name="connsiteX179" fmla="*/ 1237387 w 2136111"/>
              <a:gd name="connsiteY179" fmla="*/ 2526707 h 3327072"/>
              <a:gd name="connsiteX180" fmla="*/ 1468486 w 2136111"/>
              <a:gd name="connsiteY180" fmla="*/ 2521569 h 3327072"/>
              <a:gd name="connsiteX181" fmla="*/ 1478758 w 2136111"/>
              <a:gd name="connsiteY181" fmla="*/ 2531841 h 3327072"/>
              <a:gd name="connsiteX182" fmla="*/ 1468486 w 2136111"/>
              <a:gd name="connsiteY182" fmla="*/ 2536979 h 3327072"/>
              <a:gd name="connsiteX183" fmla="*/ 1257926 w 2136111"/>
              <a:gd name="connsiteY183" fmla="*/ 2485621 h 3327072"/>
              <a:gd name="connsiteX184" fmla="*/ 1257926 w 2136111"/>
              <a:gd name="connsiteY184" fmla="*/ 2490755 h 3327072"/>
              <a:gd name="connsiteX185" fmla="*/ 1268197 w 2136111"/>
              <a:gd name="connsiteY185" fmla="*/ 2501026 h 3327072"/>
              <a:gd name="connsiteX186" fmla="*/ 1273335 w 2136111"/>
              <a:gd name="connsiteY186" fmla="*/ 2501026 h 3327072"/>
              <a:gd name="connsiteX187" fmla="*/ 1268197 w 2136111"/>
              <a:gd name="connsiteY187" fmla="*/ 2485621 h 3327072"/>
              <a:gd name="connsiteX188" fmla="*/ 1468486 w 2136111"/>
              <a:gd name="connsiteY188" fmla="*/ 2439401 h 3327072"/>
              <a:gd name="connsiteX189" fmla="*/ 1483891 w 2136111"/>
              <a:gd name="connsiteY189" fmla="*/ 2439401 h 3327072"/>
              <a:gd name="connsiteX190" fmla="*/ 1483891 w 2136111"/>
              <a:gd name="connsiteY190" fmla="*/ 2444535 h 3327072"/>
              <a:gd name="connsiteX191" fmla="*/ 1468486 w 2136111"/>
              <a:gd name="connsiteY191" fmla="*/ 2449673 h 3327072"/>
              <a:gd name="connsiteX192" fmla="*/ 1411995 w 2136111"/>
              <a:gd name="connsiteY192" fmla="*/ 2423996 h 3327072"/>
              <a:gd name="connsiteX193" fmla="*/ 1406861 w 2136111"/>
              <a:gd name="connsiteY193" fmla="*/ 2434267 h 3327072"/>
              <a:gd name="connsiteX194" fmla="*/ 1427400 w 2136111"/>
              <a:gd name="connsiteY194" fmla="*/ 2439401 h 3327072"/>
              <a:gd name="connsiteX195" fmla="*/ 1427400 w 2136111"/>
              <a:gd name="connsiteY195" fmla="*/ 2434267 h 3327072"/>
              <a:gd name="connsiteX196" fmla="*/ 1427400 w 2136111"/>
              <a:gd name="connsiteY196" fmla="*/ 2341824 h 3327072"/>
              <a:gd name="connsiteX197" fmla="*/ 1427400 w 2136111"/>
              <a:gd name="connsiteY197" fmla="*/ 2362367 h 3327072"/>
              <a:gd name="connsiteX198" fmla="*/ 1437672 w 2136111"/>
              <a:gd name="connsiteY198" fmla="*/ 2352095 h 3327072"/>
              <a:gd name="connsiteX199" fmla="*/ 1437672 w 2136111"/>
              <a:gd name="connsiteY199" fmla="*/ 2341824 h 3327072"/>
              <a:gd name="connsiteX200" fmla="*/ 1473620 w 2136111"/>
              <a:gd name="connsiteY200" fmla="*/ 2305875 h 3327072"/>
              <a:gd name="connsiteX201" fmla="*/ 1468486 w 2136111"/>
              <a:gd name="connsiteY201" fmla="*/ 2316147 h 3327072"/>
              <a:gd name="connsiteX202" fmla="*/ 1483891 w 2136111"/>
              <a:gd name="connsiteY202" fmla="*/ 2316147 h 3327072"/>
              <a:gd name="connsiteX203" fmla="*/ 1473620 w 2136111"/>
              <a:gd name="connsiteY203" fmla="*/ 2305875 h 3327072"/>
              <a:gd name="connsiteX204" fmla="*/ 1489029 w 2136111"/>
              <a:gd name="connsiteY204" fmla="*/ 2259655 h 3327072"/>
              <a:gd name="connsiteX205" fmla="*/ 1494163 w 2136111"/>
              <a:gd name="connsiteY205" fmla="*/ 2275061 h 3327072"/>
              <a:gd name="connsiteX206" fmla="*/ 1504434 w 2136111"/>
              <a:gd name="connsiteY206" fmla="*/ 2264793 h 3327072"/>
              <a:gd name="connsiteX207" fmla="*/ 1494163 w 2136111"/>
              <a:gd name="connsiteY207" fmla="*/ 2259655 h 3327072"/>
              <a:gd name="connsiteX208" fmla="*/ 1540383 w 2136111"/>
              <a:gd name="connsiteY208" fmla="*/ 2228841 h 3327072"/>
              <a:gd name="connsiteX209" fmla="*/ 1530111 w 2136111"/>
              <a:gd name="connsiteY209" fmla="*/ 2239112 h 3327072"/>
              <a:gd name="connsiteX210" fmla="*/ 1535249 w 2136111"/>
              <a:gd name="connsiteY210" fmla="*/ 2239112 h 3327072"/>
              <a:gd name="connsiteX211" fmla="*/ 1545521 w 2136111"/>
              <a:gd name="connsiteY211" fmla="*/ 2228841 h 3327072"/>
              <a:gd name="connsiteX212" fmla="*/ 1509572 w 2136111"/>
              <a:gd name="connsiteY212" fmla="*/ 2223707 h 3327072"/>
              <a:gd name="connsiteX213" fmla="*/ 1499301 w 2136111"/>
              <a:gd name="connsiteY213" fmla="*/ 2233979 h 3327072"/>
              <a:gd name="connsiteX214" fmla="*/ 1499301 w 2136111"/>
              <a:gd name="connsiteY214" fmla="*/ 2239112 h 3327072"/>
              <a:gd name="connsiteX215" fmla="*/ 1524977 w 2136111"/>
              <a:gd name="connsiteY215" fmla="*/ 2254522 h 3327072"/>
              <a:gd name="connsiteX216" fmla="*/ 1530111 w 2136111"/>
              <a:gd name="connsiteY216" fmla="*/ 2254522 h 3327072"/>
              <a:gd name="connsiteX217" fmla="*/ 1530111 w 2136111"/>
              <a:gd name="connsiteY217" fmla="*/ 2244250 h 3327072"/>
              <a:gd name="connsiteX218" fmla="*/ 1514706 w 2136111"/>
              <a:gd name="connsiteY218" fmla="*/ 2244250 h 3327072"/>
              <a:gd name="connsiteX219" fmla="*/ 1514706 w 2136111"/>
              <a:gd name="connsiteY219" fmla="*/ 2239112 h 3327072"/>
              <a:gd name="connsiteX220" fmla="*/ 1519840 w 2136111"/>
              <a:gd name="connsiteY220" fmla="*/ 2228841 h 3327072"/>
              <a:gd name="connsiteX221" fmla="*/ 1530111 w 2136111"/>
              <a:gd name="connsiteY221" fmla="*/ 2131267 h 3327072"/>
              <a:gd name="connsiteX222" fmla="*/ 1535249 w 2136111"/>
              <a:gd name="connsiteY222" fmla="*/ 2146673 h 3327072"/>
              <a:gd name="connsiteX223" fmla="*/ 1540383 w 2136111"/>
              <a:gd name="connsiteY223" fmla="*/ 2146673 h 3327072"/>
              <a:gd name="connsiteX224" fmla="*/ 1540383 w 2136111"/>
              <a:gd name="connsiteY224" fmla="*/ 2131267 h 3327072"/>
              <a:gd name="connsiteX225" fmla="*/ 1566064 w 2136111"/>
              <a:gd name="connsiteY225" fmla="*/ 2090181 h 3327072"/>
              <a:gd name="connsiteX226" fmla="*/ 1571197 w 2136111"/>
              <a:gd name="connsiteY226" fmla="*/ 2090181 h 3327072"/>
              <a:gd name="connsiteX227" fmla="*/ 1581469 w 2136111"/>
              <a:gd name="connsiteY227" fmla="*/ 2100453 h 3327072"/>
              <a:gd name="connsiteX228" fmla="*/ 1581469 w 2136111"/>
              <a:gd name="connsiteY228" fmla="*/ 2105587 h 3327072"/>
              <a:gd name="connsiteX229" fmla="*/ 1571197 w 2136111"/>
              <a:gd name="connsiteY229" fmla="*/ 2120996 h 3327072"/>
              <a:gd name="connsiteX230" fmla="*/ 1560926 w 2136111"/>
              <a:gd name="connsiteY230" fmla="*/ 2105587 h 3327072"/>
              <a:gd name="connsiteX231" fmla="*/ 1566064 w 2136111"/>
              <a:gd name="connsiteY231" fmla="*/ 2090181 h 3327072"/>
              <a:gd name="connsiteX232" fmla="*/ 1617417 w 2136111"/>
              <a:gd name="connsiteY232" fmla="*/ 2013147 h 3327072"/>
              <a:gd name="connsiteX233" fmla="*/ 1627689 w 2136111"/>
              <a:gd name="connsiteY233" fmla="*/ 2013147 h 3327072"/>
              <a:gd name="connsiteX234" fmla="*/ 1632823 w 2136111"/>
              <a:gd name="connsiteY234" fmla="*/ 2028556 h 3327072"/>
              <a:gd name="connsiteX235" fmla="*/ 1622555 w 2136111"/>
              <a:gd name="connsiteY235" fmla="*/ 2033690 h 3327072"/>
              <a:gd name="connsiteX236" fmla="*/ 1617417 w 2136111"/>
              <a:gd name="connsiteY236" fmla="*/ 2013147 h 3327072"/>
              <a:gd name="connsiteX237" fmla="*/ 1612283 w 2136111"/>
              <a:gd name="connsiteY237" fmla="*/ 1961793 h 3327072"/>
              <a:gd name="connsiteX238" fmla="*/ 1596874 w 2136111"/>
              <a:gd name="connsiteY238" fmla="*/ 1977199 h 3327072"/>
              <a:gd name="connsiteX239" fmla="*/ 1596874 w 2136111"/>
              <a:gd name="connsiteY239" fmla="*/ 1982336 h 3327072"/>
              <a:gd name="connsiteX240" fmla="*/ 1612283 w 2136111"/>
              <a:gd name="connsiteY240" fmla="*/ 1966927 h 3327072"/>
              <a:gd name="connsiteX241" fmla="*/ 1673909 w 2136111"/>
              <a:gd name="connsiteY241" fmla="*/ 1859082 h 3327072"/>
              <a:gd name="connsiteX242" fmla="*/ 1679046 w 2136111"/>
              <a:gd name="connsiteY242" fmla="*/ 1859082 h 3327072"/>
              <a:gd name="connsiteX243" fmla="*/ 1699585 w 2136111"/>
              <a:gd name="connsiteY243" fmla="*/ 1874487 h 3327072"/>
              <a:gd name="connsiteX244" fmla="*/ 1694452 w 2136111"/>
              <a:gd name="connsiteY244" fmla="*/ 1874487 h 3327072"/>
              <a:gd name="connsiteX245" fmla="*/ 1673909 w 2136111"/>
              <a:gd name="connsiteY245" fmla="*/ 1859082 h 3327072"/>
              <a:gd name="connsiteX246" fmla="*/ 1689314 w 2136111"/>
              <a:gd name="connsiteY246" fmla="*/ 1823134 h 3327072"/>
              <a:gd name="connsiteX247" fmla="*/ 1689314 w 2136111"/>
              <a:gd name="connsiteY247" fmla="*/ 1833401 h 3327072"/>
              <a:gd name="connsiteX248" fmla="*/ 1668775 w 2136111"/>
              <a:gd name="connsiteY248" fmla="*/ 1864216 h 3327072"/>
              <a:gd name="connsiteX249" fmla="*/ 1663637 w 2136111"/>
              <a:gd name="connsiteY249" fmla="*/ 1864216 h 3327072"/>
              <a:gd name="connsiteX250" fmla="*/ 1653366 w 2136111"/>
              <a:gd name="connsiteY250" fmla="*/ 1853944 h 3327072"/>
              <a:gd name="connsiteX251" fmla="*/ 1673909 w 2136111"/>
              <a:gd name="connsiteY251" fmla="*/ 1838539 h 3327072"/>
              <a:gd name="connsiteX252" fmla="*/ 1653366 w 2136111"/>
              <a:gd name="connsiteY252" fmla="*/ 1833401 h 3327072"/>
              <a:gd name="connsiteX253" fmla="*/ 1653366 w 2136111"/>
              <a:gd name="connsiteY253" fmla="*/ 1823774 h 3327072"/>
              <a:gd name="connsiteX254" fmla="*/ 1654144 w 2136111"/>
              <a:gd name="connsiteY254" fmla="*/ 1823287 h 3327072"/>
              <a:gd name="connsiteX255" fmla="*/ 1679046 w 2136111"/>
              <a:gd name="connsiteY255" fmla="*/ 1828268 h 3327072"/>
              <a:gd name="connsiteX256" fmla="*/ 1679046 w 2136111"/>
              <a:gd name="connsiteY256" fmla="*/ 1807724 h 3327072"/>
              <a:gd name="connsiteX257" fmla="*/ 1694452 w 2136111"/>
              <a:gd name="connsiteY257" fmla="*/ 1807724 h 3327072"/>
              <a:gd name="connsiteX258" fmla="*/ 1694452 w 2136111"/>
              <a:gd name="connsiteY258" fmla="*/ 1817996 h 3327072"/>
              <a:gd name="connsiteX259" fmla="*/ 1679046 w 2136111"/>
              <a:gd name="connsiteY259" fmla="*/ 1812862 h 3327072"/>
              <a:gd name="connsiteX260" fmla="*/ 1617417 w 2136111"/>
              <a:gd name="connsiteY260" fmla="*/ 1782048 h 3327072"/>
              <a:gd name="connsiteX261" fmla="*/ 1607146 w 2136111"/>
              <a:gd name="connsiteY261" fmla="*/ 1792319 h 3327072"/>
              <a:gd name="connsiteX262" fmla="*/ 1607146 w 2136111"/>
              <a:gd name="connsiteY262" fmla="*/ 1797453 h 3327072"/>
              <a:gd name="connsiteX263" fmla="*/ 1622555 w 2136111"/>
              <a:gd name="connsiteY263" fmla="*/ 1797453 h 3327072"/>
              <a:gd name="connsiteX264" fmla="*/ 1622555 w 2136111"/>
              <a:gd name="connsiteY264" fmla="*/ 1782048 h 3327072"/>
              <a:gd name="connsiteX265" fmla="*/ 1699585 w 2136111"/>
              <a:gd name="connsiteY265" fmla="*/ 1776910 h 3327072"/>
              <a:gd name="connsiteX266" fmla="*/ 1709857 w 2136111"/>
              <a:gd name="connsiteY266" fmla="*/ 1787181 h 3327072"/>
              <a:gd name="connsiteX267" fmla="*/ 1699585 w 2136111"/>
              <a:gd name="connsiteY267" fmla="*/ 1792319 h 3327072"/>
              <a:gd name="connsiteX268" fmla="*/ 1735538 w 2136111"/>
              <a:gd name="connsiteY268" fmla="*/ 1735828 h 3327072"/>
              <a:gd name="connsiteX269" fmla="*/ 1745805 w 2136111"/>
              <a:gd name="connsiteY269" fmla="*/ 1735828 h 3327072"/>
              <a:gd name="connsiteX270" fmla="*/ 1745805 w 2136111"/>
              <a:gd name="connsiteY270" fmla="*/ 1746099 h 3327072"/>
              <a:gd name="connsiteX271" fmla="*/ 1735538 w 2136111"/>
              <a:gd name="connsiteY271" fmla="*/ 1756371 h 3327072"/>
              <a:gd name="connsiteX272" fmla="*/ 2105297 w 2136111"/>
              <a:gd name="connsiteY272" fmla="*/ 1504725 h 3327072"/>
              <a:gd name="connsiteX273" fmla="*/ 2110434 w 2136111"/>
              <a:gd name="connsiteY273" fmla="*/ 1504725 h 3327072"/>
              <a:gd name="connsiteX274" fmla="*/ 2105297 w 2136111"/>
              <a:gd name="connsiteY274" fmla="*/ 1520134 h 3327072"/>
              <a:gd name="connsiteX275" fmla="*/ 2095025 w 2136111"/>
              <a:gd name="connsiteY275" fmla="*/ 1509862 h 3327072"/>
              <a:gd name="connsiteX276" fmla="*/ 2125840 w 2136111"/>
              <a:gd name="connsiteY276" fmla="*/ 1468776 h 3327072"/>
              <a:gd name="connsiteX277" fmla="*/ 2130973 w 2136111"/>
              <a:gd name="connsiteY277" fmla="*/ 1468776 h 3327072"/>
              <a:gd name="connsiteX278" fmla="*/ 2130973 w 2136111"/>
              <a:gd name="connsiteY278" fmla="*/ 1479048 h 3327072"/>
              <a:gd name="connsiteX279" fmla="*/ 2110434 w 2136111"/>
              <a:gd name="connsiteY279" fmla="*/ 1484185 h 3327072"/>
              <a:gd name="connsiteX280" fmla="*/ 2125840 w 2136111"/>
              <a:gd name="connsiteY280" fmla="*/ 1468776 h 3327072"/>
              <a:gd name="connsiteX281" fmla="*/ 2120706 w 2136111"/>
              <a:gd name="connsiteY281" fmla="*/ 1381474 h 3327072"/>
              <a:gd name="connsiteX282" fmla="*/ 2136111 w 2136111"/>
              <a:gd name="connsiteY282" fmla="*/ 1386608 h 3327072"/>
              <a:gd name="connsiteX283" fmla="*/ 2136111 w 2136111"/>
              <a:gd name="connsiteY283" fmla="*/ 1391746 h 3327072"/>
              <a:gd name="connsiteX284" fmla="*/ 2120706 w 2136111"/>
              <a:gd name="connsiteY284" fmla="*/ 1391746 h 3327072"/>
              <a:gd name="connsiteX285" fmla="*/ 1365775 w 2136111"/>
              <a:gd name="connsiteY285" fmla="*/ 1371203 h 3327072"/>
              <a:gd name="connsiteX286" fmla="*/ 1360637 w 2136111"/>
              <a:gd name="connsiteY286" fmla="*/ 1391746 h 3327072"/>
              <a:gd name="connsiteX287" fmla="*/ 1365775 w 2136111"/>
              <a:gd name="connsiteY287" fmla="*/ 1396879 h 3327072"/>
              <a:gd name="connsiteX288" fmla="*/ 1340098 w 2136111"/>
              <a:gd name="connsiteY288" fmla="*/ 1432828 h 3327072"/>
              <a:gd name="connsiteX289" fmla="*/ 1350370 w 2136111"/>
              <a:gd name="connsiteY289" fmla="*/ 1443099 h 3327072"/>
              <a:gd name="connsiteX290" fmla="*/ 1376046 w 2136111"/>
              <a:gd name="connsiteY290" fmla="*/ 1386608 h 3327072"/>
              <a:gd name="connsiteX291" fmla="*/ 1370909 w 2136111"/>
              <a:gd name="connsiteY291" fmla="*/ 1371203 h 3327072"/>
              <a:gd name="connsiteX292" fmla="*/ 2033400 w 2136111"/>
              <a:gd name="connsiteY292" fmla="*/ 1294168 h 3327072"/>
              <a:gd name="connsiteX293" fmla="*/ 2043671 w 2136111"/>
              <a:gd name="connsiteY293" fmla="*/ 1319845 h 3327072"/>
              <a:gd name="connsiteX294" fmla="*/ 2023128 w 2136111"/>
              <a:gd name="connsiteY294" fmla="*/ 1381474 h 3327072"/>
              <a:gd name="connsiteX295" fmla="*/ 2007723 w 2136111"/>
              <a:gd name="connsiteY295" fmla="*/ 1371203 h 3327072"/>
              <a:gd name="connsiteX296" fmla="*/ 1987180 w 2136111"/>
              <a:gd name="connsiteY296" fmla="*/ 1391746 h 3327072"/>
              <a:gd name="connsiteX297" fmla="*/ 1976909 w 2136111"/>
              <a:gd name="connsiteY297" fmla="*/ 1391746 h 3327072"/>
              <a:gd name="connsiteX298" fmla="*/ 1997452 w 2136111"/>
              <a:gd name="connsiteY298" fmla="*/ 1366065 h 3327072"/>
              <a:gd name="connsiteX299" fmla="*/ 1992314 w 2136111"/>
              <a:gd name="connsiteY299" fmla="*/ 1355793 h 3327072"/>
              <a:gd name="connsiteX300" fmla="*/ 2033400 w 2136111"/>
              <a:gd name="connsiteY300" fmla="*/ 1294168 h 3327072"/>
              <a:gd name="connsiteX301" fmla="*/ 2038534 w 2136111"/>
              <a:gd name="connsiteY301" fmla="*/ 1273625 h 3327072"/>
              <a:gd name="connsiteX302" fmla="*/ 2053943 w 2136111"/>
              <a:gd name="connsiteY302" fmla="*/ 1289031 h 3327072"/>
              <a:gd name="connsiteX303" fmla="*/ 2043671 w 2136111"/>
              <a:gd name="connsiteY303" fmla="*/ 1299302 h 3327072"/>
              <a:gd name="connsiteX304" fmla="*/ 2038534 w 2136111"/>
              <a:gd name="connsiteY304" fmla="*/ 1299302 h 3327072"/>
              <a:gd name="connsiteX305" fmla="*/ 2028262 w 2136111"/>
              <a:gd name="connsiteY305" fmla="*/ 1283897 h 3327072"/>
              <a:gd name="connsiteX306" fmla="*/ 2038534 w 2136111"/>
              <a:gd name="connsiteY306" fmla="*/ 1273625 h 3327072"/>
              <a:gd name="connsiteX307" fmla="*/ 1560926 w 2136111"/>
              <a:gd name="connsiteY307" fmla="*/ 1247948 h 3327072"/>
              <a:gd name="connsiteX308" fmla="*/ 1566064 w 2136111"/>
              <a:gd name="connsiteY308" fmla="*/ 1273625 h 3327072"/>
              <a:gd name="connsiteX309" fmla="*/ 1555792 w 2136111"/>
              <a:gd name="connsiteY309" fmla="*/ 1278763 h 3327072"/>
              <a:gd name="connsiteX310" fmla="*/ 1540383 w 2136111"/>
              <a:gd name="connsiteY310" fmla="*/ 1268491 h 3327072"/>
              <a:gd name="connsiteX311" fmla="*/ 1560926 w 2136111"/>
              <a:gd name="connsiteY311" fmla="*/ 1247948 h 3327072"/>
              <a:gd name="connsiteX312" fmla="*/ 2043671 w 2136111"/>
              <a:gd name="connsiteY312" fmla="*/ 1242811 h 3327072"/>
              <a:gd name="connsiteX313" fmla="*/ 2069348 w 2136111"/>
              <a:gd name="connsiteY313" fmla="*/ 1242811 h 3327072"/>
              <a:gd name="connsiteX314" fmla="*/ 2069348 w 2136111"/>
              <a:gd name="connsiteY314" fmla="*/ 1258220 h 3327072"/>
              <a:gd name="connsiteX315" fmla="*/ 2059077 w 2136111"/>
              <a:gd name="connsiteY315" fmla="*/ 1268491 h 3327072"/>
              <a:gd name="connsiteX316" fmla="*/ 2043671 w 2136111"/>
              <a:gd name="connsiteY316" fmla="*/ 1242811 h 3327072"/>
              <a:gd name="connsiteX317" fmla="*/ 1406861 w 2136111"/>
              <a:gd name="connsiteY317" fmla="*/ 626543 h 3327072"/>
              <a:gd name="connsiteX318" fmla="*/ 1401723 w 2136111"/>
              <a:gd name="connsiteY318" fmla="*/ 641948 h 3327072"/>
              <a:gd name="connsiteX319" fmla="*/ 1406861 w 2136111"/>
              <a:gd name="connsiteY319" fmla="*/ 641948 h 3327072"/>
              <a:gd name="connsiteX320" fmla="*/ 1411995 w 2136111"/>
              <a:gd name="connsiteY320" fmla="*/ 631677 h 3327072"/>
              <a:gd name="connsiteX321" fmla="*/ 1411995 w 2136111"/>
              <a:gd name="connsiteY321" fmla="*/ 626543 h 3327072"/>
              <a:gd name="connsiteX322" fmla="*/ 1468486 w 2136111"/>
              <a:gd name="connsiteY322" fmla="*/ 518694 h 3327072"/>
              <a:gd name="connsiteX323" fmla="*/ 1447943 w 2136111"/>
              <a:gd name="connsiteY323" fmla="*/ 528966 h 3327072"/>
              <a:gd name="connsiteX324" fmla="*/ 1442809 w 2136111"/>
              <a:gd name="connsiteY324" fmla="*/ 523832 h 3327072"/>
              <a:gd name="connsiteX325" fmla="*/ 1442809 w 2136111"/>
              <a:gd name="connsiteY325" fmla="*/ 528966 h 3327072"/>
              <a:gd name="connsiteX326" fmla="*/ 1447943 w 2136111"/>
              <a:gd name="connsiteY326" fmla="*/ 539237 h 3327072"/>
              <a:gd name="connsiteX327" fmla="*/ 1401723 w 2136111"/>
              <a:gd name="connsiteY327" fmla="*/ 559780 h 3327072"/>
              <a:gd name="connsiteX328" fmla="*/ 1406861 w 2136111"/>
              <a:gd name="connsiteY328" fmla="*/ 585457 h 3327072"/>
              <a:gd name="connsiteX329" fmla="*/ 1376046 w 2136111"/>
              <a:gd name="connsiteY329" fmla="*/ 606000 h 3327072"/>
              <a:gd name="connsiteX330" fmla="*/ 1376046 w 2136111"/>
              <a:gd name="connsiteY330" fmla="*/ 616272 h 3327072"/>
              <a:gd name="connsiteX331" fmla="*/ 1381180 w 2136111"/>
              <a:gd name="connsiteY331" fmla="*/ 626543 h 3327072"/>
              <a:gd name="connsiteX332" fmla="*/ 1376046 w 2136111"/>
              <a:gd name="connsiteY332" fmla="*/ 626543 h 3327072"/>
              <a:gd name="connsiteX333" fmla="*/ 1365775 w 2136111"/>
              <a:gd name="connsiteY333" fmla="*/ 621409 h 3327072"/>
              <a:gd name="connsiteX334" fmla="*/ 1360637 w 2136111"/>
              <a:gd name="connsiteY334" fmla="*/ 626543 h 3327072"/>
              <a:gd name="connsiteX335" fmla="*/ 1365775 w 2136111"/>
              <a:gd name="connsiteY335" fmla="*/ 641948 h 3327072"/>
              <a:gd name="connsiteX336" fmla="*/ 1396589 w 2136111"/>
              <a:gd name="connsiteY336" fmla="*/ 621409 h 3327072"/>
              <a:gd name="connsiteX337" fmla="*/ 1391452 w 2136111"/>
              <a:gd name="connsiteY337" fmla="*/ 616272 h 3327072"/>
              <a:gd name="connsiteX338" fmla="*/ 1401723 w 2136111"/>
              <a:gd name="connsiteY338" fmla="*/ 600866 h 3327072"/>
              <a:gd name="connsiteX339" fmla="*/ 1411995 w 2136111"/>
              <a:gd name="connsiteY339" fmla="*/ 606000 h 3327072"/>
              <a:gd name="connsiteX340" fmla="*/ 1422266 w 2136111"/>
              <a:gd name="connsiteY340" fmla="*/ 606000 h 3327072"/>
              <a:gd name="connsiteX341" fmla="*/ 1453081 w 2136111"/>
              <a:gd name="connsiteY341" fmla="*/ 549509 h 3327072"/>
              <a:gd name="connsiteX342" fmla="*/ 1458215 w 2136111"/>
              <a:gd name="connsiteY342" fmla="*/ 539237 h 3327072"/>
              <a:gd name="connsiteX343" fmla="*/ 1468486 w 2136111"/>
              <a:gd name="connsiteY343" fmla="*/ 544375 h 3327072"/>
              <a:gd name="connsiteX344" fmla="*/ 1463352 w 2136111"/>
              <a:gd name="connsiteY344" fmla="*/ 534103 h 3327072"/>
              <a:gd name="connsiteX345" fmla="*/ 1468486 w 2136111"/>
              <a:gd name="connsiteY345" fmla="*/ 518694 h 3327072"/>
              <a:gd name="connsiteX346" fmla="*/ 1478758 w 2136111"/>
              <a:gd name="connsiteY346" fmla="*/ 472474 h 3327072"/>
              <a:gd name="connsiteX347" fmla="*/ 1458215 w 2136111"/>
              <a:gd name="connsiteY347" fmla="*/ 482746 h 3327072"/>
              <a:gd name="connsiteX348" fmla="*/ 1458215 w 2136111"/>
              <a:gd name="connsiteY348" fmla="*/ 493017 h 3327072"/>
              <a:gd name="connsiteX349" fmla="*/ 1478758 w 2136111"/>
              <a:gd name="connsiteY349" fmla="*/ 477612 h 3327072"/>
              <a:gd name="connsiteX350" fmla="*/ 1494163 w 2136111"/>
              <a:gd name="connsiteY350" fmla="*/ 436526 h 3327072"/>
              <a:gd name="connsiteX351" fmla="*/ 1499301 w 2136111"/>
              <a:gd name="connsiteY351" fmla="*/ 451935 h 3327072"/>
              <a:gd name="connsiteX352" fmla="*/ 1509572 w 2136111"/>
              <a:gd name="connsiteY352" fmla="*/ 451935 h 3327072"/>
              <a:gd name="connsiteX353" fmla="*/ 1494163 w 2136111"/>
              <a:gd name="connsiteY353" fmla="*/ 436526 h 3327072"/>
              <a:gd name="connsiteX354" fmla="*/ 1653366 w 2136111"/>
              <a:gd name="connsiteY354" fmla="*/ 261918 h 3327072"/>
              <a:gd name="connsiteX355" fmla="*/ 1658503 w 2136111"/>
              <a:gd name="connsiteY355" fmla="*/ 261918 h 3327072"/>
              <a:gd name="connsiteX356" fmla="*/ 1643094 w 2136111"/>
              <a:gd name="connsiteY356" fmla="*/ 287595 h 3327072"/>
              <a:gd name="connsiteX357" fmla="*/ 1643094 w 2136111"/>
              <a:gd name="connsiteY357" fmla="*/ 272185 h 3327072"/>
              <a:gd name="connsiteX358" fmla="*/ 1653366 w 2136111"/>
              <a:gd name="connsiteY358" fmla="*/ 261918 h 3327072"/>
              <a:gd name="connsiteX359" fmla="*/ 1684180 w 2136111"/>
              <a:gd name="connsiteY359" fmla="*/ 220832 h 3327072"/>
              <a:gd name="connsiteX360" fmla="*/ 1689314 w 2136111"/>
              <a:gd name="connsiteY360" fmla="*/ 231103 h 3327072"/>
              <a:gd name="connsiteX361" fmla="*/ 1679046 w 2136111"/>
              <a:gd name="connsiteY361" fmla="*/ 246509 h 3327072"/>
              <a:gd name="connsiteX362" fmla="*/ 1673909 w 2136111"/>
              <a:gd name="connsiteY362" fmla="*/ 246509 h 3327072"/>
              <a:gd name="connsiteX363" fmla="*/ 1663637 w 2136111"/>
              <a:gd name="connsiteY363" fmla="*/ 236237 h 3327072"/>
              <a:gd name="connsiteX364" fmla="*/ 1663637 w 2136111"/>
              <a:gd name="connsiteY364" fmla="*/ 231103 h 3327072"/>
              <a:gd name="connsiteX365" fmla="*/ 1684180 w 2136111"/>
              <a:gd name="connsiteY365" fmla="*/ 220832 h 3327072"/>
              <a:gd name="connsiteX366" fmla="*/ 1376046 w 2136111"/>
              <a:gd name="connsiteY366" fmla="*/ 143797 h 3327072"/>
              <a:gd name="connsiteX367" fmla="*/ 1396589 w 2136111"/>
              <a:gd name="connsiteY367" fmla="*/ 143797 h 3327072"/>
              <a:gd name="connsiteX368" fmla="*/ 1396589 w 2136111"/>
              <a:gd name="connsiteY368" fmla="*/ 174612 h 3327072"/>
              <a:gd name="connsiteX369" fmla="*/ 1386318 w 2136111"/>
              <a:gd name="connsiteY369" fmla="*/ 184883 h 3327072"/>
              <a:gd name="connsiteX370" fmla="*/ 1376046 w 2136111"/>
              <a:gd name="connsiteY370" fmla="*/ 184883 h 3327072"/>
              <a:gd name="connsiteX371" fmla="*/ 1376046 w 2136111"/>
              <a:gd name="connsiteY371" fmla="*/ 174612 h 3327072"/>
              <a:gd name="connsiteX372" fmla="*/ 1365775 w 2136111"/>
              <a:gd name="connsiteY372" fmla="*/ 174612 h 3327072"/>
              <a:gd name="connsiteX373" fmla="*/ 1350370 w 2136111"/>
              <a:gd name="connsiteY373" fmla="*/ 184883 h 3327072"/>
              <a:gd name="connsiteX374" fmla="*/ 1350370 w 2136111"/>
              <a:gd name="connsiteY374" fmla="*/ 215694 h 3327072"/>
              <a:gd name="connsiteX375" fmla="*/ 1309283 w 2136111"/>
              <a:gd name="connsiteY375" fmla="*/ 277323 h 3327072"/>
              <a:gd name="connsiteX376" fmla="*/ 1314417 w 2136111"/>
              <a:gd name="connsiteY376" fmla="*/ 308138 h 3327072"/>
              <a:gd name="connsiteX377" fmla="*/ 1355503 w 2136111"/>
              <a:gd name="connsiteY377" fmla="*/ 297866 h 3327072"/>
              <a:gd name="connsiteX378" fmla="*/ 1381180 w 2136111"/>
              <a:gd name="connsiteY378" fmla="*/ 318409 h 3327072"/>
              <a:gd name="connsiteX379" fmla="*/ 1381180 w 2136111"/>
              <a:gd name="connsiteY379" fmla="*/ 313272 h 3327072"/>
              <a:gd name="connsiteX380" fmla="*/ 1376046 w 2136111"/>
              <a:gd name="connsiteY380" fmla="*/ 308138 h 3327072"/>
              <a:gd name="connsiteX381" fmla="*/ 1401723 w 2136111"/>
              <a:gd name="connsiteY381" fmla="*/ 308138 h 3327072"/>
              <a:gd name="connsiteX382" fmla="*/ 1396589 w 2136111"/>
              <a:gd name="connsiteY382" fmla="*/ 318409 h 3327072"/>
              <a:gd name="connsiteX383" fmla="*/ 1396589 w 2136111"/>
              <a:gd name="connsiteY383" fmla="*/ 338948 h 3327072"/>
              <a:gd name="connsiteX384" fmla="*/ 1401723 w 2136111"/>
              <a:gd name="connsiteY384" fmla="*/ 338948 h 3327072"/>
              <a:gd name="connsiteX385" fmla="*/ 1437672 w 2136111"/>
              <a:gd name="connsiteY385" fmla="*/ 333815 h 3327072"/>
              <a:gd name="connsiteX386" fmla="*/ 1442809 w 2136111"/>
              <a:gd name="connsiteY386" fmla="*/ 338948 h 3327072"/>
              <a:gd name="connsiteX387" fmla="*/ 1442809 w 2136111"/>
              <a:gd name="connsiteY387" fmla="*/ 333815 h 3327072"/>
              <a:gd name="connsiteX388" fmla="*/ 1437672 w 2136111"/>
              <a:gd name="connsiteY388" fmla="*/ 328677 h 3327072"/>
              <a:gd name="connsiteX389" fmla="*/ 1447943 w 2136111"/>
              <a:gd name="connsiteY389" fmla="*/ 323543 h 3327072"/>
              <a:gd name="connsiteX390" fmla="*/ 1468486 w 2136111"/>
              <a:gd name="connsiteY390" fmla="*/ 338948 h 3327072"/>
              <a:gd name="connsiteX391" fmla="*/ 1463352 w 2136111"/>
              <a:gd name="connsiteY391" fmla="*/ 349220 h 3327072"/>
              <a:gd name="connsiteX392" fmla="*/ 1463352 w 2136111"/>
              <a:gd name="connsiteY392" fmla="*/ 354358 h 3327072"/>
              <a:gd name="connsiteX393" fmla="*/ 1468486 w 2136111"/>
              <a:gd name="connsiteY393" fmla="*/ 354358 h 3327072"/>
              <a:gd name="connsiteX394" fmla="*/ 1478758 w 2136111"/>
              <a:gd name="connsiteY394" fmla="*/ 349220 h 3327072"/>
              <a:gd name="connsiteX395" fmla="*/ 1483891 w 2136111"/>
              <a:gd name="connsiteY395" fmla="*/ 354358 h 3327072"/>
              <a:gd name="connsiteX396" fmla="*/ 1509572 w 2136111"/>
              <a:gd name="connsiteY396" fmla="*/ 349220 h 3327072"/>
              <a:gd name="connsiteX397" fmla="*/ 1540383 w 2136111"/>
              <a:gd name="connsiteY397" fmla="*/ 349220 h 3327072"/>
              <a:gd name="connsiteX398" fmla="*/ 1545521 w 2136111"/>
              <a:gd name="connsiteY398" fmla="*/ 354358 h 3327072"/>
              <a:gd name="connsiteX399" fmla="*/ 1560926 w 2136111"/>
              <a:gd name="connsiteY399" fmla="*/ 349220 h 3327072"/>
              <a:gd name="connsiteX400" fmla="*/ 1576331 w 2136111"/>
              <a:gd name="connsiteY400" fmla="*/ 354358 h 3327072"/>
              <a:gd name="connsiteX401" fmla="*/ 1576331 w 2136111"/>
              <a:gd name="connsiteY401" fmla="*/ 359491 h 3327072"/>
              <a:gd name="connsiteX402" fmla="*/ 1566064 w 2136111"/>
              <a:gd name="connsiteY402" fmla="*/ 374901 h 3327072"/>
              <a:gd name="connsiteX403" fmla="*/ 1581469 w 2136111"/>
              <a:gd name="connsiteY403" fmla="*/ 395444 h 3327072"/>
              <a:gd name="connsiteX404" fmla="*/ 1586603 w 2136111"/>
              <a:gd name="connsiteY404" fmla="*/ 395444 h 3327072"/>
              <a:gd name="connsiteX405" fmla="*/ 1612283 w 2136111"/>
              <a:gd name="connsiteY405" fmla="*/ 390306 h 3327072"/>
              <a:gd name="connsiteX406" fmla="*/ 1627689 w 2136111"/>
              <a:gd name="connsiteY406" fmla="*/ 415983 h 3327072"/>
              <a:gd name="connsiteX407" fmla="*/ 1612283 w 2136111"/>
              <a:gd name="connsiteY407" fmla="*/ 436526 h 3327072"/>
              <a:gd name="connsiteX408" fmla="*/ 1622555 w 2136111"/>
              <a:gd name="connsiteY408" fmla="*/ 436526 h 3327072"/>
              <a:gd name="connsiteX409" fmla="*/ 1622555 w 2136111"/>
              <a:gd name="connsiteY409" fmla="*/ 441663 h 3327072"/>
              <a:gd name="connsiteX410" fmla="*/ 1612283 w 2136111"/>
              <a:gd name="connsiteY410" fmla="*/ 441663 h 3327072"/>
              <a:gd name="connsiteX411" fmla="*/ 1612283 w 2136111"/>
              <a:gd name="connsiteY411" fmla="*/ 477612 h 3327072"/>
              <a:gd name="connsiteX412" fmla="*/ 1607146 w 2136111"/>
              <a:gd name="connsiteY412" fmla="*/ 477612 h 3327072"/>
              <a:gd name="connsiteX413" fmla="*/ 1607146 w 2136111"/>
              <a:gd name="connsiteY413" fmla="*/ 462203 h 3327072"/>
              <a:gd name="connsiteX414" fmla="*/ 1602012 w 2136111"/>
              <a:gd name="connsiteY414" fmla="*/ 462203 h 3327072"/>
              <a:gd name="connsiteX415" fmla="*/ 1602012 w 2136111"/>
              <a:gd name="connsiteY415" fmla="*/ 477612 h 3327072"/>
              <a:gd name="connsiteX416" fmla="*/ 1607146 w 2136111"/>
              <a:gd name="connsiteY416" fmla="*/ 482746 h 3327072"/>
              <a:gd name="connsiteX417" fmla="*/ 1586603 w 2136111"/>
              <a:gd name="connsiteY417" fmla="*/ 503289 h 3327072"/>
              <a:gd name="connsiteX418" fmla="*/ 1581469 w 2136111"/>
              <a:gd name="connsiteY418" fmla="*/ 503289 h 3327072"/>
              <a:gd name="connsiteX419" fmla="*/ 1581469 w 2136111"/>
              <a:gd name="connsiteY419" fmla="*/ 513560 h 3327072"/>
              <a:gd name="connsiteX420" fmla="*/ 1586603 w 2136111"/>
              <a:gd name="connsiteY420" fmla="*/ 518694 h 3327072"/>
              <a:gd name="connsiteX421" fmla="*/ 1550654 w 2136111"/>
              <a:gd name="connsiteY421" fmla="*/ 544375 h 3327072"/>
              <a:gd name="connsiteX422" fmla="*/ 1555792 w 2136111"/>
              <a:gd name="connsiteY422" fmla="*/ 554646 h 3327072"/>
              <a:gd name="connsiteX423" fmla="*/ 1545521 w 2136111"/>
              <a:gd name="connsiteY423" fmla="*/ 564918 h 3327072"/>
              <a:gd name="connsiteX424" fmla="*/ 1555792 w 2136111"/>
              <a:gd name="connsiteY424" fmla="*/ 575185 h 3327072"/>
              <a:gd name="connsiteX425" fmla="*/ 1535249 w 2136111"/>
              <a:gd name="connsiteY425" fmla="*/ 590595 h 3327072"/>
              <a:gd name="connsiteX426" fmla="*/ 1540383 w 2136111"/>
              <a:gd name="connsiteY426" fmla="*/ 600866 h 3327072"/>
              <a:gd name="connsiteX427" fmla="*/ 1540383 w 2136111"/>
              <a:gd name="connsiteY427" fmla="*/ 606000 h 3327072"/>
              <a:gd name="connsiteX428" fmla="*/ 1504434 w 2136111"/>
              <a:gd name="connsiteY428" fmla="*/ 636815 h 3327072"/>
              <a:gd name="connsiteX429" fmla="*/ 1504434 w 2136111"/>
              <a:gd name="connsiteY429" fmla="*/ 652220 h 3327072"/>
              <a:gd name="connsiteX430" fmla="*/ 1489029 w 2136111"/>
              <a:gd name="connsiteY430" fmla="*/ 667629 h 3327072"/>
              <a:gd name="connsiteX431" fmla="*/ 1489029 w 2136111"/>
              <a:gd name="connsiteY431" fmla="*/ 672763 h 3327072"/>
              <a:gd name="connsiteX432" fmla="*/ 1499301 w 2136111"/>
              <a:gd name="connsiteY432" fmla="*/ 672763 h 3327072"/>
              <a:gd name="connsiteX433" fmla="*/ 1499301 w 2136111"/>
              <a:gd name="connsiteY433" fmla="*/ 662491 h 3327072"/>
              <a:gd name="connsiteX434" fmla="*/ 1504434 w 2136111"/>
              <a:gd name="connsiteY434" fmla="*/ 662491 h 3327072"/>
              <a:gd name="connsiteX435" fmla="*/ 1504434 w 2136111"/>
              <a:gd name="connsiteY435" fmla="*/ 677901 h 3327072"/>
              <a:gd name="connsiteX436" fmla="*/ 1483891 w 2136111"/>
              <a:gd name="connsiteY436" fmla="*/ 708711 h 3327072"/>
              <a:gd name="connsiteX437" fmla="*/ 1489029 w 2136111"/>
              <a:gd name="connsiteY437" fmla="*/ 713849 h 3327072"/>
              <a:gd name="connsiteX438" fmla="*/ 1473620 w 2136111"/>
              <a:gd name="connsiteY438" fmla="*/ 724120 h 3327072"/>
              <a:gd name="connsiteX439" fmla="*/ 1478758 w 2136111"/>
              <a:gd name="connsiteY439" fmla="*/ 744660 h 3327072"/>
              <a:gd name="connsiteX440" fmla="*/ 1468486 w 2136111"/>
              <a:gd name="connsiteY440" fmla="*/ 754931 h 3327072"/>
              <a:gd name="connsiteX441" fmla="*/ 1468486 w 2136111"/>
              <a:gd name="connsiteY441" fmla="*/ 760069 h 3327072"/>
              <a:gd name="connsiteX442" fmla="*/ 1478758 w 2136111"/>
              <a:gd name="connsiteY442" fmla="*/ 775474 h 3327072"/>
              <a:gd name="connsiteX443" fmla="*/ 1463352 w 2136111"/>
              <a:gd name="connsiteY443" fmla="*/ 806289 h 3327072"/>
              <a:gd name="connsiteX444" fmla="*/ 1458215 w 2136111"/>
              <a:gd name="connsiteY444" fmla="*/ 806289 h 3327072"/>
              <a:gd name="connsiteX445" fmla="*/ 1463352 w 2136111"/>
              <a:gd name="connsiteY445" fmla="*/ 831966 h 3327072"/>
              <a:gd name="connsiteX446" fmla="*/ 1458215 w 2136111"/>
              <a:gd name="connsiteY446" fmla="*/ 847371 h 3327072"/>
              <a:gd name="connsiteX447" fmla="*/ 1468486 w 2136111"/>
              <a:gd name="connsiteY447" fmla="*/ 842237 h 3327072"/>
              <a:gd name="connsiteX448" fmla="*/ 1468486 w 2136111"/>
              <a:gd name="connsiteY448" fmla="*/ 857642 h 3327072"/>
              <a:gd name="connsiteX449" fmla="*/ 1422266 w 2136111"/>
              <a:gd name="connsiteY449" fmla="*/ 934677 h 3327072"/>
              <a:gd name="connsiteX450" fmla="*/ 1427400 w 2136111"/>
              <a:gd name="connsiteY450" fmla="*/ 950086 h 3327072"/>
              <a:gd name="connsiteX451" fmla="*/ 1417129 w 2136111"/>
              <a:gd name="connsiteY451" fmla="*/ 960354 h 3327072"/>
              <a:gd name="connsiteX452" fmla="*/ 1427400 w 2136111"/>
              <a:gd name="connsiteY452" fmla="*/ 996306 h 3327072"/>
              <a:gd name="connsiteX453" fmla="*/ 1453081 w 2136111"/>
              <a:gd name="connsiteY453" fmla="*/ 996306 h 3327072"/>
              <a:gd name="connsiteX454" fmla="*/ 1519840 w 2136111"/>
              <a:gd name="connsiteY454" fmla="*/ 903862 h 3327072"/>
              <a:gd name="connsiteX455" fmla="*/ 1519840 w 2136111"/>
              <a:gd name="connsiteY455" fmla="*/ 898728 h 3327072"/>
              <a:gd name="connsiteX456" fmla="*/ 1540383 w 2136111"/>
              <a:gd name="connsiteY456" fmla="*/ 929543 h 3327072"/>
              <a:gd name="connsiteX457" fmla="*/ 1550654 w 2136111"/>
              <a:gd name="connsiteY457" fmla="*/ 924405 h 3327072"/>
              <a:gd name="connsiteX458" fmla="*/ 1560926 w 2136111"/>
              <a:gd name="connsiteY458" fmla="*/ 944948 h 3327072"/>
              <a:gd name="connsiteX459" fmla="*/ 1555792 w 2136111"/>
              <a:gd name="connsiteY459" fmla="*/ 970625 h 3327072"/>
              <a:gd name="connsiteX460" fmla="*/ 1555792 w 2136111"/>
              <a:gd name="connsiteY460" fmla="*/ 980897 h 3327072"/>
              <a:gd name="connsiteX461" fmla="*/ 1560926 w 2136111"/>
              <a:gd name="connsiteY461" fmla="*/ 1001440 h 3327072"/>
              <a:gd name="connsiteX462" fmla="*/ 1550654 w 2136111"/>
              <a:gd name="connsiteY462" fmla="*/ 1052797 h 3327072"/>
              <a:gd name="connsiteX463" fmla="*/ 1555792 w 2136111"/>
              <a:gd name="connsiteY463" fmla="*/ 1063065 h 3327072"/>
              <a:gd name="connsiteX464" fmla="*/ 1535249 w 2136111"/>
              <a:gd name="connsiteY464" fmla="*/ 1104151 h 3327072"/>
              <a:gd name="connsiteX465" fmla="*/ 1530111 w 2136111"/>
              <a:gd name="connsiteY465" fmla="*/ 1099017 h 3327072"/>
              <a:gd name="connsiteX466" fmla="*/ 1499301 w 2136111"/>
              <a:gd name="connsiteY466" fmla="*/ 1140099 h 3327072"/>
              <a:gd name="connsiteX467" fmla="*/ 1504434 w 2136111"/>
              <a:gd name="connsiteY467" fmla="*/ 1145237 h 3327072"/>
              <a:gd name="connsiteX468" fmla="*/ 1494163 w 2136111"/>
              <a:gd name="connsiteY468" fmla="*/ 1176048 h 3327072"/>
              <a:gd name="connsiteX469" fmla="*/ 1499301 w 2136111"/>
              <a:gd name="connsiteY469" fmla="*/ 1212000 h 3327072"/>
              <a:gd name="connsiteX470" fmla="*/ 1489029 w 2136111"/>
              <a:gd name="connsiteY470" fmla="*/ 1222271 h 3327072"/>
              <a:gd name="connsiteX471" fmla="*/ 1494163 w 2136111"/>
              <a:gd name="connsiteY471" fmla="*/ 1232539 h 3327072"/>
              <a:gd name="connsiteX472" fmla="*/ 1463352 w 2136111"/>
              <a:gd name="connsiteY472" fmla="*/ 1304440 h 3327072"/>
              <a:gd name="connsiteX473" fmla="*/ 1468486 w 2136111"/>
              <a:gd name="connsiteY473" fmla="*/ 1314711 h 3327072"/>
              <a:gd name="connsiteX474" fmla="*/ 1468486 w 2136111"/>
              <a:gd name="connsiteY474" fmla="*/ 1324983 h 3327072"/>
              <a:gd name="connsiteX475" fmla="*/ 1453081 w 2136111"/>
              <a:gd name="connsiteY475" fmla="*/ 1335254 h 3327072"/>
              <a:gd name="connsiteX476" fmla="*/ 1458215 w 2136111"/>
              <a:gd name="connsiteY476" fmla="*/ 1345522 h 3327072"/>
              <a:gd name="connsiteX477" fmla="*/ 1422266 w 2136111"/>
              <a:gd name="connsiteY477" fmla="*/ 1463642 h 3327072"/>
              <a:gd name="connsiteX478" fmla="*/ 1427400 w 2136111"/>
              <a:gd name="connsiteY478" fmla="*/ 1473914 h 3327072"/>
              <a:gd name="connsiteX479" fmla="*/ 1411995 w 2136111"/>
              <a:gd name="connsiteY479" fmla="*/ 1494457 h 3327072"/>
              <a:gd name="connsiteX480" fmla="*/ 1447943 w 2136111"/>
              <a:gd name="connsiteY480" fmla="*/ 1520134 h 3327072"/>
              <a:gd name="connsiteX481" fmla="*/ 1463352 w 2136111"/>
              <a:gd name="connsiteY481" fmla="*/ 1499591 h 3327072"/>
              <a:gd name="connsiteX482" fmla="*/ 1499301 w 2136111"/>
              <a:gd name="connsiteY482" fmla="*/ 1499591 h 3327072"/>
              <a:gd name="connsiteX483" fmla="*/ 1514706 w 2136111"/>
              <a:gd name="connsiteY483" fmla="*/ 1520134 h 3327072"/>
              <a:gd name="connsiteX484" fmla="*/ 1499301 w 2136111"/>
              <a:gd name="connsiteY484" fmla="*/ 1545811 h 3327072"/>
              <a:gd name="connsiteX485" fmla="*/ 1499301 w 2136111"/>
              <a:gd name="connsiteY485" fmla="*/ 1561216 h 3327072"/>
              <a:gd name="connsiteX486" fmla="*/ 1468486 w 2136111"/>
              <a:gd name="connsiteY486" fmla="*/ 1669065 h 3327072"/>
              <a:gd name="connsiteX487" fmla="*/ 1478758 w 2136111"/>
              <a:gd name="connsiteY487" fmla="*/ 1689608 h 3327072"/>
              <a:gd name="connsiteX488" fmla="*/ 1463352 w 2136111"/>
              <a:gd name="connsiteY488" fmla="*/ 1730690 h 3327072"/>
              <a:gd name="connsiteX489" fmla="*/ 1468486 w 2136111"/>
              <a:gd name="connsiteY489" fmla="*/ 1746099 h 3327072"/>
              <a:gd name="connsiteX490" fmla="*/ 1504434 w 2136111"/>
              <a:gd name="connsiteY490" fmla="*/ 1746099 h 3327072"/>
              <a:gd name="connsiteX491" fmla="*/ 1550654 w 2136111"/>
              <a:gd name="connsiteY491" fmla="*/ 1674199 h 3327072"/>
              <a:gd name="connsiteX492" fmla="*/ 1586603 w 2136111"/>
              <a:gd name="connsiteY492" fmla="*/ 1633116 h 3327072"/>
              <a:gd name="connsiteX493" fmla="*/ 1586603 w 2136111"/>
              <a:gd name="connsiteY493" fmla="*/ 1612573 h 3327072"/>
              <a:gd name="connsiteX494" fmla="*/ 1591740 w 2136111"/>
              <a:gd name="connsiteY494" fmla="*/ 1612573 h 3327072"/>
              <a:gd name="connsiteX495" fmla="*/ 1591740 w 2136111"/>
              <a:gd name="connsiteY495" fmla="*/ 1581759 h 3327072"/>
              <a:gd name="connsiteX496" fmla="*/ 1602012 w 2136111"/>
              <a:gd name="connsiteY496" fmla="*/ 1586897 h 3327072"/>
              <a:gd name="connsiteX497" fmla="*/ 1617417 w 2136111"/>
              <a:gd name="connsiteY497" fmla="*/ 1571487 h 3327072"/>
              <a:gd name="connsiteX498" fmla="*/ 1617417 w 2136111"/>
              <a:gd name="connsiteY498" fmla="*/ 1566354 h 3327072"/>
              <a:gd name="connsiteX499" fmla="*/ 1612283 w 2136111"/>
              <a:gd name="connsiteY499" fmla="*/ 1556082 h 3327072"/>
              <a:gd name="connsiteX500" fmla="*/ 1627689 w 2136111"/>
              <a:gd name="connsiteY500" fmla="*/ 1530405 h 3327072"/>
              <a:gd name="connsiteX501" fmla="*/ 1622555 w 2136111"/>
              <a:gd name="connsiteY501" fmla="*/ 1525268 h 3327072"/>
              <a:gd name="connsiteX502" fmla="*/ 1648232 w 2136111"/>
              <a:gd name="connsiteY502" fmla="*/ 1499591 h 3327072"/>
              <a:gd name="connsiteX503" fmla="*/ 1658503 w 2136111"/>
              <a:gd name="connsiteY503" fmla="*/ 1489319 h 3327072"/>
              <a:gd name="connsiteX504" fmla="*/ 1668775 w 2136111"/>
              <a:gd name="connsiteY504" fmla="*/ 1494457 h 3327072"/>
              <a:gd name="connsiteX505" fmla="*/ 1720128 w 2136111"/>
              <a:gd name="connsiteY505" fmla="*/ 1448233 h 3327072"/>
              <a:gd name="connsiteX506" fmla="*/ 1735538 w 2136111"/>
              <a:gd name="connsiteY506" fmla="*/ 1417422 h 3327072"/>
              <a:gd name="connsiteX507" fmla="*/ 1781758 w 2136111"/>
              <a:gd name="connsiteY507" fmla="*/ 1355793 h 3327072"/>
              <a:gd name="connsiteX508" fmla="*/ 1786891 w 2136111"/>
              <a:gd name="connsiteY508" fmla="*/ 1350660 h 3327072"/>
              <a:gd name="connsiteX509" fmla="*/ 1781758 w 2136111"/>
              <a:gd name="connsiteY509" fmla="*/ 1330117 h 3327072"/>
              <a:gd name="connsiteX510" fmla="*/ 1827977 w 2136111"/>
              <a:gd name="connsiteY510" fmla="*/ 1258220 h 3327072"/>
              <a:gd name="connsiteX511" fmla="*/ 1853654 w 2136111"/>
              <a:gd name="connsiteY511" fmla="*/ 1237677 h 3327072"/>
              <a:gd name="connsiteX512" fmla="*/ 1848520 w 2136111"/>
              <a:gd name="connsiteY512" fmla="*/ 1227405 h 3327072"/>
              <a:gd name="connsiteX513" fmla="*/ 1863926 w 2136111"/>
              <a:gd name="connsiteY513" fmla="*/ 1217134 h 3327072"/>
              <a:gd name="connsiteX514" fmla="*/ 1869060 w 2136111"/>
              <a:gd name="connsiteY514" fmla="*/ 1232539 h 3327072"/>
              <a:gd name="connsiteX515" fmla="*/ 1894740 w 2136111"/>
              <a:gd name="connsiteY515" fmla="*/ 1191457 h 3327072"/>
              <a:gd name="connsiteX516" fmla="*/ 1915279 w 2136111"/>
              <a:gd name="connsiteY516" fmla="*/ 1170914 h 3327072"/>
              <a:gd name="connsiteX517" fmla="*/ 1925551 w 2136111"/>
              <a:gd name="connsiteY517" fmla="*/ 1170914 h 3327072"/>
              <a:gd name="connsiteX518" fmla="*/ 1920417 w 2136111"/>
              <a:gd name="connsiteY518" fmla="*/ 1160642 h 3327072"/>
              <a:gd name="connsiteX519" fmla="*/ 1920417 w 2136111"/>
              <a:gd name="connsiteY519" fmla="*/ 1155509 h 3327072"/>
              <a:gd name="connsiteX520" fmla="*/ 1930689 w 2136111"/>
              <a:gd name="connsiteY520" fmla="*/ 1140099 h 3327072"/>
              <a:gd name="connsiteX521" fmla="*/ 1925551 w 2136111"/>
              <a:gd name="connsiteY521" fmla="*/ 1134966 h 3327072"/>
              <a:gd name="connsiteX522" fmla="*/ 1930689 w 2136111"/>
              <a:gd name="connsiteY522" fmla="*/ 1134966 h 3327072"/>
              <a:gd name="connsiteX523" fmla="*/ 1925551 w 2136111"/>
              <a:gd name="connsiteY523" fmla="*/ 1124694 h 3327072"/>
              <a:gd name="connsiteX524" fmla="*/ 1925551 w 2136111"/>
              <a:gd name="connsiteY524" fmla="*/ 1109289 h 3327072"/>
              <a:gd name="connsiteX525" fmla="*/ 1930689 w 2136111"/>
              <a:gd name="connsiteY525" fmla="*/ 1109289 h 3327072"/>
              <a:gd name="connsiteX526" fmla="*/ 1940960 w 2136111"/>
              <a:gd name="connsiteY526" fmla="*/ 1114423 h 3327072"/>
              <a:gd name="connsiteX527" fmla="*/ 1940960 w 2136111"/>
              <a:gd name="connsiteY527" fmla="*/ 1104151 h 3327072"/>
              <a:gd name="connsiteX528" fmla="*/ 1930689 w 2136111"/>
              <a:gd name="connsiteY528" fmla="*/ 1088746 h 3327072"/>
              <a:gd name="connsiteX529" fmla="*/ 1961499 w 2136111"/>
              <a:gd name="connsiteY529" fmla="*/ 1021983 h 3327072"/>
              <a:gd name="connsiteX530" fmla="*/ 1976909 w 2136111"/>
              <a:gd name="connsiteY530" fmla="*/ 1021983 h 3327072"/>
              <a:gd name="connsiteX531" fmla="*/ 1976909 w 2136111"/>
              <a:gd name="connsiteY531" fmla="*/ 1027117 h 3327072"/>
              <a:gd name="connsiteX532" fmla="*/ 1966637 w 2136111"/>
              <a:gd name="connsiteY532" fmla="*/ 1042526 h 3327072"/>
              <a:gd name="connsiteX533" fmla="*/ 1976909 w 2136111"/>
              <a:gd name="connsiteY533" fmla="*/ 1052797 h 3327072"/>
              <a:gd name="connsiteX534" fmla="*/ 1976909 w 2136111"/>
              <a:gd name="connsiteY534" fmla="*/ 1057931 h 3327072"/>
              <a:gd name="connsiteX535" fmla="*/ 1966637 w 2136111"/>
              <a:gd name="connsiteY535" fmla="*/ 1068203 h 3327072"/>
              <a:gd name="connsiteX536" fmla="*/ 1961499 w 2136111"/>
              <a:gd name="connsiteY536" fmla="*/ 1063065 h 3327072"/>
              <a:gd name="connsiteX537" fmla="*/ 1961499 w 2136111"/>
              <a:gd name="connsiteY537" fmla="*/ 1078474 h 3327072"/>
              <a:gd name="connsiteX538" fmla="*/ 1971771 w 2136111"/>
              <a:gd name="connsiteY538" fmla="*/ 1083608 h 3327072"/>
              <a:gd name="connsiteX539" fmla="*/ 1961499 w 2136111"/>
              <a:gd name="connsiteY539" fmla="*/ 1099017 h 3327072"/>
              <a:gd name="connsiteX540" fmla="*/ 1966637 w 2136111"/>
              <a:gd name="connsiteY540" fmla="*/ 1109289 h 3327072"/>
              <a:gd name="connsiteX541" fmla="*/ 1966637 w 2136111"/>
              <a:gd name="connsiteY541" fmla="*/ 1119556 h 3327072"/>
              <a:gd name="connsiteX542" fmla="*/ 1956366 w 2136111"/>
              <a:gd name="connsiteY542" fmla="*/ 1129828 h 3327072"/>
              <a:gd name="connsiteX543" fmla="*/ 1951232 w 2136111"/>
              <a:gd name="connsiteY543" fmla="*/ 1124694 h 3327072"/>
              <a:gd name="connsiteX544" fmla="*/ 1951232 w 2136111"/>
              <a:gd name="connsiteY544" fmla="*/ 1145237 h 3327072"/>
              <a:gd name="connsiteX545" fmla="*/ 1961499 w 2136111"/>
              <a:gd name="connsiteY545" fmla="*/ 1145237 h 3327072"/>
              <a:gd name="connsiteX546" fmla="*/ 1946094 w 2136111"/>
              <a:gd name="connsiteY546" fmla="*/ 1232539 h 3327072"/>
              <a:gd name="connsiteX547" fmla="*/ 1951232 w 2136111"/>
              <a:gd name="connsiteY547" fmla="*/ 1232539 h 3327072"/>
              <a:gd name="connsiteX548" fmla="*/ 1920417 w 2136111"/>
              <a:gd name="connsiteY548" fmla="*/ 1299302 h 3327072"/>
              <a:gd name="connsiteX549" fmla="*/ 1889603 w 2136111"/>
              <a:gd name="connsiteY549" fmla="*/ 1350660 h 3327072"/>
              <a:gd name="connsiteX550" fmla="*/ 1889603 w 2136111"/>
              <a:gd name="connsiteY550" fmla="*/ 1355793 h 3327072"/>
              <a:gd name="connsiteX551" fmla="*/ 1884469 w 2136111"/>
              <a:gd name="connsiteY551" fmla="*/ 1355793 h 3327072"/>
              <a:gd name="connsiteX552" fmla="*/ 1884469 w 2136111"/>
              <a:gd name="connsiteY552" fmla="*/ 1345522 h 3327072"/>
              <a:gd name="connsiteX553" fmla="*/ 1874197 w 2136111"/>
              <a:gd name="connsiteY553" fmla="*/ 1345522 h 3327072"/>
              <a:gd name="connsiteX554" fmla="*/ 1807434 w 2136111"/>
              <a:gd name="connsiteY554" fmla="*/ 1437965 h 3327072"/>
              <a:gd name="connsiteX555" fmla="*/ 1792029 w 2136111"/>
              <a:gd name="connsiteY555" fmla="*/ 1437965 h 3327072"/>
              <a:gd name="connsiteX556" fmla="*/ 1792029 w 2136111"/>
              <a:gd name="connsiteY556" fmla="*/ 1443099 h 3327072"/>
              <a:gd name="connsiteX557" fmla="*/ 1797163 w 2136111"/>
              <a:gd name="connsiteY557" fmla="*/ 1448233 h 3327072"/>
              <a:gd name="connsiteX558" fmla="*/ 1776620 w 2136111"/>
              <a:gd name="connsiteY558" fmla="*/ 1525268 h 3327072"/>
              <a:gd name="connsiteX559" fmla="*/ 1781758 w 2136111"/>
              <a:gd name="connsiteY559" fmla="*/ 1566354 h 3327072"/>
              <a:gd name="connsiteX560" fmla="*/ 1756077 w 2136111"/>
              <a:gd name="connsiteY560" fmla="*/ 1586897 h 3327072"/>
              <a:gd name="connsiteX561" fmla="*/ 1761215 w 2136111"/>
              <a:gd name="connsiteY561" fmla="*/ 1597168 h 3327072"/>
              <a:gd name="connsiteX562" fmla="*/ 1756077 w 2136111"/>
              <a:gd name="connsiteY562" fmla="*/ 1612573 h 3327072"/>
              <a:gd name="connsiteX563" fmla="*/ 1745805 w 2136111"/>
              <a:gd name="connsiteY563" fmla="*/ 1612573 h 3327072"/>
              <a:gd name="connsiteX564" fmla="*/ 1740672 w 2136111"/>
              <a:gd name="connsiteY564" fmla="*/ 1592030 h 3327072"/>
              <a:gd name="connsiteX565" fmla="*/ 1735538 w 2136111"/>
              <a:gd name="connsiteY565" fmla="*/ 1592030 h 3327072"/>
              <a:gd name="connsiteX566" fmla="*/ 1735538 w 2136111"/>
              <a:gd name="connsiteY566" fmla="*/ 1597168 h 3327072"/>
              <a:gd name="connsiteX567" fmla="*/ 1750943 w 2136111"/>
              <a:gd name="connsiteY567" fmla="*/ 1633116 h 3327072"/>
              <a:gd name="connsiteX568" fmla="*/ 1730400 w 2136111"/>
              <a:gd name="connsiteY568" fmla="*/ 1638250 h 3327072"/>
              <a:gd name="connsiteX569" fmla="*/ 1735538 w 2136111"/>
              <a:gd name="connsiteY569" fmla="*/ 1663931 h 3327072"/>
              <a:gd name="connsiteX570" fmla="*/ 1725266 w 2136111"/>
              <a:gd name="connsiteY570" fmla="*/ 1663931 h 3327072"/>
              <a:gd name="connsiteX571" fmla="*/ 1725266 w 2136111"/>
              <a:gd name="connsiteY571" fmla="*/ 1653660 h 3327072"/>
              <a:gd name="connsiteX572" fmla="*/ 1714995 w 2136111"/>
              <a:gd name="connsiteY572" fmla="*/ 1653660 h 3327072"/>
              <a:gd name="connsiteX573" fmla="*/ 1709857 w 2136111"/>
              <a:gd name="connsiteY573" fmla="*/ 1663931 h 3327072"/>
              <a:gd name="connsiteX574" fmla="*/ 1714995 w 2136111"/>
              <a:gd name="connsiteY574" fmla="*/ 1674199 h 3327072"/>
              <a:gd name="connsiteX575" fmla="*/ 1714995 w 2136111"/>
              <a:gd name="connsiteY575" fmla="*/ 1679336 h 3327072"/>
              <a:gd name="connsiteX576" fmla="*/ 1704723 w 2136111"/>
              <a:gd name="connsiteY576" fmla="*/ 1694742 h 3327072"/>
              <a:gd name="connsiteX577" fmla="*/ 1714995 w 2136111"/>
              <a:gd name="connsiteY577" fmla="*/ 1694742 h 3327072"/>
              <a:gd name="connsiteX578" fmla="*/ 1714995 w 2136111"/>
              <a:gd name="connsiteY578" fmla="*/ 1699879 h 3327072"/>
              <a:gd name="connsiteX579" fmla="*/ 1699585 w 2136111"/>
              <a:gd name="connsiteY579" fmla="*/ 1720422 h 3327072"/>
              <a:gd name="connsiteX580" fmla="*/ 1699585 w 2136111"/>
              <a:gd name="connsiteY580" fmla="*/ 1740962 h 3327072"/>
              <a:gd name="connsiteX581" fmla="*/ 1704723 w 2136111"/>
              <a:gd name="connsiteY581" fmla="*/ 1746099 h 3327072"/>
              <a:gd name="connsiteX582" fmla="*/ 1684180 w 2136111"/>
              <a:gd name="connsiteY582" fmla="*/ 1782048 h 3327072"/>
              <a:gd name="connsiteX583" fmla="*/ 1668775 w 2136111"/>
              <a:gd name="connsiteY583" fmla="*/ 1797453 h 3327072"/>
              <a:gd name="connsiteX584" fmla="*/ 1668775 w 2136111"/>
              <a:gd name="connsiteY584" fmla="*/ 1802591 h 3327072"/>
              <a:gd name="connsiteX585" fmla="*/ 1679046 w 2136111"/>
              <a:gd name="connsiteY585" fmla="*/ 1802591 h 3327072"/>
              <a:gd name="connsiteX586" fmla="*/ 1679046 w 2136111"/>
              <a:gd name="connsiteY586" fmla="*/ 1807724 h 3327072"/>
              <a:gd name="connsiteX587" fmla="*/ 1654144 w 2136111"/>
              <a:gd name="connsiteY587" fmla="*/ 1823287 h 3327072"/>
              <a:gd name="connsiteX588" fmla="*/ 1653366 w 2136111"/>
              <a:gd name="connsiteY588" fmla="*/ 1823134 h 3327072"/>
              <a:gd name="connsiteX589" fmla="*/ 1653366 w 2136111"/>
              <a:gd name="connsiteY589" fmla="*/ 1823774 h 3327072"/>
              <a:gd name="connsiteX590" fmla="*/ 1637960 w 2136111"/>
              <a:gd name="connsiteY590" fmla="*/ 1833401 h 3327072"/>
              <a:gd name="connsiteX591" fmla="*/ 1643094 w 2136111"/>
              <a:gd name="connsiteY591" fmla="*/ 1838539 h 3327072"/>
              <a:gd name="connsiteX592" fmla="*/ 1637960 w 2136111"/>
              <a:gd name="connsiteY592" fmla="*/ 1843673 h 3327072"/>
              <a:gd name="connsiteX593" fmla="*/ 1648232 w 2136111"/>
              <a:gd name="connsiteY593" fmla="*/ 1843673 h 3327072"/>
              <a:gd name="connsiteX594" fmla="*/ 1648232 w 2136111"/>
              <a:gd name="connsiteY594" fmla="*/ 1833401 h 3327072"/>
              <a:gd name="connsiteX595" fmla="*/ 1653366 w 2136111"/>
              <a:gd name="connsiteY595" fmla="*/ 1833401 h 3327072"/>
              <a:gd name="connsiteX596" fmla="*/ 1653366 w 2136111"/>
              <a:gd name="connsiteY596" fmla="*/ 1848811 h 3327072"/>
              <a:gd name="connsiteX597" fmla="*/ 1637960 w 2136111"/>
              <a:gd name="connsiteY597" fmla="*/ 1869354 h 3327072"/>
              <a:gd name="connsiteX598" fmla="*/ 1653366 w 2136111"/>
              <a:gd name="connsiteY598" fmla="*/ 1884759 h 3327072"/>
              <a:gd name="connsiteX599" fmla="*/ 1653366 w 2136111"/>
              <a:gd name="connsiteY599" fmla="*/ 1889893 h 3327072"/>
              <a:gd name="connsiteX600" fmla="*/ 1637960 w 2136111"/>
              <a:gd name="connsiteY600" fmla="*/ 1900164 h 3327072"/>
              <a:gd name="connsiteX601" fmla="*/ 1637960 w 2136111"/>
              <a:gd name="connsiteY601" fmla="*/ 1905302 h 3327072"/>
              <a:gd name="connsiteX602" fmla="*/ 1648232 w 2136111"/>
              <a:gd name="connsiteY602" fmla="*/ 1905302 h 3327072"/>
              <a:gd name="connsiteX603" fmla="*/ 1648232 w 2136111"/>
              <a:gd name="connsiteY603" fmla="*/ 1915573 h 3327072"/>
              <a:gd name="connsiteX604" fmla="*/ 1637960 w 2136111"/>
              <a:gd name="connsiteY604" fmla="*/ 1910436 h 3327072"/>
              <a:gd name="connsiteX605" fmla="*/ 1637960 w 2136111"/>
              <a:gd name="connsiteY605" fmla="*/ 1920707 h 3327072"/>
              <a:gd name="connsiteX606" fmla="*/ 1627689 w 2136111"/>
              <a:gd name="connsiteY606" fmla="*/ 1920707 h 3327072"/>
              <a:gd name="connsiteX607" fmla="*/ 1627689 w 2136111"/>
              <a:gd name="connsiteY607" fmla="*/ 1900164 h 3327072"/>
              <a:gd name="connsiteX608" fmla="*/ 1617417 w 2136111"/>
              <a:gd name="connsiteY608" fmla="*/ 1900164 h 3327072"/>
              <a:gd name="connsiteX609" fmla="*/ 1602012 w 2136111"/>
              <a:gd name="connsiteY609" fmla="*/ 1941250 h 3327072"/>
              <a:gd name="connsiteX610" fmla="*/ 1607146 w 2136111"/>
              <a:gd name="connsiteY610" fmla="*/ 1946384 h 3327072"/>
              <a:gd name="connsiteX611" fmla="*/ 1596874 w 2136111"/>
              <a:gd name="connsiteY611" fmla="*/ 1956656 h 3327072"/>
              <a:gd name="connsiteX612" fmla="*/ 1602012 w 2136111"/>
              <a:gd name="connsiteY612" fmla="*/ 1956656 h 3327072"/>
              <a:gd name="connsiteX613" fmla="*/ 1617417 w 2136111"/>
              <a:gd name="connsiteY613" fmla="*/ 1941250 h 3327072"/>
              <a:gd name="connsiteX614" fmla="*/ 1622555 w 2136111"/>
              <a:gd name="connsiteY614" fmla="*/ 1946384 h 3327072"/>
              <a:gd name="connsiteX615" fmla="*/ 1617417 w 2136111"/>
              <a:gd name="connsiteY615" fmla="*/ 1956656 h 3327072"/>
              <a:gd name="connsiteX616" fmla="*/ 1617417 w 2136111"/>
              <a:gd name="connsiteY616" fmla="*/ 1961793 h 3327072"/>
              <a:gd name="connsiteX617" fmla="*/ 1632823 w 2136111"/>
              <a:gd name="connsiteY617" fmla="*/ 1982336 h 3327072"/>
              <a:gd name="connsiteX618" fmla="*/ 1622555 w 2136111"/>
              <a:gd name="connsiteY618" fmla="*/ 1982336 h 3327072"/>
              <a:gd name="connsiteX619" fmla="*/ 1612283 w 2136111"/>
              <a:gd name="connsiteY619" fmla="*/ 1977199 h 3327072"/>
              <a:gd name="connsiteX620" fmla="*/ 1617417 w 2136111"/>
              <a:gd name="connsiteY620" fmla="*/ 1987470 h 3327072"/>
              <a:gd name="connsiteX621" fmla="*/ 1617417 w 2136111"/>
              <a:gd name="connsiteY621" fmla="*/ 1997742 h 3327072"/>
              <a:gd name="connsiteX622" fmla="*/ 1607146 w 2136111"/>
              <a:gd name="connsiteY622" fmla="*/ 2008013 h 3327072"/>
              <a:gd name="connsiteX623" fmla="*/ 1612283 w 2136111"/>
              <a:gd name="connsiteY623" fmla="*/ 2018285 h 3327072"/>
              <a:gd name="connsiteX624" fmla="*/ 1576331 w 2136111"/>
              <a:gd name="connsiteY624" fmla="*/ 2064505 h 3327072"/>
              <a:gd name="connsiteX625" fmla="*/ 1576331 w 2136111"/>
              <a:gd name="connsiteY625" fmla="*/ 2069638 h 3327072"/>
              <a:gd name="connsiteX626" fmla="*/ 1581469 w 2136111"/>
              <a:gd name="connsiteY626" fmla="*/ 2069638 h 3327072"/>
              <a:gd name="connsiteX627" fmla="*/ 1602012 w 2136111"/>
              <a:gd name="connsiteY627" fmla="*/ 2054233 h 3327072"/>
              <a:gd name="connsiteX628" fmla="*/ 1617417 w 2136111"/>
              <a:gd name="connsiteY628" fmla="*/ 2074776 h 3327072"/>
              <a:gd name="connsiteX629" fmla="*/ 1602012 w 2136111"/>
              <a:gd name="connsiteY629" fmla="*/ 2085048 h 3327072"/>
              <a:gd name="connsiteX630" fmla="*/ 1596874 w 2136111"/>
              <a:gd name="connsiteY630" fmla="*/ 2069638 h 3327072"/>
              <a:gd name="connsiteX631" fmla="*/ 1540383 w 2136111"/>
              <a:gd name="connsiteY631" fmla="*/ 2100453 h 3327072"/>
              <a:gd name="connsiteX632" fmla="*/ 1540383 w 2136111"/>
              <a:gd name="connsiteY632" fmla="*/ 2110724 h 3327072"/>
              <a:gd name="connsiteX633" fmla="*/ 1566064 w 2136111"/>
              <a:gd name="connsiteY633" fmla="*/ 2141539 h 3327072"/>
              <a:gd name="connsiteX634" fmla="*/ 1571197 w 2136111"/>
              <a:gd name="connsiteY634" fmla="*/ 2141539 h 3327072"/>
              <a:gd name="connsiteX635" fmla="*/ 1571197 w 2136111"/>
              <a:gd name="connsiteY635" fmla="*/ 2167216 h 3327072"/>
              <a:gd name="connsiteX636" fmla="*/ 1581469 w 2136111"/>
              <a:gd name="connsiteY636" fmla="*/ 2182621 h 3327072"/>
              <a:gd name="connsiteX637" fmla="*/ 1581469 w 2136111"/>
              <a:gd name="connsiteY637" fmla="*/ 2187759 h 3327072"/>
              <a:gd name="connsiteX638" fmla="*/ 1560926 w 2136111"/>
              <a:gd name="connsiteY638" fmla="*/ 2208302 h 3327072"/>
              <a:gd name="connsiteX639" fmla="*/ 1555792 w 2136111"/>
              <a:gd name="connsiteY639" fmla="*/ 2203164 h 3327072"/>
              <a:gd name="connsiteX640" fmla="*/ 1571197 w 2136111"/>
              <a:gd name="connsiteY640" fmla="*/ 2177487 h 3327072"/>
              <a:gd name="connsiteX641" fmla="*/ 1555792 w 2136111"/>
              <a:gd name="connsiteY641" fmla="*/ 2151810 h 3327072"/>
              <a:gd name="connsiteX642" fmla="*/ 1545521 w 2136111"/>
              <a:gd name="connsiteY642" fmla="*/ 2151810 h 3327072"/>
              <a:gd name="connsiteX643" fmla="*/ 1555792 w 2136111"/>
              <a:gd name="connsiteY643" fmla="*/ 2182621 h 3327072"/>
              <a:gd name="connsiteX644" fmla="*/ 1535249 w 2136111"/>
              <a:gd name="connsiteY644" fmla="*/ 2203164 h 3327072"/>
              <a:gd name="connsiteX645" fmla="*/ 1545521 w 2136111"/>
              <a:gd name="connsiteY645" fmla="*/ 2198030 h 3327072"/>
              <a:gd name="connsiteX646" fmla="*/ 1566064 w 2136111"/>
              <a:gd name="connsiteY646" fmla="*/ 2228841 h 3327072"/>
              <a:gd name="connsiteX647" fmla="*/ 1560926 w 2136111"/>
              <a:gd name="connsiteY647" fmla="*/ 2228841 h 3327072"/>
              <a:gd name="connsiteX648" fmla="*/ 1550654 w 2136111"/>
              <a:gd name="connsiteY648" fmla="*/ 2213436 h 3327072"/>
              <a:gd name="connsiteX649" fmla="*/ 1545521 w 2136111"/>
              <a:gd name="connsiteY649" fmla="*/ 2213436 h 3327072"/>
              <a:gd name="connsiteX650" fmla="*/ 1545521 w 2136111"/>
              <a:gd name="connsiteY650" fmla="*/ 2223707 h 3327072"/>
              <a:gd name="connsiteX651" fmla="*/ 1555792 w 2136111"/>
              <a:gd name="connsiteY651" fmla="*/ 2233979 h 3327072"/>
              <a:gd name="connsiteX652" fmla="*/ 1555792 w 2136111"/>
              <a:gd name="connsiteY652" fmla="*/ 2244250 h 3327072"/>
              <a:gd name="connsiteX653" fmla="*/ 1535249 w 2136111"/>
              <a:gd name="connsiteY653" fmla="*/ 2254522 h 3327072"/>
              <a:gd name="connsiteX654" fmla="*/ 1540383 w 2136111"/>
              <a:gd name="connsiteY654" fmla="*/ 2264793 h 3327072"/>
              <a:gd name="connsiteX655" fmla="*/ 1530111 w 2136111"/>
              <a:gd name="connsiteY655" fmla="*/ 2269927 h 3327072"/>
              <a:gd name="connsiteX656" fmla="*/ 1514706 w 2136111"/>
              <a:gd name="connsiteY656" fmla="*/ 2264793 h 3327072"/>
              <a:gd name="connsiteX657" fmla="*/ 1514706 w 2136111"/>
              <a:gd name="connsiteY657" fmla="*/ 2275061 h 3327072"/>
              <a:gd name="connsiteX658" fmla="*/ 1530111 w 2136111"/>
              <a:gd name="connsiteY658" fmla="*/ 2285332 h 3327072"/>
              <a:gd name="connsiteX659" fmla="*/ 1530111 w 2136111"/>
              <a:gd name="connsiteY659" fmla="*/ 2300742 h 3327072"/>
              <a:gd name="connsiteX660" fmla="*/ 1504434 w 2136111"/>
              <a:gd name="connsiteY660" fmla="*/ 2321285 h 3327072"/>
              <a:gd name="connsiteX661" fmla="*/ 1509572 w 2136111"/>
              <a:gd name="connsiteY661" fmla="*/ 2331552 h 3327072"/>
              <a:gd name="connsiteX662" fmla="*/ 1509572 w 2136111"/>
              <a:gd name="connsiteY662" fmla="*/ 2336690 h 3327072"/>
              <a:gd name="connsiteX663" fmla="*/ 1504434 w 2136111"/>
              <a:gd name="connsiteY663" fmla="*/ 2336690 h 3327072"/>
              <a:gd name="connsiteX664" fmla="*/ 1483891 w 2136111"/>
              <a:gd name="connsiteY664" fmla="*/ 2321285 h 3327072"/>
              <a:gd name="connsiteX665" fmla="*/ 1489029 w 2136111"/>
              <a:gd name="connsiteY665" fmla="*/ 2346961 h 3327072"/>
              <a:gd name="connsiteX666" fmla="*/ 1489029 w 2136111"/>
              <a:gd name="connsiteY666" fmla="*/ 2362367 h 3327072"/>
              <a:gd name="connsiteX667" fmla="*/ 1468486 w 2136111"/>
              <a:gd name="connsiteY667" fmla="*/ 2382910 h 3327072"/>
              <a:gd name="connsiteX668" fmla="*/ 1473620 w 2136111"/>
              <a:gd name="connsiteY668" fmla="*/ 2393181 h 3327072"/>
              <a:gd name="connsiteX669" fmla="*/ 1468486 w 2136111"/>
              <a:gd name="connsiteY669" fmla="*/ 2408587 h 3327072"/>
              <a:gd name="connsiteX670" fmla="*/ 1473620 w 2136111"/>
              <a:gd name="connsiteY670" fmla="*/ 2413724 h 3327072"/>
              <a:gd name="connsiteX671" fmla="*/ 1468486 w 2136111"/>
              <a:gd name="connsiteY671" fmla="*/ 2413724 h 3327072"/>
              <a:gd name="connsiteX672" fmla="*/ 1463352 w 2136111"/>
              <a:gd name="connsiteY672" fmla="*/ 2408587 h 3327072"/>
              <a:gd name="connsiteX673" fmla="*/ 1442809 w 2136111"/>
              <a:gd name="connsiteY673" fmla="*/ 2429130 h 3327072"/>
              <a:gd name="connsiteX674" fmla="*/ 1437672 w 2136111"/>
              <a:gd name="connsiteY674" fmla="*/ 2429130 h 3327072"/>
              <a:gd name="connsiteX675" fmla="*/ 1437672 w 2136111"/>
              <a:gd name="connsiteY675" fmla="*/ 2439401 h 3327072"/>
              <a:gd name="connsiteX676" fmla="*/ 1453081 w 2136111"/>
              <a:gd name="connsiteY676" fmla="*/ 2449673 h 3327072"/>
              <a:gd name="connsiteX677" fmla="*/ 1432538 w 2136111"/>
              <a:gd name="connsiteY677" fmla="*/ 2470216 h 3327072"/>
              <a:gd name="connsiteX678" fmla="*/ 1422266 w 2136111"/>
              <a:gd name="connsiteY678" fmla="*/ 2465078 h 3327072"/>
              <a:gd name="connsiteX679" fmla="*/ 1411995 w 2136111"/>
              <a:gd name="connsiteY679" fmla="*/ 2470216 h 3327072"/>
              <a:gd name="connsiteX680" fmla="*/ 1417129 w 2136111"/>
              <a:gd name="connsiteY680" fmla="*/ 2485621 h 3327072"/>
              <a:gd name="connsiteX681" fmla="*/ 1411995 w 2136111"/>
              <a:gd name="connsiteY681" fmla="*/ 2495893 h 3327072"/>
              <a:gd name="connsiteX682" fmla="*/ 1422266 w 2136111"/>
              <a:gd name="connsiteY682" fmla="*/ 2521569 h 3327072"/>
              <a:gd name="connsiteX683" fmla="*/ 1411995 w 2136111"/>
              <a:gd name="connsiteY683" fmla="*/ 2521569 h 3327072"/>
              <a:gd name="connsiteX684" fmla="*/ 1396589 w 2136111"/>
              <a:gd name="connsiteY684" fmla="*/ 2511298 h 3327072"/>
              <a:gd name="connsiteX685" fmla="*/ 1386318 w 2136111"/>
              <a:gd name="connsiteY685" fmla="*/ 2511298 h 3327072"/>
              <a:gd name="connsiteX686" fmla="*/ 1386318 w 2136111"/>
              <a:gd name="connsiteY686" fmla="*/ 2516436 h 3327072"/>
              <a:gd name="connsiteX687" fmla="*/ 1391452 w 2136111"/>
              <a:gd name="connsiteY687" fmla="*/ 2531841 h 3327072"/>
              <a:gd name="connsiteX688" fmla="*/ 1381180 w 2136111"/>
              <a:gd name="connsiteY688" fmla="*/ 2536979 h 3327072"/>
              <a:gd name="connsiteX689" fmla="*/ 1386318 w 2136111"/>
              <a:gd name="connsiteY689" fmla="*/ 2547246 h 3327072"/>
              <a:gd name="connsiteX690" fmla="*/ 1386318 w 2136111"/>
              <a:gd name="connsiteY690" fmla="*/ 2552384 h 3327072"/>
              <a:gd name="connsiteX691" fmla="*/ 1340098 w 2136111"/>
              <a:gd name="connsiteY691" fmla="*/ 2598604 h 3327072"/>
              <a:gd name="connsiteX692" fmla="*/ 1340098 w 2136111"/>
              <a:gd name="connsiteY692" fmla="*/ 2603738 h 3327072"/>
              <a:gd name="connsiteX693" fmla="*/ 1345232 w 2136111"/>
              <a:gd name="connsiteY693" fmla="*/ 2614009 h 3327072"/>
              <a:gd name="connsiteX694" fmla="*/ 1334960 w 2136111"/>
              <a:gd name="connsiteY694" fmla="*/ 2624281 h 3327072"/>
              <a:gd name="connsiteX695" fmla="*/ 1340098 w 2136111"/>
              <a:gd name="connsiteY695" fmla="*/ 2629418 h 3327072"/>
              <a:gd name="connsiteX696" fmla="*/ 1334960 w 2136111"/>
              <a:gd name="connsiteY696" fmla="*/ 2644824 h 3327072"/>
              <a:gd name="connsiteX697" fmla="*/ 1329826 w 2136111"/>
              <a:gd name="connsiteY697" fmla="*/ 2644824 h 3327072"/>
              <a:gd name="connsiteX698" fmla="*/ 1319555 w 2136111"/>
              <a:gd name="connsiteY698" fmla="*/ 2639690 h 3327072"/>
              <a:gd name="connsiteX699" fmla="*/ 1319555 w 2136111"/>
              <a:gd name="connsiteY699" fmla="*/ 2644824 h 3327072"/>
              <a:gd name="connsiteX700" fmla="*/ 1324689 w 2136111"/>
              <a:gd name="connsiteY700" fmla="*/ 2644824 h 3327072"/>
              <a:gd name="connsiteX701" fmla="*/ 1319555 w 2136111"/>
              <a:gd name="connsiteY701" fmla="*/ 2660229 h 3327072"/>
              <a:gd name="connsiteX702" fmla="*/ 1309283 w 2136111"/>
              <a:gd name="connsiteY702" fmla="*/ 2655095 h 3327072"/>
              <a:gd name="connsiteX703" fmla="*/ 1293878 w 2136111"/>
              <a:gd name="connsiteY703" fmla="*/ 2691044 h 3327072"/>
              <a:gd name="connsiteX704" fmla="*/ 1299012 w 2136111"/>
              <a:gd name="connsiteY704" fmla="*/ 2701315 h 3327072"/>
              <a:gd name="connsiteX705" fmla="*/ 1288740 w 2136111"/>
              <a:gd name="connsiteY705" fmla="*/ 2706449 h 3327072"/>
              <a:gd name="connsiteX706" fmla="*/ 1278469 w 2136111"/>
              <a:gd name="connsiteY706" fmla="*/ 2691044 h 3327072"/>
              <a:gd name="connsiteX707" fmla="*/ 1268197 w 2136111"/>
              <a:gd name="connsiteY707" fmla="*/ 2691044 h 3327072"/>
              <a:gd name="connsiteX708" fmla="*/ 1268197 w 2136111"/>
              <a:gd name="connsiteY708" fmla="*/ 2696181 h 3327072"/>
              <a:gd name="connsiteX709" fmla="*/ 1273335 w 2136111"/>
              <a:gd name="connsiteY709" fmla="*/ 2706449 h 3327072"/>
              <a:gd name="connsiteX710" fmla="*/ 1263064 w 2136111"/>
              <a:gd name="connsiteY710" fmla="*/ 2716720 h 3327072"/>
              <a:gd name="connsiteX711" fmla="*/ 1273335 w 2136111"/>
              <a:gd name="connsiteY711" fmla="*/ 2747535 h 3327072"/>
              <a:gd name="connsiteX712" fmla="*/ 1268197 w 2136111"/>
              <a:gd name="connsiteY712" fmla="*/ 2747535 h 3327072"/>
              <a:gd name="connsiteX713" fmla="*/ 1242521 w 2136111"/>
              <a:gd name="connsiteY713" fmla="*/ 2732130 h 3327072"/>
              <a:gd name="connsiteX714" fmla="*/ 1247654 w 2136111"/>
              <a:gd name="connsiteY714" fmla="*/ 2721858 h 3327072"/>
              <a:gd name="connsiteX715" fmla="*/ 1242521 w 2136111"/>
              <a:gd name="connsiteY715" fmla="*/ 2721858 h 3327072"/>
              <a:gd name="connsiteX716" fmla="*/ 1232249 w 2136111"/>
              <a:gd name="connsiteY716" fmla="*/ 2732130 h 3327072"/>
              <a:gd name="connsiteX717" fmla="*/ 1237387 w 2136111"/>
              <a:gd name="connsiteY717" fmla="*/ 2762944 h 3327072"/>
              <a:gd name="connsiteX718" fmla="*/ 1242521 w 2136111"/>
              <a:gd name="connsiteY718" fmla="*/ 2762944 h 3327072"/>
              <a:gd name="connsiteX719" fmla="*/ 1252792 w 2136111"/>
              <a:gd name="connsiteY719" fmla="*/ 2757806 h 3327072"/>
              <a:gd name="connsiteX720" fmla="*/ 1257926 w 2136111"/>
              <a:gd name="connsiteY720" fmla="*/ 2768078 h 3327072"/>
              <a:gd name="connsiteX721" fmla="*/ 1247654 w 2136111"/>
              <a:gd name="connsiteY721" fmla="*/ 2778349 h 3327072"/>
              <a:gd name="connsiteX722" fmla="*/ 1237387 w 2136111"/>
              <a:gd name="connsiteY722" fmla="*/ 2773212 h 3327072"/>
              <a:gd name="connsiteX723" fmla="*/ 1212220 w 2136111"/>
              <a:gd name="connsiteY723" fmla="*/ 2783997 h 3327072"/>
              <a:gd name="connsiteX724" fmla="*/ 1211706 w 2136111"/>
              <a:gd name="connsiteY724" fmla="*/ 2783483 h 3327072"/>
              <a:gd name="connsiteX725" fmla="*/ 1210425 w 2136111"/>
              <a:gd name="connsiteY725" fmla="*/ 2784768 h 3327072"/>
              <a:gd name="connsiteX726" fmla="*/ 1201435 w 2136111"/>
              <a:gd name="connsiteY726" fmla="*/ 2788621 h 3327072"/>
              <a:gd name="connsiteX727" fmla="*/ 1206572 w 2136111"/>
              <a:gd name="connsiteY727" fmla="*/ 2788621 h 3327072"/>
              <a:gd name="connsiteX728" fmla="*/ 1210425 w 2136111"/>
              <a:gd name="connsiteY728" fmla="*/ 2784768 h 3327072"/>
              <a:gd name="connsiteX729" fmla="*/ 1212220 w 2136111"/>
              <a:gd name="connsiteY729" fmla="*/ 2783997 h 3327072"/>
              <a:gd name="connsiteX730" fmla="*/ 1221978 w 2136111"/>
              <a:gd name="connsiteY730" fmla="*/ 2793755 h 3327072"/>
              <a:gd name="connsiteX731" fmla="*/ 1221978 w 2136111"/>
              <a:gd name="connsiteY731" fmla="*/ 2783483 h 3327072"/>
              <a:gd name="connsiteX732" fmla="*/ 1227115 w 2136111"/>
              <a:gd name="connsiteY732" fmla="*/ 2783483 h 3327072"/>
              <a:gd name="connsiteX733" fmla="*/ 1237387 w 2136111"/>
              <a:gd name="connsiteY733" fmla="*/ 2788621 h 3327072"/>
              <a:gd name="connsiteX734" fmla="*/ 1242521 w 2136111"/>
              <a:gd name="connsiteY734" fmla="*/ 2783483 h 3327072"/>
              <a:gd name="connsiteX735" fmla="*/ 1242521 w 2136111"/>
              <a:gd name="connsiteY735" fmla="*/ 2788621 h 3327072"/>
              <a:gd name="connsiteX736" fmla="*/ 1221978 w 2136111"/>
              <a:gd name="connsiteY736" fmla="*/ 2819436 h 3327072"/>
              <a:gd name="connsiteX737" fmla="*/ 1221978 w 2136111"/>
              <a:gd name="connsiteY737" fmla="*/ 2824569 h 3327072"/>
              <a:gd name="connsiteX738" fmla="*/ 1232249 w 2136111"/>
              <a:gd name="connsiteY738" fmla="*/ 2824569 h 3327072"/>
              <a:gd name="connsiteX739" fmla="*/ 1191163 w 2136111"/>
              <a:gd name="connsiteY739" fmla="*/ 2881061 h 3327072"/>
              <a:gd name="connsiteX740" fmla="*/ 1165486 w 2136111"/>
              <a:gd name="connsiteY740" fmla="*/ 2891332 h 3327072"/>
              <a:gd name="connsiteX741" fmla="*/ 1170624 w 2136111"/>
              <a:gd name="connsiteY741" fmla="*/ 2886195 h 3327072"/>
              <a:gd name="connsiteX742" fmla="*/ 1165486 w 2136111"/>
              <a:gd name="connsiteY742" fmla="*/ 2875927 h 3327072"/>
              <a:gd name="connsiteX743" fmla="*/ 1170624 w 2136111"/>
              <a:gd name="connsiteY743" fmla="*/ 2865655 h 3327072"/>
              <a:gd name="connsiteX744" fmla="*/ 1160352 w 2136111"/>
              <a:gd name="connsiteY744" fmla="*/ 2839975 h 3327072"/>
              <a:gd name="connsiteX745" fmla="*/ 1155215 w 2136111"/>
              <a:gd name="connsiteY745" fmla="*/ 2839975 h 3327072"/>
              <a:gd name="connsiteX746" fmla="*/ 1144943 w 2136111"/>
              <a:gd name="connsiteY746" fmla="*/ 2850246 h 3327072"/>
              <a:gd name="connsiteX747" fmla="*/ 1155215 w 2136111"/>
              <a:gd name="connsiteY747" fmla="*/ 2870789 h 3327072"/>
              <a:gd name="connsiteX748" fmla="*/ 1124404 w 2136111"/>
              <a:gd name="connsiteY748" fmla="*/ 2896466 h 3327072"/>
              <a:gd name="connsiteX749" fmla="*/ 1114132 w 2136111"/>
              <a:gd name="connsiteY749" fmla="*/ 2896466 h 3327072"/>
              <a:gd name="connsiteX750" fmla="*/ 1119266 w 2136111"/>
              <a:gd name="connsiteY750" fmla="*/ 2906738 h 3327072"/>
              <a:gd name="connsiteX751" fmla="*/ 1052503 w 2136111"/>
              <a:gd name="connsiteY751" fmla="*/ 2983772 h 3327072"/>
              <a:gd name="connsiteX752" fmla="*/ 1042232 w 2136111"/>
              <a:gd name="connsiteY752" fmla="*/ 2983772 h 3327072"/>
              <a:gd name="connsiteX753" fmla="*/ 1042232 w 2136111"/>
              <a:gd name="connsiteY753" fmla="*/ 2958095 h 3327072"/>
              <a:gd name="connsiteX754" fmla="*/ 1047370 w 2136111"/>
              <a:gd name="connsiteY754" fmla="*/ 2958095 h 3327072"/>
              <a:gd name="connsiteX755" fmla="*/ 1047370 w 2136111"/>
              <a:gd name="connsiteY755" fmla="*/ 2968367 h 3327072"/>
              <a:gd name="connsiteX756" fmla="*/ 1057641 w 2136111"/>
              <a:gd name="connsiteY756" fmla="*/ 2958095 h 3327072"/>
              <a:gd name="connsiteX757" fmla="*/ 1052503 w 2136111"/>
              <a:gd name="connsiteY757" fmla="*/ 2952957 h 3327072"/>
              <a:gd name="connsiteX758" fmla="*/ 1078184 w 2136111"/>
              <a:gd name="connsiteY758" fmla="*/ 2922147 h 3327072"/>
              <a:gd name="connsiteX759" fmla="*/ 1067913 w 2136111"/>
              <a:gd name="connsiteY759" fmla="*/ 2906738 h 3327072"/>
              <a:gd name="connsiteX760" fmla="*/ 1067913 w 2136111"/>
              <a:gd name="connsiteY760" fmla="*/ 2901604 h 3327072"/>
              <a:gd name="connsiteX761" fmla="*/ 1078184 w 2136111"/>
              <a:gd name="connsiteY761" fmla="*/ 2891332 h 3327072"/>
              <a:gd name="connsiteX762" fmla="*/ 1088452 w 2136111"/>
              <a:gd name="connsiteY762" fmla="*/ 2896466 h 3327072"/>
              <a:gd name="connsiteX763" fmla="*/ 1093589 w 2136111"/>
              <a:gd name="connsiteY763" fmla="*/ 2870789 h 3327072"/>
              <a:gd name="connsiteX764" fmla="*/ 1073046 w 2136111"/>
              <a:gd name="connsiteY764" fmla="*/ 2855384 h 3327072"/>
              <a:gd name="connsiteX765" fmla="*/ 1067913 w 2136111"/>
              <a:gd name="connsiteY765" fmla="*/ 2855384 h 3327072"/>
              <a:gd name="connsiteX766" fmla="*/ 1067913 w 2136111"/>
              <a:gd name="connsiteY766" fmla="*/ 2850246 h 3327072"/>
              <a:gd name="connsiteX767" fmla="*/ 1088452 w 2136111"/>
              <a:gd name="connsiteY767" fmla="*/ 2839975 h 3327072"/>
              <a:gd name="connsiteX768" fmla="*/ 1083318 w 2136111"/>
              <a:gd name="connsiteY768" fmla="*/ 2834841 h 3327072"/>
              <a:gd name="connsiteX769" fmla="*/ 1114132 w 2136111"/>
              <a:gd name="connsiteY769" fmla="*/ 2804026 h 3327072"/>
              <a:gd name="connsiteX770" fmla="*/ 1119266 w 2136111"/>
              <a:gd name="connsiteY770" fmla="*/ 2809164 h 3327072"/>
              <a:gd name="connsiteX771" fmla="*/ 1119266 w 2136111"/>
              <a:gd name="connsiteY771" fmla="*/ 2804026 h 3327072"/>
              <a:gd name="connsiteX772" fmla="*/ 1108995 w 2136111"/>
              <a:gd name="connsiteY772" fmla="*/ 2788621 h 3327072"/>
              <a:gd name="connsiteX773" fmla="*/ 1129538 w 2136111"/>
              <a:gd name="connsiteY773" fmla="*/ 2762944 h 3327072"/>
              <a:gd name="connsiteX774" fmla="*/ 1134675 w 2136111"/>
              <a:gd name="connsiteY774" fmla="*/ 2762944 h 3327072"/>
              <a:gd name="connsiteX775" fmla="*/ 1119266 w 2136111"/>
              <a:gd name="connsiteY775" fmla="*/ 2737263 h 3327072"/>
              <a:gd name="connsiteX776" fmla="*/ 1108995 w 2136111"/>
              <a:gd name="connsiteY776" fmla="*/ 2737263 h 3327072"/>
              <a:gd name="connsiteX777" fmla="*/ 1114132 w 2136111"/>
              <a:gd name="connsiteY777" fmla="*/ 2762944 h 3327072"/>
              <a:gd name="connsiteX778" fmla="*/ 1083318 w 2136111"/>
              <a:gd name="connsiteY778" fmla="*/ 2788621 h 3327072"/>
              <a:gd name="connsiteX779" fmla="*/ 1098723 w 2136111"/>
              <a:gd name="connsiteY779" fmla="*/ 2798892 h 3327072"/>
              <a:gd name="connsiteX780" fmla="*/ 1057641 w 2136111"/>
              <a:gd name="connsiteY780" fmla="*/ 2845112 h 3327072"/>
              <a:gd name="connsiteX781" fmla="*/ 1052503 w 2136111"/>
              <a:gd name="connsiteY781" fmla="*/ 2865655 h 3327072"/>
              <a:gd name="connsiteX782" fmla="*/ 1057641 w 2136111"/>
              <a:gd name="connsiteY782" fmla="*/ 2870789 h 3327072"/>
              <a:gd name="connsiteX783" fmla="*/ 1042232 w 2136111"/>
              <a:gd name="connsiteY783" fmla="*/ 2870789 h 3327072"/>
              <a:gd name="connsiteX784" fmla="*/ 1042232 w 2136111"/>
              <a:gd name="connsiteY784" fmla="*/ 2865655 h 3327072"/>
              <a:gd name="connsiteX785" fmla="*/ 1047370 w 2136111"/>
              <a:gd name="connsiteY785" fmla="*/ 2850246 h 3327072"/>
              <a:gd name="connsiteX786" fmla="*/ 1031960 w 2136111"/>
              <a:gd name="connsiteY786" fmla="*/ 2870789 h 3327072"/>
              <a:gd name="connsiteX787" fmla="*/ 1042232 w 2136111"/>
              <a:gd name="connsiteY787" fmla="*/ 2870789 h 3327072"/>
              <a:gd name="connsiteX788" fmla="*/ 1042232 w 2136111"/>
              <a:gd name="connsiteY788" fmla="*/ 2886195 h 3327072"/>
              <a:gd name="connsiteX789" fmla="*/ 1031960 w 2136111"/>
              <a:gd name="connsiteY789" fmla="*/ 2881061 h 3327072"/>
              <a:gd name="connsiteX790" fmla="*/ 1026827 w 2136111"/>
              <a:gd name="connsiteY790" fmla="*/ 2881061 h 3327072"/>
              <a:gd name="connsiteX791" fmla="*/ 990878 w 2136111"/>
              <a:gd name="connsiteY791" fmla="*/ 2947824 h 3327072"/>
              <a:gd name="connsiteX792" fmla="*/ 960064 w 2136111"/>
              <a:gd name="connsiteY792" fmla="*/ 3019720 h 3327072"/>
              <a:gd name="connsiteX793" fmla="*/ 918982 w 2136111"/>
              <a:gd name="connsiteY793" fmla="*/ 3112160 h 3327072"/>
              <a:gd name="connsiteX794" fmla="*/ 903572 w 2136111"/>
              <a:gd name="connsiteY794" fmla="*/ 3137841 h 3327072"/>
              <a:gd name="connsiteX795" fmla="*/ 908710 w 2136111"/>
              <a:gd name="connsiteY795" fmla="*/ 3153246 h 3327072"/>
              <a:gd name="connsiteX796" fmla="*/ 862486 w 2136111"/>
              <a:gd name="connsiteY796" fmla="*/ 3220009 h 3327072"/>
              <a:gd name="connsiteX797" fmla="*/ 811133 w 2136111"/>
              <a:gd name="connsiteY797" fmla="*/ 3307315 h 3327072"/>
              <a:gd name="connsiteX798" fmla="*/ 795727 w 2136111"/>
              <a:gd name="connsiteY798" fmla="*/ 3322720 h 3327072"/>
              <a:gd name="connsiteX799" fmla="*/ 790590 w 2136111"/>
              <a:gd name="connsiteY799" fmla="*/ 3317583 h 3327072"/>
              <a:gd name="connsiteX800" fmla="*/ 781100 w 2136111"/>
              <a:gd name="connsiteY800" fmla="*/ 3327072 h 3327072"/>
              <a:gd name="connsiteX801" fmla="*/ 775184 w 2136111"/>
              <a:gd name="connsiteY801" fmla="*/ 3327072 h 3327072"/>
              <a:gd name="connsiteX802" fmla="*/ 775184 w 2136111"/>
              <a:gd name="connsiteY802" fmla="*/ 3307315 h 3327072"/>
              <a:gd name="connsiteX803" fmla="*/ 826538 w 2136111"/>
              <a:gd name="connsiteY803" fmla="*/ 3194332 h 3327072"/>
              <a:gd name="connsiteX804" fmla="*/ 867624 w 2136111"/>
              <a:gd name="connsiteY804" fmla="*/ 3142975 h 3327072"/>
              <a:gd name="connsiteX805" fmla="*/ 862486 w 2136111"/>
              <a:gd name="connsiteY805" fmla="*/ 3132703 h 3327072"/>
              <a:gd name="connsiteX806" fmla="*/ 888167 w 2136111"/>
              <a:gd name="connsiteY806" fmla="*/ 3091621 h 3327072"/>
              <a:gd name="connsiteX807" fmla="*/ 924115 w 2136111"/>
              <a:gd name="connsiteY807" fmla="*/ 3024858 h 3327072"/>
              <a:gd name="connsiteX808" fmla="*/ 934387 w 2136111"/>
              <a:gd name="connsiteY808" fmla="*/ 3024858 h 3327072"/>
              <a:gd name="connsiteX809" fmla="*/ 929249 w 2136111"/>
              <a:gd name="connsiteY809" fmla="*/ 2999177 h 3327072"/>
              <a:gd name="connsiteX810" fmla="*/ 939521 w 2136111"/>
              <a:gd name="connsiteY810" fmla="*/ 2999177 h 3327072"/>
              <a:gd name="connsiteX811" fmla="*/ 939521 w 2136111"/>
              <a:gd name="connsiteY811" fmla="*/ 2978638 h 3327072"/>
              <a:gd name="connsiteX812" fmla="*/ 929249 w 2136111"/>
              <a:gd name="connsiteY812" fmla="*/ 2978638 h 3327072"/>
              <a:gd name="connsiteX813" fmla="*/ 934387 w 2136111"/>
              <a:gd name="connsiteY813" fmla="*/ 2968367 h 3327072"/>
              <a:gd name="connsiteX814" fmla="*/ 929249 w 2136111"/>
              <a:gd name="connsiteY814" fmla="*/ 2947824 h 3327072"/>
              <a:gd name="connsiteX815" fmla="*/ 939521 w 2136111"/>
              <a:gd name="connsiteY815" fmla="*/ 2947824 h 3327072"/>
              <a:gd name="connsiteX816" fmla="*/ 939521 w 2136111"/>
              <a:gd name="connsiteY816" fmla="*/ 2932414 h 3327072"/>
              <a:gd name="connsiteX817" fmla="*/ 934387 w 2136111"/>
              <a:gd name="connsiteY817" fmla="*/ 2922147 h 3327072"/>
              <a:gd name="connsiteX818" fmla="*/ 944658 w 2136111"/>
              <a:gd name="connsiteY818" fmla="*/ 2917009 h 3327072"/>
              <a:gd name="connsiteX819" fmla="*/ 960064 w 2136111"/>
              <a:gd name="connsiteY819" fmla="*/ 2932414 h 3327072"/>
              <a:gd name="connsiteX820" fmla="*/ 949792 w 2136111"/>
              <a:gd name="connsiteY820" fmla="*/ 2932414 h 3327072"/>
              <a:gd name="connsiteX821" fmla="*/ 949792 w 2136111"/>
              <a:gd name="connsiteY821" fmla="*/ 2937552 h 3327072"/>
              <a:gd name="connsiteX822" fmla="*/ 954930 w 2136111"/>
              <a:gd name="connsiteY822" fmla="*/ 2937552 h 3327072"/>
              <a:gd name="connsiteX823" fmla="*/ 975469 w 2136111"/>
              <a:gd name="connsiteY823" fmla="*/ 2922147 h 3327072"/>
              <a:gd name="connsiteX824" fmla="*/ 975469 w 2136111"/>
              <a:gd name="connsiteY824" fmla="*/ 2917009 h 3327072"/>
              <a:gd name="connsiteX825" fmla="*/ 970335 w 2136111"/>
              <a:gd name="connsiteY825" fmla="*/ 2917009 h 3327072"/>
              <a:gd name="connsiteX826" fmla="*/ 954930 w 2136111"/>
              <a:gd name="connsiteY826" fmla="*/ 2922147 h 3327072"/>
              <a:gd name="connsiteX827" fmla="*/ 949792 w 2136111"/>
              <a:gd name="connsiteY827" fmla="*/ 2911875 h 3327072"/>
              <a:gd name="connsiteX828" fmla="*/ 980607 w 2136111"/>
              <a:gd name="connsiteY828" fmla="*/ 2896466 h 3327072"/>
              <a:gd name="connsiteX829" fmla="*/ 965201 w 2136111"/>
              <a:gd name="connsiteY829" fmla="*/ 2896466 h 3327072"/>
              <a:gd name="connsiteX830" fmla="*/ 954930 w 2136111"/>
              <a:gd name="connsiteY830" fmla="*/ 2906738 h 3327072"/>
              <a:gd name="connsiteX831" fmla="*/ 934387 w 2136111"/>
              <a:gd name="connsiteY831" fmla="*/ 2896466 h 3327072"/>
              <a:gd name="connsiteX832" fmla="*/ 929249 w 2136111"/>
              <a:gd name="connsiteY832" fmla="*/ 2901604 h 3327072"/>
              <a:gd name="connsiteX833" fmla="*/ 924115 w 2136111"/>
              <a:gd name="connsiteY833" fmla="*/ 2891332 h 3327072"/>
              <a:gd name="connsiteX834" fmla="*/ 934387 w 2136111"/>
              <a:gd name="connsiteY834" fmla="*/ 2891332 h 3327072"/>
              <a:gd name="connsiteX835" fmla="*/ 934387 w 2136111"/>
              <a:gd name="connsiteY835" fmla="*/ 2886195 h 3327072"/>
              <a:gd name="connsiteX836" fmla="*/ 924115 w 2136111"/>
              <a:gd name="connsiteY836" fmla="*/ 2886195 h 3327072"/>
              <a:gd name="connsiteX837" fmla="*/ 883029 w 2136111"/>
              <a:gd name="connsiteY837" fmla="*/ 2942686 h 3327072"/>
              <a:gd name="connsiteX838" fmla="*/ 872758 w 2136111"/>
              <a:gd name="connsiteY838" fmla="*/ 2942686 h 3327072"/>
              <a:gd name="connsiteX839" fmla="*/ 862486 w 2136111"/>
              <a:gd name="connsiteY839" fmla="*/ 2901604 h 3327072"/>
              <a:gd name="connsiteX840" fmla="*/ 872758 w 2136111"/>
              <a:gd name="connsiteY840" fmla="*/ 2891332 h 3327072"/>
              <a:gd name="connsiteX841" fmla="*/ 867624 w 2136111"/>
              <a:gd name="connsiteY841" fmla="*/ 2881061 h 3327072"/>
              <a:gd name="connsiteX842" fmla="*/ 893301 w 2136111"/>
              <a:gd name="connsiteY842" fmla="*/ 2824569 h 3327072"/>
              <a:gd name="connsiteX843" fmla="*/ 877895 w 2136111"/>
              <a:gd name="connsiteY843" fmla="*/ 2824569 h 3327072"/>
              <a:gd name="connsiteX844" fmla="*/ 867624 w 2136111"/>
              <a:gd name="connsiteY844" fmla="*/ 2829703 h 3327072"/>
              <a:gd name="connsiteX845" fmla="*/ 862486 w 2136111"/>
              <a:gd name="connsiteY845" fmla="*/ 2824569 h 3327072"/>
              <a:gd name="connsiteX846" fmla="*/ 841947 w 2136111"/>
              <a:gd name="connsiteY846" fmla="*/ 2845112 h 3327072"/>
              <a:gd name="connsiteX847" fmla="*/ 841947 w 2136111"/>
              <a:gd name="connsiteY847" fmla="*/ 2850246 h 3327072"/>
              <a:gd name="connsiteX848" fmla="*/ 852219 w 2136111"/>
              <a:gd name="connsiteY848" fmla="*/ 2865655 h 3327072"/>
              <a:gd name="connsiteX849" fmla="*/ 821404 w 2136111"/>
              <a:gd name="connsiteY849" fmla="*/ 2886195 h 3327072"/>
              <a:gd name="connsiteX850" fmla="*/ 816266 w 2136111"/>
              <a:gd name="connsiteY850" fmla="*/ 2875927 h 3327072"/>
              <a:gd name="connsiteX851" fmla="*/ 836809 w 2136111"/>
              <a:gd name="connsiteY851" fmla="*/ 2845112 h 3327072"/>
              <a:gd name="connsiteX852" fmla="*/ 811133 w 2136111"/>
              <a:gd name="connsiteY852" fmla="*/ 2845112 h 3327072"/>
              <a:gd name="connsiteX853" fmla="*/ 790590 w 2136111"/>
              <a:gd name="connsiteY853" fmla="*/ 2870789 h 3327072"/>
              <a:gd name="connsiteX854" fmla="*/ 775184 w 2136111"/>
              <a:gd name="connsiteY854" fmla="*/ 2834841 h 3327072"/>
              <a:gd name="connsiteX855" fmla="*/ 785456 w 2136111"/>
              <a:gd name="connsiteY855" fmla="*/ 2824569 h 3327072"/>
              <a:gd name="connsiteX856" fmla="*/ 785456 w 2136111"/>
              <a:gd name="connsiteY856" fmla="*/ 2793755 h 3327072"/>
              <a:gd name="connsiteX857" fmla="*/ 775184 w 2136111"/>
              <a:gd name="connsiteY857" fmla="*/ 2788621 h 3327072"/>
              <a:gd name="connsiteX858" fmla="*/ 780318 w 2136111"/>
              <a:gd name="connsiteY858" fmla="*/ 2773212 h 3327072"/>
              <a:gd name="connsiteX859" fmla="*/ 775184 w 2136111"/>
              <a:gd name="connsiteY859" fmla="*/ 2773212 h 3327072"/>
              <a:gd name="connsiteX860" fmla="*/ 764913 w 2136111"/>
              <a:gd name="connsiteY860" fmla="*/ 2778349 h 3327072"/>
              <a:gd name="connsiteX861" fmla="*/ 764913 w 2136111"/>
              <a:gd name="connsiteY861" fmla="*/ 2757806 h 3327072"/>
              <a:gd name="connsiteX862" fmla="*/ 780318 w 2136111"/>
              <a:gd name="connsiteY862" fmla="*/ 2721858 h 3327072"/>
              <a:gd name="connsiteX863" fmla="*/ 775184 w 2136111"/>
              <a:gd name="connsiteY863" fmla="*/ 2711587 h 3327072"/>
              <a:gd name="connsiteX864" fmla="*/ 770047 w 2136111"/>
              <a:gd name="connsiteY864" fmla="*/ 2711587 h 3327072"/>
              <a:gd name="connsiteX865" fmla="*/ 770047 w 2136111"/>
              <a:gd name="connsiteY865" fmla="*/ 2721858 h 3327072"/>
              <a:gd name="connsiteX866" fmla="*/ 764913 w 2136111"/>
              <a:gd name="connsiteY866" fmla="*/ 2721858 h 3327072"/>
              <a:gd name="connsiteX867" fmla="*/ 764913 w 2136111"/>
              <a:gd name="connsiteY867" fmla="*/ 2711587 h 3327072"/>
              <a:gd name="connsiteX868" fmla="*/ 759775 w 2136111"/>
              <a:gd name="connsiteY868" fmla="*/ 2711587 h 3327072"/>
              <a:gd name="connsiteX869" fmla="*/ 728964 w 2136111"/>
              <a:gd name="connsiteY869" fmla="*/ 2732130 h 3327072"/>
              <a:gd name="connsiteX870" fmla="*/ 687878 w 2136111"/>
              <a:gd name="connsiteY870" fmla="*/ 2793755 h 3327072"/>
              <a:gd name="connsiteX871" fmla="*/ 687878 w 2136111"/>
              <a:gd name="connsiteY871" fmla="*/ 2798892 h 3327072"/>
              <a:gd name="connsiteX872" fmla="*/ 677607 w 2136111"/>
              <a:gd name="connsiteY872" fmla="*/ 2788621 h 3327072"/>
              <a:gd name="connsiteX873" fmla="*/ 677607 w 2136111"/>
              <a:gd name="connsiteY873" fmla="*/ 2768078 h 3327072"/>
              <a:gd name="connsiteX874" fmla="*/ 682744 w 2136111"/>
              <a:gd name="connsiteY874" fmla="*/ 2757806 h 3327072"/>
              <a:gd name="connsiteX875" fmla="*/ 672473 w 2136111"/>
              <a:gd name="connsiteY875" fmla="*/ 2757806 h 3327072"/>
              <a:gd name="connsiteX876" fmla="*/ 672473 w 2136111"/>
              <a:gd name="connsiteY876" fmla="*/ 2737263 h 3327072"/>
              <a:gd name="connsiteX877" fmla="*/ 682744 w 2136111"/>
              <a:gd name="connsiteY877" fmla="*/ 2737263 h 3327072"/>
              <a:gd name="connsiteX878" fmla="*/ 677607 w 2136111"/>
              <a:gd name="connsiteY878" fmla="*/ 2716720 h 3327072"/>
              <a:gd name="connsiteX879" fmla="*/ 682744 w 2136111"/>
              <a:gd name="connsiteY879" fmla="*/ 2701315 h 3327072"/>
              <a:gd name="connsiteX880" fmla="*/ 667335 w 2136111"/>
              <a:gd name="connsiteY880" fmla="*/ 2701315 h 3327072"/>
              <a:gd name="connsiteX881" fmla="*/ 657064 w 2136111"/>
              <a:gd name="connsiteY881" fmla="*/ 2732130 h 3327072"/>
              <a:gd name="connsiteX882" fmla="*/ 646792 w 2136111"/>
              <a:gd name="connsiteY882" fmla="*/ 2732130 h 3327072"/>
              <a:gd name="connsiteX883" fmla="*/ 636525 w 2136111"/>
              <a:gd name="connsiteY883" fmla="*/ 2716720 h 3327072"/>
              <a:gd name="connsiteX884" fmla="*/ 615982 w 2136111"/>
              <a:gd name="connsiteY884" fmla="*/ 2742401 h 3327072"/>
              <a:gd name="connsiteX885" fmla="*/ 610844 w 2136111"/>
              <a:gd name="connsiteY885" fmla="*/ 2737263 h 3327072"/>
              <a:gd name="connsiteX886" fmla="*/ 574896 w 2136111"/>
              <a:gd name="connsiteY886" fmla="*/ 2742401 h 3327072"/>
              <a:gd name="connsiteX887" fmla="*/ 564624 w 2136111"/>
              <a:gd name="connsiteY887" fmla="*/ 2742401 h 3327072"/>
              <a:gd name="connsiteX888" fmla="*/ 523542 w 2136111"/>
              <a:gd name="connsiteY888" fmla="*/ 2804026 h 3327072"/>
              <a:gd name="connsiteX889" fmla="*/ 482456 w 2136111"/>
              <a:gd name="connsiteY889" fmla="*/ 2870789 h 3327072"/>
              <a:gd name="connsiteX890" fmla="*/ 482456 w 2136111"/>
              <a:gd name="connsiteY890" fmla="*/ 2875927 h 3327072"/>
              <a:gd name="connsiteX891" fmla="*/ 487590 w 2136111"/>
              <a:gd name="connsiteY891" fmla="*/ 2886195 h 3327072"/>
              <a:gd name="connsiteX892" fmla="*/ 472184 w 2136111"/>
              <a:gd name="connsiteY892" fmla="*/ 2896466 h 3327072"/>
              <a:gd name="connsiteX893" fmla="*/ 482456 w 2136111"/>
              <a:gd name="connsiteY893" fmla="*/ 2901604 h 3327072"/>
              <a:gd name="connsiteX894" fmla="*/ 487590 w 2136111"/>
              <a:gd name="connsiteY894" fmla="*/ 2886195 h 3327072"/>
              <a:gd name="connsiteX895" fmla="*/ 502999 w 2136111"/>
              <a:gd name="connsiteY895" fmla="*/ 2886195 h 3327072"/>
              <a:gd name="connsiteX896" fmla="*/ 487590 w 2136111"/>
              <a:gd name="connsiteY896" fmla="*/ 2906738 h 3327072"/>
              <a:gd name="connsiteX897" fmla="*/ 492727 w 2136111"/>
              <a:gd name="connsiteY897" fmla="*/ 2917009 h 3327072"/>
              <a:gd name="connsiteX898" fmla="*/ 477322 w 2136111"/>
              <a:gd name="connsiteY898" fmla="*/ 2922147 h 3327072"/>
              <a:gd name="connsiteX899" fmla="*/ 477322 w 2136111"/>
              <a:gd name="connsiteY899" fmla="*/ 2911875 h 3327072"/>
              <a:gd name="connsiteX900" fmla="*/ 467050 w 2136111"/>
              <a:gd name="connsiteY900" fmla="*/ 2911875 h 3327072"/>
              <a:gd name="connsiteX901" fmla="*/ 451641 w 2136111"/>
              <a:gd name="connsiteY901" fmla="*/ 2922147 h 3327072"/>
              <a:gd name="connsiteX902" fmla="*/ 441370 w 2136111"/>
              <a:gd name="connsiteY902" fmla="*/ 2922147 h 3327072"/>
              <a:gd name="connsiteX903" fmla="*/ 446507 w 2136111"/>
              <a:gd name="connsiteY903" fmla="*/ 2901604 h 3327072"/>
              <a:gd name="connsiteX904" fmla="*/ 441370 w 2136111"/>
              <a:gd name="connsiteY904" fmla="*/ 2875927 h 3327072"/>
              <a:gd name="connsiteX905" fmla="*/ 384878 w 2136111"/>
              <a:gd name="connsiteY905" fmla="*/ 2978638 h 3327072"/>
              <a:gd name="connsiteX906" fmla="*/ 364339 w 2136111"/>
              <a:gd name="connsiteY906" fmla="*/ 3004315 h 3327072"/>
              <a:gd name="connsiteX907" fmla="*/ 369473 w 2136111"/>
              <a:gd name="connsiteY907" fmla="*/ 3004315 h 3327072"/>
              <a:gd name="connsiteX908" fmla="*/ 364339 w 2136111"/>
              <a:gd name="connsiteY908" fmla="*/ 3014587 h 3327072"/>
              <a:gd name="connsiteX909" fmla="*/ 369473 w 2136111"/>
              <a:gd name="connsiteY909" fmla="*/ 3040263 h 3327072"/>
              <a:gd name="connsiteX910" fmla="*/ 354068 w 2136111"/>
              <a:gd name="connsiteY910" fmla="*/ 3065940 h 3327072"/>
              <a:gd name="connsiteX911" fmla="*/ 338659 w 2136111"/>
              <a:gd name="connsiteY911" fmla="*/ 3065940 h 3327072"/>
              <a:gd name="connsiteX912" fmla="*/ 333525 w 2136111"/>
              <a:gd name="connsiteY912" fmla="*/ 3035130 h 3327072"/>
              <a:gd name="connsiteX913" fmla="*/ 343796 w 2136111"/>
              <a:gd name="connsiteY913" fmla="*/ 3040263 h 3327072"/>
              <a:gd name="connsiteX914" fmla="*/ 323253 w 2136111"/>
              <a:gd name="connsiteY914" fmla="*/ 3014587 h 3327072"/>
              <a:gd name="connsiteX915" fmla="*/ 271896 w 2136111"/>
              <a:gd name="connsiteY915" fmla="*/ 3019720 h 3327072"/>
              <a:gd name="connsiteX916" fmla="*/ 251356 w 2136111"/>
              <a:gd name="connsiteY916" fmla="*/ 3004315 h 3327072"/>
              <a:gd name="connsiteX917" fmla="*/ 230813 w 2136111"/>
              <a:gd name="connsiteY917" fmla="*/ 2978638 h 3327072"/>
              <a:gd name="connsiteX918" fmla="*/ 235947 w 2136111"/>
              <a:gd name="connsiteY918" fmla="*/ 2958095 h 3327072"/>
              <a:gd name="connsiteX919" fmla="*/ 230813 w 2136111"/>
              <a:gd name="connsiteY919" fmla="*/ 2947824 h 3327072"/>
              <a:gd name="connsiteX920" fmla="*/ 235947 w 2136111"/>
              <a:gd name="connsiteY920" fmla="*/ 2927281 h 3327072"/>
              <a:gd name="connsiteX921" fmla="*/ 220542 w 2136111"/>
              <a:gd name="connsiteY921" fmla="*/ 2927281 h 3327072"/>
              <a:gd name="connsiteX922" fmla="*/ 184594 w 2136111"/>
              <a:gd name="connsiteY922" fmla="*/ 2917009 h 3327072"/>
              <a:gd name="connsiteX923" fmla="*/ 184594 w 2136111"/>
              <a:gd name="connsiteY923" fmla="*/ 2911875 h 3327072"/>
              <a:gd name="connsiteX924" fmla="*/ 199999 w 2136111"/>
              <a:gd name="connsiteY924" fmla="*/ 2865655 h 3327072"/>
              <a:gd name="connsiteX925" fmla="*/ 199999 w 2136111"/>
              <a:gd name="connsiteY925" fmla="*/ 2860518 h 3327072"/>
              <a:gd name="connsiteX926" fmla="*/ 184594 w 2136111"/>
              <a:gd name="connsiteY926" fmla="*/ 2834841 h 3327072"/>
              <a:gd name="connsiteX927" fmla="*/ 189727 w 2136111"/>
              <a:gd name="connsiteY927" fmla="*/ 2824569 h 3327072"/>
              <a:gd name="connsiteX928" fmla="*/ 148645 w 2136111"/>
              <a:gd name="connsiteY928" fmla="*/ 2788621 h 3327072"/>
              <a:gd name="connsiteX929" fmla="*/ 92154 w 2136111"/>
              <a:gd name="connsiteY929" fmla="*/ 2721858 h 3327072"/>
              <a:gd name="connsiteX930" fmla="*/ 81882 w 2136111"/>
              <a:gd name="connsiteY930" fmla="*/ 2721858 h 3327072"/>
              <a:gd name="connsiteX931" fmla="*/ 81882 w 2136111"/>
              <a:gd name="connsiteY931" fmla="*/ 2732130 h 3327072"/>
              <a:gd name="connsiteX932" fmla="*/ 71611 w 2136111"/>
              <a:gd name="connsiteY932" fmla="*/ 2732130 h 3327072"/>
              <a:gd name="connsiteX933" fmla="*/ 81882 w 2136111"/>
              <a:gd name="connsiteY933" fmla="*/ 2711587 h 3327072"/>
              <a:gd name="connsiteX934" fmla="*/ 76745 w 2136111"/>
              <a:gd name="connsiteY934" fmla="*/ 2665367 h 3327072"/>
              <a:gd name="connsiteX935" fmla="*/ 81882 w 2136111"/>
              <a:gd name="connsiteY935" fmla="*/ 2665367 h 3327072"/>
              <a:gd name="connsiteX936" fmla="*/ 81882 w 2136111"/>
              <a:gd name="connsiteY936" fmla="*/ 2660229 h 3327072"/>
              <a:gd name="connsiteX937" fmla="*/ 76745 w 2136111"/>
              <a:gd name="connsiteY937" fmla="*/ 2649961 h 3327072"/>
              <a:gd name="connsiteX938" fmla="*/ 97288 w 2136111"/>
              <a:gd name="connsiteY938" fmla="*/ 2583198 h 3327072"/>
              <a:gd name="connsiteX939" fmla="*/ 92154 w 2136111"/>
              <a:gd name="connsiteY939" fmla="*/ 2521569 h 3327072"/>
              <a:gd name="connsiteX940" fmla="*/ 97288 w 2136111"/>
              <a:gd name="connsiteY940" fmla="*/ 2516436 h 3327072"/>
              <a:gd name="connsiteX941" fmla="*/ 92154 w 2136111"/>
              <a:gd name="connsiteY941" fmla="*/ 2516436 h 3327072"/>
              <a:gd name="connsiteX942" fmla="*/ 97288 w 2136111"/>
              <a:gd name="connsiteY942" fmla="*/ 2506164 h 3327072"/>
              <a:gd name="connsiteX943" fmla="*/ 97288 w 2136111"/>
              <a:gd name="connsiteY943" fmla="*/ 2485621 h 3327072"/>
              <a:gd name="connsiteX944" fmla="*/ 71611 w 2136111"/>
              <a:gd name="connsiteY944" fmla="*/ 2393181 h 3327072"/>
              <a:gd name="connsiteX945" fmla="*/ 76745 w 2136111"/>
              <a:gd name="connsiteY945" fmla="*/ 2382910 h 3327072"/>
              <a:gd name="connsiteX946" fmla="*/ 76745 w 2136111"/>
              <a:gd name="connsiteY946" fmla="*/ 2377776 h 3327072"/>
              <a:gd name="connsiteX947" fmla="*/ 66473 w 2136111"/>
              <a:gd name="connsiteY947" fmla="*/ 2346961 h 3327072"/>
              <a:gd name="connsiteX948" fmla="*/ 71611 w 2136111"/>
              <a:gd name="connsiteY948" fmla="*/ 2336690 h 3327072"/>
              <a:gd name="connsiteX949" fmla="*/ 71611 w 2136111"/>
              <a:gd name="connsiteY949" fmla="*/ 2331552 h 3327072"/>
              <a:gd name="connsiteX950" fmla="*/ 66473 w 2136111"/>
              <a:gd name="connsiteY950" fmla="*/ 2331552 h 3327072"/>
              <a:gd name="connsiteX951" fmla="*/ 66473 w 2136111"/>
              <a:gd name="connsiteY951" fmla="*/ 2341824 h 3327072"/>
              <a:gd name="connsiteX952" fmla="*/ 56202 w 2136111"/>
              <a:gd name="connsiteY952" fmla="*/ 2331552 h 3327072"/>
              <a:gd name="connsiteX953" fmla="*/ 56202 w 2136111"/>
              <a:gd name="connsiteY953" fmla="*/ 2326418 h 3327072"/>
              <a:gd name="connsiteX954" fmla="*/ 66473 w 2136111"/>
              <a:gd name="connsiteY954" fmla="*/ 2326418 h 3327072"/>
              <a:gd name="connsiteX955" fmla="*/ 66473 w 2136111"/>
              <a:gd name="connsiteY955" fmla="*/ 2321285 h 3327072"/>
              <a:gd name="connsiteX956" fmla="*/ 51068 w 2136111"/>
              <a:gd name="connsiteY956" fmla="*/ 2285332 h 3327072"/>
              <a:gd name="connsiteX957" fmla="*/ 56202 w 2136111"/>
              <a:gd name="connsiteY957" fmla="*/ 2280199 h 3327072"/>
              <a:gd name="connsiteX958" fmla="*/ 51068 w 2136111"/>
              <a:gd name="connsiteY958" fmla="*/ 2269927 h 3327072"/>
              <a:gd name="connsiteX959" fmla="*/ 61339 w 2136111"/>
              <a:gd name="connsiteY959" fmla="*/ 2218569 h 3327072"/>
              <a:gd name="connsiteX960" fmla="*/ 25391 w 2136111"/>
              <a:gd name="connsiteY960" fmla="*/ 2126130 h 3327072"/>
              <a:gd name="connsiteX961" fmla="*/ 15119 w 2136111"/>
              <a:gd name="connsiteY961" fmla="*/ 2115858 h 3327072"/>
              <a:gd name="connsiteX962" fmla="*/ 15119 w 2136111"/>
              <a:gd name="connsiteY962" fmla="*/ 2110724 h 3327072"/>
              <a:gd name="connsiteX963" fmla="*/ 20253 w 2136111"/>
              <a:gd name="connsiteY963" fmla="*/ 2100453 h 3327072"/>
              <a:gd name="connsiteX964" fmla="*/ 15119 w 2136111"/>
              <a:gd name="connsiteY964" fmla="*/ 2100453 h 3327072"/>
              <a:gd name="connsiteX965" fmla="*/ 9982 w 2136111"/>
              <a:gd name="connsiteY965" fmla="*/ 2105587 h 3327072"/>
              <a:gd name="connsiteX966" fmla="*/ 9982 w 2136111"/>
              <a:gd name="connsiteY966" fmla="*/ 2100453 h 3327072"/>
              <a:gd name="connsiteX967" fmla="*/ 20253 w 2136111"/>
              <a:gd name="connsiteY967" fmla="*/ 2085048 h 3327072"/>
              <a:gd name="connsiteX968" fmla="*/ 20253 w 2136111"/>
              <a:gd name="connsiteY968" fmla="*/ 2054233 h 3327072"/>
              <a:gd name="connsiteX969" fmla="*/ 15118 w 2136111"/>
              <a:gd name="connsiteY969" fmla="*/ 2018284 h 3327072"/>
              <a:gd name="connsiteX970" fmla="*/ 0 w 2136111"/>
              <a:gd name="connsiteY970" fmla="*/ 1988050 h 3327072"/>
              <a:gd name="connsiteX971" fmla="*/ 0 w 2136111"/>
              <a:gd name="connsiteY971" fmla="*/ 1986890 h 3327072"/>
              <a:gd name="connsiteX972" fmla="*/ 9982 w 2136111"/>
              <a:gd name="connsiteY972" fmla="*/ 1966927 h 3327072"/>
              <a:gd name="connsiteX973" fmla="*/ 0 w 2136111"/>
              <a:gd name="connsiteY973" fmla="*/ 1951957 h 3327072"/>
              <a:gd name="connsiteX974" fmla="*/ 0 w 2136111"/>
              <a:gd name="connsiteY974" fmla="*/ 1950942 h 3327072"/>
              <a:gd name="connsiteX975" fmla="*/ 4848 w 2136111"/>
              <a:gd name="connsiteY975" fmla="*/ 1941250 h 3327072"/>
              <a:gd name="connsiteX976" fmla="*/ 4848 w 2136111"/>
              <a:gd name="connsiteY976" fmla="*/ 1915573 h 3327072"/>
              <a:gd name="connsiteX977" fmla="*/ 0 w 2136111"/>
              <a:gd name="connsiteY977" fmla="*/ 1910726 h 3327072"/>
              <a:gd name="connsiteX978" fmla="*/ 0 w 2136111"/>
              <a:gd name="connsiteY978" fmla="*/ 1909856 h 3327072"/>
              <a:gd name="connsiteX979" fmla="*/ 4848 w 2136111"/>
              <a:gd name="connsiteY979" fmla="*/ 1900164 h 3327072"/>
              <a:gd name="connsiteX980" fmla="*/ 4848 w 2136111"/>
              <a:gd name="connsiteY980" fmla="*/ 1848811 h 3327072"/>
              <a:gd name="connsiteX981" fmla="*/ 15119 w 2136111"/>
              <a:gd name="connsiteY981" fmla="*/ 1833401 h 3327072"/>
              <a:gd name="connsiteX982" fmla="*/ 15119 w 2136111"/>
              <a:gd name="connsiteY982" fmla="*/ 1746099 h 3327072"/>
              <a:gd name="connsiteX983" fmla="*/ 20253 w 2136111"/>
              <a:gd name="connsiteY983" fmla="*/ 1740962 h 3327072"/>
              <a:gd name="connsiteX984" fmla="*/ 15119 w 2136111"/>
              <a:gd name="connsiteY984" fmla="*/ 1730690 h 3327072"/>
              <a:gd name="connsiteX985" fmla="*/ 30525 w 2136111"/>
              <a:gd name="connsiteY985" fmla="*/ 1658793 h 3327072"/>
              <a:gd name="connsiteX986" fmla="*/ 25391 w 2136111"/>
              <a:gd name="connsiteY986" fmla="*/ 1653660 h 3327072"/>
              <a:gd name="connsiteX987" fmla="*/ 51068 w 2136111"/>
              <a:gd name="connsiteY987" fmla="*/ 1617707 h 3327072"/>
              <a:gd name="connsiteX988" fmla="*/ 45930 w 2136111"/>
              <a:gd name="connsiteY988" fmla="*/ 1607440 h 3327072"/>
              <a:gd name="connsiteX989" fmla="*/ 117831 w 2136111"/>
              <a:gd name="connsiteY989" fmla="*/ 1468776 h 3327072"/>
              <a:gd name="connsiteX990" fmla="*/ 133236 w 2136111"/>
              <a:gd name="connsiteY990" fmla="*/ 1407151 h 3327072"/>
              <a:gd name="connsiteX991" fmla="*/ 128102 w 2136111"/>
              <a:gd name="connsiteY991" fmla="*/ 1396879 h 3327072"/>
              <a:gd name="connsiteX992" fmla="*/ 128102 w 2136111"/>
              <a:gd name="connsiteY992" fmla="*/ 1371203 h 3327072"/>
              <a:gd name="connsiteX993" fmla="*/ 164051 w 2136111"/>
              <a:gd name="connsiteY993" fmla="*/ 1345522 h 3327072"/>
              <a:gd name="connsiteX994" fmla="*/ 164051 w 2136111"/>
              <a:gd name="connsiteY994" fmla="*/ 1330117 h 3327072"/>
              <a:gd name="connsiteX995" fmla="*/ 174322 w 2136111"/>
              <a:gd name="connsiteY995" fmla="*/ 1289031 h 3327072"/>
              <a:gd name="connsiteX996" fmla="*/ 174322 w 2136111"/>
              <a:gd name="connsiteY996" fmla="*/ 1273625 h 3327072"/>
              <a:gd name="connsiteX997" fmla="*/ 189727 w 2136111"/>
              <a:gd name="connsiteY997" fmla="*/ 1253082 h 3327072"/>
              <a:gd name="connsiteX998" fmla="*/ 246219 w 2136111"/>
              <a:gd name="connsiteY998" fmla="*/ 1140099 h 3327072"/>
              <a:gd name="connsiteX999" fmla="*/ 241085 w 2136111"/>
              <a:gd name="connsiteY999" fmla="*/ 1083608 h 3327072"/>
              <a:gd name="connsiteX1000" fmla="*/ 261624 w 2136111"/>
              <a:gd name="connsiteY1000" fmla="*/ 1073336 h 3327072"/>
              <a:gd name="connsiteX1001" fmla="*/ 277033 w 2136111"/>
              <a:gd name="connsiteY1001" fmla="*/ 1073336 h 3327072"/>
              <a:gd name="connsiteX1002" fmla="*/ 333525 w 2136111"/>
              <a:gd name="connsiteY1002" fmla="*/ 996306 h 3327072"/>
              <a:gd name="connsiteX1003" fmla="*/ 354068 w 2136111"/>
              <a:gd name="connsiteY1003" fmla="*/ 970625 h 3327072"/>
              <a:gd name="connsiteX1004" fmla="*/ 354068 w 2136111"/>
              <a:gd name="connsiteY1004" fmla="*/ 965491 h 3327072"/>
              <a:gd name="connsiteX1005" fmla="*/ 328387 w 2136111"/>
              <a:gd name="connsiteY1005" fmla="*/ 965491 h 3327072"/>
              <a:gd name="connsiteX1006" fmla="*/ 359202 w 2136111"/>
              <a:gd name="connsiteY1006" fmla="*/ 893595 h 3327072"/>
              <a:gd name="connsiteX1007" fmla="*/ 400288 w 2136111"/>
              <a:gd name="connsiteY1007" fmla="*/ 862780 h 3327072"/>
              <a:gd name="connsiteX1008" fmla="*/ 420831 w 2136111"/>
              <a:gd name="connsiteY1008" fmla="*/ 847371 h 3327072"/>
              <a:gd name="connsiteX1009" fmla="*/ 436236 w 2136111"/>
              <a:gd name="connsiteY1009" fmla="*/ 821694 h 3327072"/>
              <a:gd name="connsiteX1010" fmla="*/ 441370 w 2136111"/>
              <a:gd name="connsiteY1010" fmla="*/ 821694 h 3327072"/>
              <a:gd name="connsiteX1011" fmla="*/ 436236 w 2136111"/>
              <a:gd name="connsiteY1011" fmla="*/ 816560 h 3327072"/>
              <a:gd name="connsiteX1012" fmla="*/ 482456 w 2136111"/>
              <a:gd name="connsiteY1012" fmla="*/ 775474 h 3327072"/>
              <a:gd name="connsiteX1013" fmla="*/ 508133 w 2136111"/>
              <a:gd name="connsiteY1013" fmla="*/ 713849 h 3327072"/>
              <a:gd name="connsiteX1014" fmla="*/ 518404 w 2136111"/>
              <a:gd name="connsiteY1014" fmla="*/ 708711 h 3327072"/>
              <a:gd name="connsiteX1015" fmla="*/ 518404 w 2136111"/>
              <a:gd name="connsiteY1015" fmla="*/ 724120 h 3327072"/>
              <a:gd name="connsiteX1016" fmla="*/ 528676 w 2136111"/>
              <a:gd name="connsiteY1016" fmla="*/ 724120 h 3327072"/>
              <a:gd name="connsiteX1017" fmla="*/ 533813 w 2136111"/>
              <a:gd name="connsiteY1017" fmla="*/ 713849 h 3327072"/>
              <a:gd name="connsiteX1018" fmla="*/ 528676 w 2136111"/>
              <a:gd name="connsiteY1018" fmla="*/ 688168 h 3327072"/>
              <a:gd name="connsiteX1019" fmla="*/ 585167 w 2136111"/>
              <a:gd name="connsiteY1019" fmla="*/ 600866 h 3327072"/>
              <a:gd name="connsiteX1020" fmla="*/ 610844 w 2136111"/>
              <a:gd name="connsiteY1020" fmla="*/ 580323 h 3327072"/>
              <a:gd name="connsiteX1021" fmla="*/ 621115 w 2136111"/>
              <a:gd name="connsiteY1021" fmla="*/ 585457 h 3327072"/>
              <a:gd name="connsiteX1022" fmla="*/ 677607 w 2136111"/>
              <a:gd name="connsiteY1022" fmla="*/ 585457 h 3327072"/>
              <a:gd name="connsiteX1023" fmla="*/ 698150 w 2136111"/>
              <a:gd name="connsiteY1023" fmla="*/ 554646 h 3327072"/>
              <a:gd name="connsiteX1024" fmla="*/ 728964 w 2136111"/>
              <a:gd name="connsiteY1024" fmla="*/ 523832 h 3327072"/>
              <a:gd name="connsiteX1025" fmla="*/ 723827 w 2136111"/>
              <a:gd name="connsiteY1025" fmla="*/ 518694 h 3327072"/>
              <a:gd name="connsiteX1026" fmla="*/ 728964 w 2136111"/>
              <a:gd name="connsiteY1026" fmla="*/ 487883 h 3327072"/>
              <a:gd name="connsiteX1027" fmla="*/ 713555 w 2136111"/>
              <a:gd name="connsiteY1027" fmla="*/ 482746 h 3327072"/>
              <a:gd name="connsiteX1028" fmla="*/ 718693 w 2136111"/>
              <a:gd name="connsiteY1028" fmla="*/ 477612 h 3327072"/>
              <a:gd name="connsiteX1029" fmla="*/ 713555 w 2136111"/>
              <a:gd name="connsiteY1029" fmla="*/ 467340 h 3327072"/>
              <a:gd name="connsiteX1030" fmla="*/ 713555 w 2136111"/>
              <a:gd name="connsiteY1030" fmla="*/ 462203 h 3327072"/>
              <a:gd name="connsiteX1031" fmla="*/ 744370 w 2136111"/>
              <a:gd name="connsiteY1031" fmla="*/ 436526 h 3327072"/>
              <a:gd name="connsiteX1032" fmla="*/ 775184 w 2136111"/>
              <a:gd name="connsiteY1032" fmla="*/ 421120 h 3327072"/>
              <a:gd name="connsiteX1033" fmla="*/ 811133 w 2136111"/>
              <a:gd name="connsiteY1033" fmla="*/ 421120 h 3327072"/>
              <a:gd name="connsiteX1034" fmla="*/ 826538 w 2136111"/>
              <a:gd name="connsiteY1034" fmla="*/ 374901 h 3327072"/>
              <a:gd name="connsiteX1035" fmla="*/ 821404 w 2136111"/>
              <a:gd name="connsiteY1035" fmla="*/ 359491 h 3327072"/>
              <a:gd name="connsiteX1036" fmla="*/ 847081 w 2136111"/>
              <a:gd name="connsiteY1036" fmla="*/ 349220 h 3327072"/>
              <a:gd name="connsiteX1037" fmla="*/ 852219 w 2136111"/>
              <a:gd name="connsiteY1037" fmla="*/ 349220 h 3327072"/>
              <a:gd name="connsiteX1038" fmla="*/ 852219 w 2136111"/>
              <a:gd name="connsiteY1038" fmla="*/ 359491 h 3327072"/>
              <a:gd name="connsiteX1039" fmla="*/ 872758 w 2136111"/>
              <a:gd name="connsiteY1039" fmla="*/ 359491 h 3327072"/>
              <a:gd name="connsiteX1040" fmla="*/ 898438 w 2136111"/>
              <a:gd name="connsiteY1040" fmla="*/ 328677 h 3327072"/>
              <a:gd name="connsiteX1041" fmla="*/ 898438 w 2136111"/>
              <a:gd name="connsiteY1041" fmla="*/ 308138 h 3327072"/>
              <a:gd name="connsiteX1042" fmla="*/ 877895 w 2136111"/>
              <a:gd name="connsiteY1042" fmla="*/ 308138 h 3327072"/>
              <a:gd name="connsiteX1043" fmla="*/ 877895 w 2136111"/>
              <a:gd name="connsiteY1043" fmla="*/ 297866 h 3327072"/>
              <a:gd name="connsiteX1044" fmla="*/ 949792 w 2136111"/>
              <a:gd name="connsiteY1044" fmla="*/ 267052 h 3327072"/>
              <a:gd name="connsiteX1045" fmla="*/ 990878 w 2136111"/>
              <a:gd name="connsiteY1045" fmla="*/ 231103 h 3327072"/>
              <a:gd name="connsiteX1046" fmla="*/ 990878 w 2136111"/>
              <a:gd name="connsiteY1046" fmla="*/ 225966 h 3327072"/>
              <a:gd name="connsiteX1047" fmla="*/ 996012 w 2136111"/>
              <a:gd name="connsiteY1047" fmla="*/ 225966 h 3327072"/>
              <a:gd name="connsiteX1048" fmla="*/ 1031960 w 2136111"/>
              <a:gd name="connsiteY1048" fmla="*/ 236237 h 3327072"/>
              <a:gd name="connsiteX1049" fmla="*/ 1026827 w 2136111"/>
              <a:gd name="connsiteY1049" fmla="*/ 246509 h 3327072"/>
              <a:gd name="connsiteX1050" fmla="*/ 1031960 w 2136111"/>
              <a:gd name="connsiteY1050" fmla="*/ 246509 h 3327072"/>
              <a:gd name="connsiteX1051" fmla="*/ 1057641 w 2136111"/>
              <a:gd name="connsiteY1051" fmla="*/ 231103 h 3327072"/>
              <a:gd name="connsiteX1052" fmla="*/ 1057641 w 2136111"/>
              <a:gd name="connsiteY1052" fmla="*/ 225966 h 3327072"/>
              <a:gd name="connsiteX1053" fmla="*/ 1067913 w 2136111"/>
              <a:gd name="connsiteY1053" fmla="*/ 225966 h 3327072"/>
              <a:gd name="connsiteX1054" fmla="*/ 1078184 w 2136111"/>
              <a:gd name="connsiteY1054" fmla="*/ 231103 h 3327072"/>
              <a:gd name="connsiteX1055" fmla="*/ 1078184 w 2136111"/>
              <a:gd name="connsiteY1055" fmla="*/ 215694 h 3327072"/>
              <a:gd name="connsiteX1056" fmla="*/ 1129538 w 2136111"/>
              <a:gd name="connsiteY1056" fmla="*/ 215694 h 3327072"/>
              <a:gd name="connsiteX1057" fmla="*/ 1150081 w 2136111"/>
              <a:gd name="connsiteY1057" fmla="*/ 225966 h 3327072"/>
              <a:gd name="connsiteX1058" fmla="*/ 1144943 w 2136111"/>
              <a:gd name="connsiteY1058" fmla="*/ 231103 h 3327072"/>
              <a:gd name="connsiteX1059" fmla="*/ 1150081 w 2136111"/>
              <a:gd name="connsiteY1059" fmla="*/ 246509 h 3327072"/>
              <a:gd name="connsiteX1060" fmla="*/ 1196301 w 2136111"/>
              <a:gd name="connsiteY1060" fmla="*/ 246509 h 3327072"/>
              <a:gd name="connsiteX1061" fmla="*/ 1232249 w 2136111"/>
              <a:gd name="connsiteY1061" fmla="*/ 210560 h 3327072"/>
              <a:gd name="connsiteX1062" fmla="*/ 1278469 w 2136111"/>
              <a:gd name="connsiteY1062" fmla="*/ 174612 h 3327072"/>
              <a:gd name="connsiteX1063" fmla="*/ 1288740 w 2136111"/>
              <a:gd name="connsiteY1063" fmla="*/ 174612 h 3327072"/>
              <a:gd name="connsiteX1064" fmla="*/ 1288740 w 2136111"/>
              <a:gd name="connsiteY1064" fmla="*/ 184883 h 3327072"/>
              <a:gd name="connsiteX1065" fmla="*/ 1299012 w 2136111"/>
              <a:gd name="connsiteY1065" fmla="*/ 184883 h 3327072"/>
              <a:gd name="connsiteX1066" fmla="*/ 1483891 w 2136111"/>
              <a:gd name="connsiteY1066" fmla="*/ 61629 h 3327072"/>
              <a:gd name="connsiteX1067" fmla="*/ 1499301 w 2136111"/>
              <a:gd name="connsiteY1067" fmla="*/ 61629 h 3327072"/>
              <a:gd name="connsiteX1068" fmla="*/ 1499301 w 2136111"/>
              <a:gd name="connsiteY1068" fmla="*/ 66763 h 3327072"/>
              <a:gd name="connsiteX1069" fmla="*/ 1483891 w 2136111"/>
              <a:gd name="connsiteY1069" fmla="*/ 71901 h 3327072"/>
              <a:gd name="connsiteX1070" fmla="*/ 1170624 w 2136111"/>
              <a:gd name="connsiteY1070" fmla="*/ 41086 h 3327072"/>
              <a:gd name="connsiteX1071" fmla="*/ 1180895 w 2136111"/>
              <a:gd name="connsiteY1071" fmla="*/ 41086 h 3327072"/>
              <a:gd name="connsiteX1072" fmla="*/ 1191163 w 2136111"/>
              <a:gd name="connsiteY1072" fmla="*/ 51358 h 3327072"/>
              <a:gd name="connsiteX1073" fmla="*/ 1170624 w 2136111"/>
              <a:gd name="connsiteY1073" fmla="*/ 51358 h 3327072"/>
              <a:gd name="connsiteX1074" fmla="*/ 1247654 w 2136111"/>
              <a:gd name="connsiteY1074" fmla="*/ 0 h 3327072"/>
              <a:gd name="connsiteX1075" fmla="*/ 1252792 w 2136111"/>
              <a:gd name="connsiteY1075" fmla="*/ 5138 h 3327072"/>
              <a:gd name="connsiteX1076" fmla="*/ 1263064 w 2136111"/>
              <a:gd name="connsiteY1076" fmla="*/ 0 h 3327072"/>
              <a:gd name="connsiteX1077" fmla="*/ 1288740 w 2136111"/>
              <a:gd name="connsiteY1077" fmla="*/ 15409 h 3327072"/>
              <a:gd name="connsiteX1078" fmla="*/ 1283607 w 2136111"/>
              <a:gd name="connsiteY1078" fmla="*/ 25681 h 3327072"/>
              <a:gd name="connsiteX1079" fmla="*/ 1288740 w 2136111"/>
              <a:gd name="connsiteY1079" fmla="*/ 46224 h 3327072"/>
              <a:gd name="connsiteX1080" fmla="*/ 1283607 w 2136111"/>
              <a:gd name="connsiteY1080" fmla="*/ 56491 h 3327072"/>
              <a:gd name="connsiteX1081" fmla="*/ 1273335 w 2136111"/>
              <a:gd name="connsiteY1081" fmla="*/ 51358 h 3327072"/>
              <a:gd name="connsiteX1082" fmla="*/ 1268197 w 2136111"/>
              <a:gd name="connsiteY1082" fmla="*/ 51358 h 3327072"/>
              <a:gd name="connsiteX1083" fmla="*/ 1257926 w 2136111"/>
              <a:gd name="connsiteY1083" fmla="*/ 66763 h 3327072"/>
              <a:gd name="connsiteX1084" fmla="*/ 1252792 w 2136111"/>
              <a:gd name="connsiteY1084" fmla="*/ 66763 h 3327072"/>
              <a:gd name="connsiteX1085" fmla="*/ 1247654 w 2136111"/>
              <a:gd name="connsiteY1085" fmla="*/ 61629 h 3327072"/>
              <a:gd name="connsiteX1086" fmla="*/ 1227115 w 2136111"/>
              <a:gd name="connsiteY1086" fmla="*/ 77035 h 3327072"/>
              <a:gd name="connsiteX1087" fmla="*/ 1221978 w 2136111"/>
              <a:gd name="connsiteY1087" fmla="*/ 77035 h 3327072"/>
              <a:gd name="connsiteX1088" fmla="*/ 1206572 w 2136111"/>
              <a:gd name="connsiteY1088" fmla="*/ 56491 h 3327072"/>
              <a:gd name="connsiteX1089" fmla="*/ 1206572 w 2136111"/>
              <a:gd name="connsiteY1089" fmla="*/ 41086 h 3327072"/>
              <a:gd name="connsiteX1090" fmla="*/ 1191163 w 2136111"/>
              <a:gd name="connsiteY1090" fmla="*/ 30815 h 3327072"/>
              <a:gd name="connsiteX1091" fmla="*/ 1221978 w 2136111"/>
              <a:gd name="connsiteY1091" fmla="*/ 25681 h 3327072"/>
              <a:gd name="connsiteX1092" fmla="*/ 1227115 w 2136111"/>
              <a:gd name="connsiteY1092" fmla="*/ 30815 h 3327072"/>
              <a:gd name="connsiteX1093" fmla="*/ 1247654 w 2136111"/>
              <a:gd name="connsiteY1093" fmla="*/ 0 h 332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</a:cxnLst>
            <a:rect l="l" t="t" r="r" b="b"/>
            <a:pathLst>
              <a:path w="2136111" h="3327072">
                <a:moveTo>
                  <a:pt x="744370" y="3142975"/>
                </a:moveTo>
                <a:lnTo>
                  <a:pt x="759775" y="3142975"/>
                </a:lnTo>
                <a:cubicBezTo>
                  <a:pt x="759775" y="3148112"/>
                  <a:pt x="754641" y="3153246"/>
                  <a:pt x="744370" y="3158380"/>
                </a:cubicBezTo>
                <a:close/>
                <a:moveTo>
                  <a:pt x="333525" y="3101889"/>
                </a:moveTo>
                <a:lnTo>
                  <a:pt x="343796" y="3101889"/>
                </a:lnTo>
                <a:lnTo>
                  <a:pt x="343796" y="3117298"/>
                </a:lnTo>
                <a:lnTo>
                  <a:pt x="333525" y="3117298"/>
                </a:lnTo>
                <a:close/>
                <a:moveTo>
                  <a:pt x="770047" y="3060806"/>
                </a:moveTo>
                <a:lnTo>
                  <a:pt x="775184" y="3060806"/>
                </a:lnTo>
                <a:lnTo>
                  <a:pt x="775184" y="3076212"/>
                </a:lnTo>
                <a:lnTo>
                  <a:pt x="785456" y="3071078"/>
                </a:lnTo>
                <a:lnTo>
                  <a:pt x="790590" y="3071078"/>
                </a:lnTo>
                <a:lnTo>
                  <a:pt x="790590" y="3076212"/>
                </a:lnTo>
                <a:cubicBezTo>
                  <a:pt x="790590" y="3087338"/>
                  <a:pt x="782032" y="3101034"/>
                  <a:pt x="764913" y="3117298"/>
                </a:cubicBezTo>
                <a:lnTo>
                  <a:pt x="770047" y="3127569"/>
                </a:lnTo>
                <a:cubicBezTo>
                  <a:pt x="758920" y="3134417"/>
                  <a:pt x="750362" y="3137841"/>
                  <a:pt x="744370" y="3137841"/>
                </a:cubicBezTo>
                <a:lnTo>
                  <a:pt x="744370" y="3122432"/>
                </a:lnTo>
                <a:cubicBezTo>
                  <a:pt x="744370" y="3119008"/>
                  <a:pt x="746084" y="3117298"/>
                  <a:pt x="749507" y="3117298"/>
                </a:cubicBezTo>
                <a:cubicBezTo>
                  <a:pt x="746084" y="3110450"/>
                  <a:pt x="744370" y="3105312"/>
                  <a:pt x="744370" y="3101889"/>
                </a:cubicBezTo>
                <a:cubicBezTo>
                  <a:pt x="744370" y="3083914"/>
                  <a:pt x="752931" y="3070219"/>
                  <a:pt x="770047" y="3060806"/>
                </a:cubicBezTo>
                <a:close/>
                <a:moveTo>
                  <a:pt x="759775" y="3050535"/>
                </a:moveTo>
                <a:lnTo>
                  <a:pt x="759775" y="3055669"/>
                </a:lnTo>
                <a:cubicBezTo>
                  <a:pt x="759775" y="3062516"/>
                  <a:pt x="756355" y="3065940"/>
                  <a:pt x="749507" y="3065940"/>
                </a:cubicBezTo>
                <a:lnTo>
                  <a:pt x="749507" y="3060806"/>
                </a:lnTo>
                <a:cubicBezTo>
                  <a:pt x="750362" y="3053959"/>
                  <a:pt x="753786" y="3050535"/>
                  <a:pt x="759775" y="3050535"/>
                </a:cubicBezTo>
                <a:close/>
                <a:moveTo>
                  <a:pt x="862486" y="2968367"/>
                </a:moveTo>
                <a:lnTo>
                  <a:pt x="867624" y="2968367"/>
                </a:lnTo>
                <a:cubicBezTo>
                  <a:pt x="867624" y="2973500"/>
                  <a:pt x="871048" y="2980348"/>
                  <a:pt x="877895" y="2988906"/>
                </a:cubicBezTo>
                <a:lnTo>
                  <a:pt x="872758" y="2999177"/>
                </a:lnTo>
                <a:cubicBezTo>
                  <a:pt x="866769" y="2995753"/>
                  <a:pt x="859921" y="2994043"/>
                  <a:pt x="852219" y="2994043"/>
                </a:cubicBezTo>
                <a:lnTo>
                  <a:pt x="852219" y="2978638"/>
                </a:lnTo>
                <a:cubicBezTo>
                  <a:pt x="853074" y="2971790"/>
                  <a:pt x="856497" y="2968367"/>
                  <a:pt x="862486" y="2968367"/>
                </a:cubicBezTo>
                <a:close/>
                <a:moveTo>
                  <a:pt x="1119266" y="2963229"/>
                </a:moveTo>
                <a:cubicBezTo>
                  <a:pt x="1119266" y="2966653"/>
                  <a:pt x="1120980" y="2968367"/>
                  <a:pt x="1124404" y="2968367"/>
                </a:cubicBezTo>
                <a:cubicBezTo>
                  <a:pt x="1120980" y="2975214"/>
                  <a:pt x="1119266" y="2980348"/>
                  <a:pt x="1119266" y="2983772"/>
                </a:cubicBezTo>
                <a:cubicBezTo>
                  <a:pt x="1112419" y="2983772"/>
                  <a:pt x="1108995" y="2980348"/>
                  <a:pt x="1108995" y="2973500"/>
                </a:cubicBezTo>
                <a:cubicBezTo>
                  <a:pt x="1109850" y="2966653"/>
                  <a:pt x="1113274" y="2963229"/>
                  <a:pt x="1119266" y="2963229"/>
                </a:cubicBezTo>
                <a:close/>
                <a:moveTo>
                  <a:pt x="1196301" y="2958095"/>
                </a:moveTo>
                <a:lnTo>
                  <a:pt x="1201435" y="2958095"/>
                </a:lnTo>
                <a:cubicBezTo>
                  <a:pt x="1208282" y="2958950"/>
                  <a:pt x="1211706" y="2962374"/>
                  <a:pt x="1211706" y="2968367"/>
                </a:cubicBezTo>
                <a:lnTo>
                  <a:pt x="1211706" y="2973500"/>
                </a:lnTo>
                <a:cubicBezTo>
                  <a:pt x="1204858" y="2990620"/>
                  <a:pt x="1191163" y="2999177"/>
                  <a:pt x="1170624" y="2999177"/>
                </a:cubicBezTo>
                <a:lnTo>
                  <a:pt x="1170624" y="2988906"/>
                </a:lnTo>
                <a:cubicBezTo>
                  <a:pt x="1187743" y="2976069"/>
                  <a:pt x="1196301" y="2967508"/>
                  <a:pt x="1196301" y="2963229"/>
                </a:cubicBezTo>
                <a:close/>
                <a:moveTo>
                  <a:pt x="872758" y="2947824"/>
                </a:moveTo>
                <a:lnTo>
                  <a:pt x="883029" y="2947824"/>
                </a:lnTo>
                <a:cubicBezTo>
                  <a:pt x="889877" y="2948679"/>
                  <a:pt x="893301" y="2952102"/>
                  <a:pt x="893301" y="2958095"/>
                </a:cubicBezTo>
                <a:cubicBezTo>
                  <a:pt x="886453" y="2958095"/>
                  <a:pt x="883029" y="2963229"/>
                  <a:pt x="883029" y="2973500"/>
                </a:cubicBezTo>
                <a:lnTo>
                  <a:pt x="877895" y="2973500"/>
                </a:lnTo>
                <a:lnTo>
                  <a:pt x="867624" y="2968367"/>
                </a:lnTo>
                <a:cubicBezTo>
                  <a:pt x="871048" y="2962374"/>
                  <a:pt x="872758" y="2955526"/>
                  <a:pt x="872758" y="2947824"/>
                </a:cubicBezTo>
                <a:close/>
                <a:moveTo>
                  <a:pt x="764913" y="2947824"/>
                </a:moveTo>
                <a:lnTo>
                  <a:pt x="775184" y="2947824"/>
                </a:lnTo>
                <a:cubicBezTo>
                  <a:pt x="775184" y="2958950"/>
                  <a:pt x="776894" y="2967508"/>
                  <a:pt x="780318" y="2973500"/>
                </a:cubicBezTo>
                <a:lnTo>
                  <a:pt x="770047" y="2978638"/>
                </a:lnTo>
                <a:lnTo>
                  <a:pt x="764913" y="2978638"/>
                </a:lnTo>
                <a:lnTo>
                  <a:pt x="764913" y="2968367"/>
                </a:lnTo>
                <a:cubicBezTo>
                  <a:pt x="764913" y="2964943"/>
                  <a:pt x="766623" y="2963229"/>
                  <a:pt x="770047" y="2963229"/>
                </a:cubicBezTo>
                <a:lnTo>
                  <a:pt x="764913" y="2952957"/>
                </a:lnTo>
                <a:close/>
                <a:moveTo>
                  <a:pt x="1139809" y="2922147"/>
                </a:moveTo>
                <a:lnTo>
                  <a:pt x="1144943" y="2922147"/>
                </a:lnTo>
                <a:cubicBezTo>
                  <a:pt x="1151791" y="2923002"/>
                  <a:pt x="1155215" y="2926426"/>
                  <a:pt x="1155215" y="2932414"/>
                </a:cubicBezTo>
                <a:lnTo>
                  <a:pt x="1155215" y="2937552"/>
                </a:lnTo>
                <a:lnTo>
                  <a:pt x="1150081" y="2937552"/>
                </a:lnTo>
                <a:cubicBezTo>
                  <a:pt x="1143233" y="2937552"/>
                  <a:pt x="1139809" y="2934128"/>
                  <a:pt x="1139809" y="2927281"/>
                </a:cubicBezTo>
                <a:close/>
                <a:moveTo>
                  <a:pt x="1160352" y="2896466"/>
                </a:moveTo>
                <a:cubicBezTo>
                  <a:pt x="1160352" y="2899890"/>
                  <a:pt x="1162062" y="2905028"/>
                  <a:pt x="1165486" y="2911875"/>
                </a:cubicBezTo>
                <a:lnTo>
                  <a:pt x="1160352" y="2911875"/>
                </a:lnTo>
                <a:cubicBezTo>
                  <a:pt x="1153505" y="2911875"/>
                  <a:pt x="1150081" y="2908451"/>
                  <a:pt x="1150081" y="2901604"/>
                </a:cubicBezTo>
                <a:close/>
                <a:moveTo>
                  <a:pt x="816266" y="2881061"/>
                </a:moveTo>
                <a:lnTo>
                  <a:pt x="816266" y="2896466"/>
                </a:lnTo>
                <a:cubicBezTo>
                  <a:pt x="802575" y="2911016"/>
                  <a:pt x="795727" y="2928136"/>
                  <a:pt x="795727" y="2947824"/>
                </a:cubicBezTo>
                <a:lnTo>
                  <a:pt x="795727" y="2958095"/>
                </a:lnTo>
                <a:lnTo>
                  <a:pt x="790590" y="2958095"/>
                </a:lnTo>
                <a:lnTo>
                  <a:pt x="764913" y="2932414"/>
                </a:lnTo>
                <a:cubicBezTo>
                  <a:pt x="768337" y="2926426"/>
                  <a:pt x="770047" y="2919578"/>
                  <a:pt x="770047" y="2911875"/>
                </a:cubicBezTo>
                <a:lnTo>
                  <a:pt x="780318" y="2917009"/>
                </a:lnTo>
                <a:lnTo>
                  <a:pt x="780318" y="2911875"/>
                </a:lnTo>
                <a:cubicBezTo>
                  <a:pt x="776894" y="2911875"/>
                  <a:pt x="775184" y="2910161"/>
                  <a:pt x="775184" y="2906738"/>
                </a:cubicBezTo>
                <a:cubicBezTo>
                  <a:pt x="778608" y="2906738"/>
                  <a:pt x="780318" y="2905028"/>
                  <a:pt x="780318" y="2901604"/>
                </a:cubicBezTo>
                <a:lnTo>
                  <a:pt x="790590" y="2906738"/>
                </a:lnTo>
                <a:lnTo>
                  <a:pt x="795727" y="2906738"/>
                </a:lnTo>
                <a:cubicBezTo>
                  <a:pt x="795727" y="2896466"/>
                  <a:pt x="802575" y="2887908"/>
                  <a:pt x="816266" y="2881061"/>
                </a:cubicBezTo>
                <a:close/>
                <a:moveTo>
                  <a:pt x="1345232" y="2865655"/>
                </a:moveTo>
                <a:lnTo>
                  <a:pt x="1350370" y="2865655"/>
                </a:lnTo>
                <a:lnTo>
                  <a:pt x="1350370" y="2881061"/>
                </a:lnTo>
                <a:lnTo>
                  <a:pt x="1345232" y="2881061"/>
                </a:lnTo>
                <a:cubicBezTo>
                  <a:pt x="1338384" y="2881061"/>
                  <a:pt x="1334960" y="2877637"/>
                  <a:pt x="1334960" y="2870789"/>
                </a:cubicBezTo>
                <a:close/>
                <a:moveTo>
                  <a:pt x="939521" y="2865655"/>
                </a:moveTo>
                <a:lnTo>
                  <a:pt x="934387" y="2875927"/>
                </a:lnTo>
                <a:lnTo>
                  <a:pt x="949792" y="2886195"/>
                </a:lnTo>
                <a:lnTo>
                  <a:pt x="954930" y="2886195"/>
                </a:lnTo>
                <a:lnTo>
                  <a:pt x="954930" y="2881061"/>
                </a:lnTo>
                <a:cubicBezTo>
                  <a:pt x="954930" y="2875927"/>
                  <a:pt x="949792" y="2870789"/>
                  <a:pt x="939521" y="2865655"/>
                </a:cubicBezTo>
                <a:close/>
                <a:moveTo>
                  <a:pt x="949792" y="2839975"/>
                </a:moveTo>
                <a:cubicBezTo>
                  <a:pt x="944658" y="2839975"/>
                  <a:pt x="939521" y="2845112"/>
                  <a:pt x="934387" y="2855384"/>
                </a:cubicBezTo>
                <a:lnTo>
                  <a:pt x="944658" y="2860518"/>
                </a:lnTo>
                <a:lnTo>
                  <a:pt x="949792" y="2860518"/>
                </a:lnTo>
                <a:close/>
                <a:moveTo>
                  <a:pt x="970335" y="2834841"/>
                </a:moveTo>
                <a:cubicBezTo>
                  <a:pt x="970335" y="2838265"/>
                  <a:pt x="968625" y="2843399"/>
                  <a:pt x="965201" y="2850246"/>
                </a:cubicBezTo>
                <a:lnTo>
                  <a:pt x="980607" y="2850246"/>
                </a:lnTo>
                <a:lnTo>
                  <a:pt x="980607" y="2845112"/>
                </a:lnTo>
                <a:cubicBezTo>
                  <a:pt x="980607" y="2838265"/>
                  <a:pt x="977183" y="2834841"/>
                  <a:pt x="970335" y="2834841"/>
                </a:cubicBezTo>
                <a:close/>
                <a:moveTo>
                  <a:pt x="754641" y="2757806"/>
                </a:moveTo>
                <a:lnTo>
                  <a:pt x="754641" y="2762944"/>
                </a:lnTo>
                <a:lnTo>
                  <a:pt x="749507" y="2773212"/>
                </a:lnTo>
                <a:cubicBezTo>
                  <a:pt x="756355" y="2776636"/>
                  <a:pt x="761489" y="2778349"/>
                  <a:pt x="764913" y="2778349"/>
                </a:cubicBezTo>
                <a:lnTo>
                  <a:pt x="764913" y="2783483"/>
                </a:lnTo>
                <a:lnTo>
                  <a:pt x="739236" y="2783483"/>
                </a:lnTo>
                <a:cubicBezTo>
                  <a:pt x="743515" y="2766368"/>
                  <a:pt x="748649" y="2757806"/>
                  <a:pt x="754641" y="2757806"/>
                </a:cubicBezTo>
                <a:close/>
                <a:moveTo>
                  <a:pt x="1216844" y="2737263"/>
                </a:moveTo>
                <a:lnTo>
                  <a:pt x="1216844" y="2752673"/>
                </a:lnTo>
                <a:cubicBezTo>
                  <a:pt x="1223691" y="2752673"/>
                  <a:pt x="1227115" y="2749249"/>
                  <a:pt x="1227115" y="2742401"/>
                </a:cubicBezTo>
                <a:lnTo>
                  <a:pt x="1227115" y="2737263"/>
                </a:lnTo>
                <a:close/>
                <a:moveTo>
                  <a:pt x="1134675" y="2706449"/>
                </a:moveTo>
                <a:lnTo>
                  <a:pt x="1124404" y="2726992"/>
                </a:lnTo>
                <a:lnTo>
                  <a:pt x="1134675" y="2732130"/>
                </a:lnTo>
                <a:cubicBezTo>
                  <a:pt x="1134675" y="2728706"/>
                  <a:pt x="1136385" y="2723568"/>
                  <a:pt x="1139809" y="2716720"/>
                </a:cubicBezTo>
                <a:lnTo>
                  <a:pt x="1150081" y="2721858"/>
                </a:lnTo>
                <a:cubicBezTo>
                  <a:pt x="1156929" y="2721858"/>
                  <a:pt x="1160352" y="2718434"/>
                  <a:pt x="1160352" y="2711587"/>
                </a:cubicBezTo>
                <a:cubicBezTo>
                  <a:pt x="1149226" y="2711587"/>
                  <a:pt x="1140664" y="2709873"/>
                  <a:pt x="1134675" y="2706449"/>
                </a:cubicBezTo>
                <a:close/>
                <a:moveTo>
                  <a:pt x="1370909" y="2691044"/>
                </a:moveTo>
                <a:lnTo>
                  <a:pt x="1370909" y="2701315"/>
                </a:lnTo>
                <a:cubicBezTo>
                  <a:pt x="1370909" y="2709018"/>
                  <a:pt x="1369199" y="2715865"/>
                  <a:pt x="1365775" y="2721858"/>
                </a:cubicBezTo>
                <a:cubicBezTo>
                  <a:pt x="1372623" y="2732985"/>
                  <a:pt x="1376046" y="2743256"/>
                  <a:pt x="1376046" y="2752673"/>
                </a:cubicBezTo>
                <a:cubicBezTo>
                  <a:pt x="1365775" y="2752673"/>
                  <a:pt x="1360637" y="2756096"/>
                  <a:pt x="1360637" y="2762944"/>
                </a:cubicBezTo>
                <a:lnTo>
                  <a:pt x="1360637" y="2768078"/>
                </a:lnTo>
                <a:lnTo>
                  <a:pt x="1370909" y="2783483"/>
                </a:lnTo>
                <a:cubicBezTo>
                  <a:pt x="1357213" y="2783483"/>
                  <a:pt x="1350370" y="2792045"/>
                  <a:pt x="1350370" y="2809164"/>
                </a:cubicBezTo>
                <a:lnTo>
                  <a:pt x="1355503" y="2809164"/>
                </a:lnTo>
                <a:lnTo>
                  <a:pt x="1355503" y="2814298"/>
                </a:lnTo>
                <a:lnTo>
                  <a:pt x="1345232" y="2829703"/>
                </a:lnTo>
                <a:lnTo>
                  <a:pt x="1345232" y="2845112"/>
                </a:lnTo>
                <a:cubicBezTo>
                  <a:pt x="1339239" y="2845112"/>
                  <a:pt x="1330681" y="2857094"/>
                  <a:pt x="1319555" y="2881061"/>
                </a:cubicBezTo>
                <a:lnTo>
                  <a:pt x="1324689" y="2891332"/>
                </a:lnTo>
                <a:cubicBezTo>
                  <a:pt x="1316986" y="2891332"/>
                  <a:pt x="1308428" y="2901604"/>
                  <a:pt x="1299012" y="2922147"/>
                </a:cubicBezTo>
                <a:cubicBezTo>
                  <a:pt x="1294733" y="2922147"/>
                  <a:pt x="1287885" y="2934128"/>
                  <a:pt x="1278469" y="2958095"/>
                </a:cubicBezTo>
                <a:cubicBezTo>
                  <a:pt x="1269911" y="2958095"/>
                  <a:pt x="1252792" y="2966653"/>
                  <a:pt x="1227115" y="2983772"/>
                </a:cubicBezTo>
                <a:lnTo>
                  <a:pt x="1221978" y="2983772"/>
                </a:lnTo>
                <a:lnTo>
                  <a:pt x="1232249" y="2968367"/>
                </a:lnTo>
                <a:cubicBezTo>
                  <a:pt x="1215130" y="2968367"/>
                  <a:pt x="1206572" y="2963229"/>
                  <a:pt x="1206572" y="2952957"/>
                </a:cubicBezTo>
                <a:lnTo>
                  <a:pt x="1206572" y="2947824"/>
                </a:lnTo>
                <a:cubicBezTo>
                  <a:pt x="1215130" y="2947824"/>
                  <a:pt x="1220268" y="2939262"/>
                  <a:pt x="1221978" y="2922147"/>
                </a:cubicBezTo>
                <a:cubicBezTo>
                  <a:pt x="1227115" y="2922147"/>
                  <a:pt x="1232249" y="2917009"/>
                  <a:pt x="1237387" y="2906738"/>
                </a:cubicBezTo>
                <a:lnTo>
                  <a:pt x="1227115" y="2891332"/>
                </a:lnTo>
                <a:cubicBezTo>
                  <a:pt x="1243376" y="2891332"/>
                  <a:pt x="1257071" y="2869079"/>
                  <a:pt x="1268197" y="2824569"/>
                </a:cubicBezTo>
                <a:cubicBezTo>
                  <a:pt x="1276759" y="2824569"/>
                  <a:pt x="1285317" y="2812588"/>
                  <a:pt x="1293878" y="2788621"/>
                </a:cubicBezTo>
                <a:cubicBezTo>
                  <a:pt x="1302436" y="2781773"/>
                  <a:pt x="1309283" y="2778349"/>
                  <a:pt x="1314417" y="2778349"/>
                </a:cubicBezTo>
                <a:lnTo>
                  <a:pt x="1309283" y="2752673"/>
                </a:lnTo>
                <a:cubicBezTo>
                  <a:pt x="1342663" y="2711587"/>
                  <a:pt x="1363206" y="2691044"/>
                  <a:pt x="1370909" y="2691044"/>
                </a:cubicBezTo>
                <a:close/>
                <a:moveTo>
                  <a:pt x="1360637" y="2644824"/>
                </a:moveTo>
                <a:lnTo>
                  <a:pt x="1370909" y="2644824"/>
                </a:lnTo>
                <a:cubicBezTo>
                  <a:pt x="1370909" y="2648248"/>
                  <a:pt x="1372623" y="2653385"/>
                  <a:pt x="1376046" y="2660229"/>
                </a:cubicBezTo>
                <a:lnTo>
                  <a:pt x="1365775" y="2660229"/>
                </a:lnTo>
                <a:cubicBezTo>
                  <a:pt x="1365775" y="2656805"/>
                  <a:pt x="1364061" y="2651671"/>
                  <a:pt x="1360637" y="2644824"/>
                </a:cubicBezTo>
                <a:close/>
                <a:moveTo>
                  <a:pt x="1401723" y="2634552"/>
                </a:moveTo>
                <a:lnTo>
                  <a:pt x="1406861" y="2634552"/>
                </a:lnTo>
                <a:cubicBezTo>
                  <a:pt x="1406861" y="2641400"/>
                  <a:pt x="1403437" y="2644824"/>
                  <a:pt x="1396589" y="2644824"/>
                </a:cubicBezTo>
                <a:lnTo>
                  <a:pt x="1391452" y="2644824"/>
                </a:lnTo>
                <a:cubicBezTo>
                  <a:pt x="1392307" y="2637976"/>
                  <a:pt x="1395731" y="2634552"/>
                  <a:pt x="1401723" y="2634552"/>
                </a:cubicBezTo>
                <a:close/>
                <a:moveTo>
                  <a:pt x="1350370" y="2593470"/>
                </a:moveTo>
                <a:lnTo>
                  <a:pt x="1355503" y="2593470"/>
                </a:lnTo>
                <a:cubicBezTo>
                  <a:pt x="1362351" y="2596894"/>
                  <a:pt x="1367485" y="2598604"/>
                  <a:pt x="1370909" y="2598604"/>
                </a:cubicBezTo>
                <a:lnTo>
                  <a:pt x="1370909" y="2603738"/>
                </a:lnTo>
                <a:lnTo>
                  <a:pt x="1355503" y="2603738"/>
                </a:lnTo>
                <a:close/>
                <a:moveTo>
                  <a:pt x="1252792" y="2557518"/>
                </a:moveTo>
                <a:lnTo>
                  <a:pt x="1252792" y="2572927"/>
                </a:lnTo>
                <a:lnTo>
                  <a:pt x="1257926" y="2572927"/>
                </a:lnTo>
                <a:cubicBezTo>
                  <a:pt x="1257926" y="2569503"/>
                  <a:pt x="1259640" y="2564365"/>
                  <a:pt x="1263064" y="2557518"/>
                </a:cubicBezTo>
                <a:close/>
                <a:moveTo>
                  <a:pt x="1427400" y="2536979"/>
                </a:moveTo>
                <a:lnTo>
                  <a:pt x="1427400" y="2547246"/>
                </a:lnTo>
                <a:cubicBezTo>
                  <a:pt x="1427400" y="2554094"/>
                  <a:pt x="1423976" y="2557518"/>
                  <a:pt x="1417129" y="2557518"/>
                </a:cubicBezTo>
                <a:lnTo>
                  <a:pt x="1411995" y="2547246"/>
                </a:lnTo>
                <a:lnTo>
                  <a:pt x="1411995" y="2542112"/>
                </a:lnTo>
                <a:cubicBezTo>
                  <a:pt x="1415419" y="2542112"/>
                  <a:pt x="1420552" y="2540402"/>
                  <a:pt x="1427400" y="2536979"/>
                </a:cubicBezTo>
                <a:close/>
                <a:moveTo>
                  <a:pt x="1237387" y="2526707"/>
                </a:moveTo>
                <a:lnTo>
                  <a:pt x="1237387" y="2542112"/>
                </a:lnTo>
                <a:lnTo>
                  <a:pt x="1247654" y="2542112"/>
                </a:lnTo>
                <a:lnTo>
                  <a:pt x="1247654" y="2536979"/>
                </a:lnTo>
                <a:cubicBezTo>
                  <a:pt x="1247654" y="2530131"/>
                  <a:pt x="1244234" y="2526707"/>
                  <a:pt x="1237387" y="2526707"/>
                </a:cubicBezTo>
                <a:close/>
                <a:moveTo>
                  <a:pt x="1468486" y="2521569"/>
                </a:moveTo>
                <a:cubicBezTo>
                  <a:pt x="1475334" y="2522424"/>
                  <a:pt x="1478758" y="2525848"/>
                  <a:pt x="1478758" y="2531841"/>
                </a:cubicBezTo>
                <a:lnTo>
                  <a:pt x="1468486" y="2536979"/>
                </a:lnTo>
                <a:close/>
                <a:moveTo>
                  <a:pt x="1257926" y="2485621"/>
                </a:moveTo>
                <a:lnTo>
                  <a:pt x="1257926" y="2490755"/>
                </a:lnTo>
                <a:cubicBezTo>
                  <a:pt x="1258785" y="2497603"/>
                  <a:pt x="1262209" y="2501026"/>
                  <a:pt x="1268197" y="2501026"/>
                </a:cubicBezTo>
                <a:lnTo>
                  <a:pt x="1273335" y="2501026"/>
                </a:lnTo>
                <a:cubicBezTo>
                  <a:pt x="1269911" y="2494179"/>
                  <a:pt x="1268197" y="2489045"/>
                  <a:pt x="1268197" y="2485621"/>
                </a:cubicBezTo>
                <a:close/>
                <a:moveTo>
                  <a:pt x="1468486" y="2439401"/>
                </a:moveTo>
                <a:lnTo>
                  <a:pt x="1483891" y="2439401"/>
                </a:lnTo>
                <a:lnTo>
                  <a:pt x="1483891" y="2444535"/>
                </a:lnTo>
                <a:cubicBezTo>
                  <a:pt x="1480468" y="2444535"/>
                  <a:pt x="1475334" y="2446249"/>
                  <a:pt x="1468486" y="2449673"/>
                </a:cubicBezTo>
                <a:close/>
                <a:moveTo>
                  <a:pt x="1411995" y="2423996"/>
                </a:moveTo>
                <a:lnTo>
                  <a:pt x="1406861" y="2434267"/>
                </a:lnTo>
                <a:cubicBezTo>
                  <a:pt x="1414564" y="2434267"/>
                  <a:pt x="1421411" y="2435977"/>
                  <a:pt x="1427400" y="2439401"/>
                </a:cubicBezTo>
                <a:lnTo>
                  <a:pt x="1427400" y="2434267"/>
                </a:lnTo>
                <a:close/>
                <a:moveTo>
                  <a:pt x="1427400" y="2341824"/>
                </a:moveTo>
                <a:lnTo>
                  <a:pt x="1427400" y="2362367"/>
                </a:lnTo>
                <a:cubicBezTo>
                  <a:pt x="1434248" y="2362367"/>
                  <a:pt x="1437672" y="2358943"/>
                  <a:pt x="1437672" y="2352095"/>
                </a:cubicBezTo>
                <a:lnTo>
                  <a:pt x="1437672" y="2341824"/>
                </a:lnTo>
                <a:close/>
                <a:moveTo>
                  <a:pt x="1473620" y="2305875"/>
                </a:moveTo>
                <a:lnTo>
                  <a:pt x="1468486" y="2316147"/>
                </a:lnTo>
                <a:lnTo>
                  <a:pt x="1483891" y="2316147"/>
                </a:lnTo>
                <a:cubicBezTo>
                  <a:pt x="1483891" y="2309299"/>
                  <a:pt x="1480468" y="2305875"/>
                  <a:pt x="1473620" y="2305875"/>
                </a:cubicBezTo>
                <a:close/>
                <a:moveTo>
                  <a:pt x="1489029" y="2259655"/>
                </a:moveTo>
                <a:cubicBezTo>
                  <a:pt x="1492453" y="2266503"/>
                  <a:pt x="1494163" y="2271637"/>
                  <a:pt x="1494163" y="2275061"/>
                </a:cubicBezTo>
                <a:cubicBezTo>
                  <a:pt x="1501011" y="2275061"/>
                  <a:pt x="1504434" y="2271637"/>
                  <a:pt x="1504434" y="2264793"/>
                </a:cubicBezTo>
                <a:lnTo>
                  <a:pt x="1494163" y="2259655"/>
                </a:lnTo>
                <a:close/>
                <a:moveTo>
                  <a:pt x="1540383" y="2228841"/>
                </a:moveTo>
                <a:cubicBezTo>
                  <a:pt x="1533535" y="2229700"/>
                  <a:pt x="1530111" y="2233124"/>
                  <a:pt x="1530111" y="2239112"/>
                </a:cubicBezTo>
                <a:lnTo>
                  <a:pt x="1535249" y="2239112"/>
                </a:lnTo>
                <a:cubicBezTo>
                  <a:pt x="1542097" y="2239112"/>
                  <a:pt x="1545521" y="2235689"/>
                  <a:pt x="1545521" y="2228841"/>
                </a:cubicBezTo>
                <a:close/>
                <a:moveTo>
                  <a:pt x="1509572" y="2223707"/>
                </a:moveTo>
                <a:cubicBezTo>
                  <a:pt x="1502724" y="2224562"/>
                  <a:pt x="1499301" y="2227986"/>
                  <a:pt x="1499301" y="2233979"/>
                </a:cubicBezTo>
                <a:lnTo>
                  <a:pt x="1499301" y="2239112"/>
                </a:lnTo>
                <a:cubicBezTo>
                  <a:pt x="1505289" y="2239112"/>
                  <a:pt x="1513851" y="2244250"/>
                  <a:pt x="1524977" y="2254522"/>
                </a:cubicBezTo>
                <a:lnTo>
                  <a:pt x="1530111" y="2254522"/>
                </a:lnTo>
                <a:lnTo>
                  <a:pt x="1530111" y="2244250"/>
                </a:lnTo>
                <a:lnTo>
                  <a:pt x="1514706" y="2244250"/>
                </a:lnTo>
                <a:lnTo>
                  <a:pt x="1514706" y="2239112"/>
                </a:lnTo>
                <a:lnTo>
                  <a:pt x="1519840" y="2228841"/>
                </a:lnTo>
                <a:close/>
                <a:moveTo>
                  <a:pt x="1530111" y="2131267"/>
                </a:moveTo>
                <a:cubicBezTo>
                  <a:pt x="1533535" y="2138115"/>
                  <a:pt x="1535249" y="2143249"/>
                  <a:pt x="1535249" y="2146673"/>
                </a:cubicBezTo>
                <a:lnTo>
                  <a:pt x="1540383" y="2146673"/>
                </a:lnTo>
                <a:lnTo>
                  <a:pt x="1540383" y="2131267"/>
                </a:lnTo>
                <a:close/>
                <a:moveTo>
                  <a:pt x="1566064" y="2090181"/>
                </a:moveTo>
                <a:lnTo>
                  <a:pt x="1571197" y="2090181"/>
                </a:lnTo>
                <a:cubicBezTo>
                  <a:pt x="1578045" y="2091036"/>
                  <a:pt x="1581469" y="2094460"/>
                  <a:pt x="1581469" y="2100453"/>
                </a:cubicBezTo>
                <a:lnTo>
                  <a:pt x="1581469" y="2105587"/>
                </a:lnTo>
                <a:cubicBezTo>
                  <a:pt x="1574621" y="2105587"/>
                  <a:pt x="1571197" y="2110724"/>
                  <a:pt x="1571197" y="2120996"/>
                </a:cubicBezTo>
                <a:cubicBezTo>
                  <a:pt x="1564350" y="2120996"/>
                  <a:pt x="1560926" y="2115858"/>
                  <a:pt x="1560926" y="2105587"/>
                </a:cubicBezTo>
                <a:cubicBezTo>
                  <a:pt x="1564350" y="2098743"/>
                  <a:pt x="1566064" y="2093605"/>
                  <a:pt x="1566064" y="2090181"/>
                </a:cubicBezTo>
                <a:close/>
                <a:moveTo>
                  <a:pt x="1617417" y="2013147"/>
                </a:moveTo>
                <a:lnTo>
                  <a:pt x="1627689" y="2013147"/>
                </a:lnTo>
                <a:cubicBezTo>
                  <a:pt x="1627689" y="2016571"/>
                  <a:pt x="1629403" y="2021709"/>
                  <a:pt x="1632823" y="2028556"/>
                </a:cubicBezTo>
                <a:lnTo>
                  <a:pt x="1622555" y="2033690"/>
                </a:lnTo>
                <a:cubicBezTo>
                  <a:pt x="1622555" y="2025987"/>
                  <a:pt x="1620841" y="2019140"/>
                  <a:pt x="1617417" y="2013147"/>
                </a:cubicBezTo>
                <a:close/>
                <a:moveTo>
                  <a:pt x="1612283" y="1961793"/>
                </a:moveTo>
                <a:cubicBezTo>
                  <a:pt x="1607146" y="1961793"/>
                  <a:pt x="1602012" y="1966927"/>
                  <a:pt x="1596874" y="1977199"/>
                </a:cubicBezTo>
                <a:lnTo>
                  <a:pt x="1596874" y="1982336"/>
                </a:lnTo>
                <a:cubicBezTo>
                  <a:pt x="1602012" y="1982336"/>
                  <a:pt x="1607146" y="1977199"/>
                  <a:pt x="1612283" y="1966927"/>
                </a:cubicBezTo>
                <a:close/>
                <a:moveTo>
                  <a:pt x="1673909" y="1859082"/>
                </a:moveTo>
                <a:lnTo>
                  <a:pt x="1679046" y="1859082"/>
                </a:lnTo>
                <a:cubicBezTo>
                  <a:pt x="1692738" y="1864216"/>
                  <a:pt x="1699585" y="1869354"/>
                  <a:pt x="1699585" y="1874487"/>
                </a:cubicBezTo>
                <a:lnTo>
                  <a:pt x="1694452" y="1874487"/>
                </a:lnTo>
                <a:cubicBezTo>
                  <a:pt x="1680756" y="1869354"/>
                  <a:pt x="1673909" y="1864216"/>
                  <a:pt x="1673909" y="1859082"/>
                </a:cubicBezTo>
                <a:close/>
                <a:moveTo>
                  <a:pt x="1689314" y="1823134"/>
                </a:moveTo>
                <a:lnTo>
                  <a:pt x="1689314" y="1833401"/>
                </a:lnTo>
                <a:cubicBezTo>
                  <a:pt x="1675622" y="1847097"/>
                  <a:pt x="1668775" y="1857368"/>
                  <a:pt x="1668775" y="1864216"/>
                </a:cubicBezTo>
                <a:lnTo>
                  <a:pt x="1663637" y="1864216"/>
                </a:lnTo>
                <a:cubicBezTo>
                  <a:pt x="1656789" y="1864216"/>
                  <a:pt x="1653366" y="1860792"/>
                  <a:pt x="1653366" y="1853944"/>
                </a:cubicBezTo>
                <a:cubicBezTo>
                  <a:pt x="1667061" y="1853944"/>
                  <a:pt x="1673909" y="1848811"/>
                  <a:pt x="1673909" y="1838539"/>
                </a:cubicBezTo>
                <a:lnTo>
                  <a:pt x="1653366" y="1833401"/>
                </a:lnTo>
                <a:lnTo>
                  <a:pt x="1653366" y="1823774"/>
                </a:lnTo>
                <a:lnTo>
                  <a:pt x="1654144" y="1823287"/>
                </a:lnTo>
                <a:lnTo>
                  <a:pt x="1679046" y="1828268"/>
                </a:lnTo>
                <a:close/>
                <a:moveTo>
                  <a:pt x="1679046" y="1807724"/>
                </a:moveTo>
                <a:lnTo>
                  <a:pt x="1694452" y="1807724"/>
                </a:lnTo>
                <a:lnTo>
                  <a:pt x="1694452" y="1817996"/>
                </a:lnTo>
                <a:cubicBezTo>
                  <a:pt x="1687604" y="1814572"/>
                  <a:pt x="1682470" y="1812862"/>
                  <a:pt x="1679046" y="1812862"/>
                </a:cubicBezTo>
                <a:close/>
                <a:moveTo>
                  <a:pt x="1617417" y="1782048"/>
                </a:moveTo>
                <a:cubicBezTo>
                  <a:pt x="1610570" y="1782903"/>
                  <a:pt x="1607146" y="1786326"/>
                  <a:pt x="1607146" y="1792319"/>
                </a:cubicBezTo>
                <a:lnTo>
                  <a:pt x="1607146" y="1797453"/>
                </a:lnTo>
                <a:lnTo>
                  <a:pt x="1622555" y="1797453"/>
                </a:lnTo>
                <a:lnTo>
                  <a:pt x="1622555" y="1782048"/>
                </a:lnTo>
                <a:close/>
                <a:moveTo>
                  <a:pt x="1699585" y="1776910"/>
                </a:moveTo>
                <a:cubicBezTo>
                  <a:pt x="1706433" y="1777769"/>
                  <a:pt x="1709857" y="1781193"/>
                  <a:pt x="1709857" y="1787181"/>
                </a:cubicBezTo>
                <a:lnTo>
                  <a:pt x="1699585" y="1792319"/>
                </a:lnTo>
                <a:close/>
                <a:moveTo>
                  <a:pt x="1735538" y="1735828"/>
                </a:moveTo>
                <a:lnTo>
                  <a:pt x="1745805" y="1735828"/>
                </a:lnTo>
                <a:lnTo>
                  <a:pt x="1745805" y="1746099"/>
                </a:lnTo>
                <a:cubicBezTo>
                  <a:pt x="1745805" y="1752947"/>
                  <a:pt x="1742382" y="1756371"/>
                  <a:pt x="1735538" y="1756371"/>
                </a:cubicBezTo>
                <a:close/>
                <a:moveTo>
                  <a:pt x="2105297" y="1504725"/>
                </a:moveTo>
                <a:lnTo>
                  <a:pt x="2110434" y="1504725"/>
                </a:lnTo>
                <a:cubicBezTo>
                  <a:pt x="2107010" y="1511572"/>
                  <a:pt x="2105297" y="1516710"/>
                  <a:pt x="2105297" y="1520134"/>
                </a:cubicBezTo>
                <a:cubicBezTo>
                  <a:pt x="2098449" y="1520134"/>
                  <a:pt x="2095025" y="1516710"/>
                  <a:pt x="2095025" y="1509862"/>
                </a:cubicBezTo>
                <a:close/>
                <a:moveTo>
                  <a:pt x="2125840" y="1468776"/>
                </a:moveTo>
                <a:lnTo>
                  <a:pt x="2130973" y="1468776"/>
                </a:lnTo>
                <a:lnTo>
                  <a:pt x="2130973" y="1479048"/>
                </a:lnTo>
                <a:lnTo>
                  <a:pt x="2110434" y="1484185"/>
                </a:lnTo>
                <a:cubicBezTo>
                  <a:pt x="2110434" y="1479048"/>
                  <a:pt x="2115568" y="1473914"/>
                  <a:pt x="2125840" y="1468776"/>
                </a:cubicBezTo>
                <a:close/>
                <a:moveTo>
                  <a:pt x="2120706" y="1381474"/>
                </a:moveTo>
                <a:cubicBezTo>
                  <a:pt x="2127550" y="1384898"/>
                  <a:pt x="2132687" y="1386608"/>
                  <a:pt x="2136111" y="1386608"/>
                </a:cubicBezTo>
                <a:lnTo>
                  <a:pt x="2136111" y="1391746"/>
                </a:lnTo>
                <a:lnTo>
                  <a:pt x="2120706" y="1391746"/>
                </a:lnTo>
                <a:close/>
                <a:moveTo>
                  <a:pt x="1365775" y="1371203"/>
                </a:moveTo>
                <a:lnTo>
                  <a:pt x="1360637" y="1391746"/>
                </a:lnTo>
                <a:cubicBezTo>
                  <a:pt x="1364061" y="1391746"/>
                  <a:pt x="1365775" y="1393456"/>
                  <a:pt x="1365775" y="1396879"/>
                </a:cubicBezTo>
                <a:cubicBezTo>
                  <a:pt x="1348656" y="1396879"/>
                  <a:pt x="1340098" y="1408861"/>
                  <a:pt x="1340098" y="1432828"/>
                </a:cubicBezTo>
                <a:cubicBezTo>
                  <a:pt x="1340953" y="1439675"/>
                  <a:pt x="1344377" y="1443099"/>
                  <a:pt x="1350370" y="1443099"/>
                </a:cubicBezTo>
                <a:cubicBezTo>
                  <a:pt x="1357213" y="1433683"/>
                  <a:pt x="1365775" y="1414854"/>
                  <a:pt x="1376046" y="1386608"/>
                </a:cubicBezTo>
                <a:cubicBezTo>
                  <a:pt x="1372623" y="1379760"/>
                  <a:pt x="1370909" y="1374626"/>
                  <a:pt x="1370909" y="1371203"/>
                </a:cubicBezTo>
                <a:close/>
                <a:moveTo>
                  <a:pt x="2033400" y="1294168"/>
                </a:moveTo>
                <a:cubicBezTo>
                  <a:pt x="2040248" y="1305295"/>
                  <a:pt x="2043671" y="1313852"/>
                  <a:pt x="2043671" y="1319845"/>
                </a:cubicBezTo>
                <a:lnTo>
                  <a:pt x="2023128" y="1381474"/>
                </a:lnTo>
                <a:lnTo>
                  <a:pt x="2007723" y="1371203"/>
                </a:lnTo>
                <a:cubicBezTo>
                  <a:pt x="2007723" y="1376336"/>
                  <a:pt x="2000875" y="1383184"/>
                  <a:pt x="1987180" y="1391746"/>
                </a:cubicBezTo>
                <a:lnTo>
                  <a:pt x="1976909" y="1391746"/>
                </a:lnTo>
                <a:lnTo>
                  <a:pt x="1997452" y="1366065"/>
                </a:lnTo>
                <a:lnTo>
                  <a:pt x="1992314" y="1355793"/>
                </a:lnTo>
                <a:cubicBezTo>
                  <a:pt x="2008578" y="1314711"/>
                  <a:pt x="2022273" y="1294168"/>
                  <a:pt x="2033400" y="1294168"/>
                </a:cubicBezTo>
                <a:close/>
                <a:moveTo>
                  <a:pt x="2038534" y="1273625"/>
                </a:moveTo>
                <a:cubicBezTo>
                  <a:pt x="2043671" y="1273625"/>
                  <a:pt x="2048805" y="1278763"/>
                  <a:pt x="2053943" y="1289031"/>
                </a:cubicBezTo>
                <a:cubicBezTo>
                  <a:pt x="2053943" y="1295878"/>
                  <a:pt x="2050519" y="1299302"/>
                  <a:pt x="2043671" y="1299302"/>
                </a:cubicBezTo>
                <a:lnTo>
                  <a:pt x="2038534" y="1299302"/>
                </a:lnTo>
                <a:cubicBezTo>
                  <a:pt x="2038534" y="1289031"/>
                  <a:pt x="2035110" y="1283897"/>
                  <a:pt x="2028262" y="1283897"/>
                </a:cubicBezTo>
                <a:cubicBezTo>
                  <a:pt x="2029121" y="1277049"/>
                  <a:pt x="2032545" y="1273625"/>
                  <a:pt x="2038534" y="1273625"/>
                </a:cubicBezTo>
                <a:close/>
                <a:moveTo>
                  <a:pt x="1560926" y="1247948"/>
                </a:moveTo>
                <a:lnTo>
                  <a:pt x="1566064" y="1273625"/>
                </a:lnTo>
                <a:lnTo>
                  <a:pt x="1555792" y="1278763"/>
                </a:lnTo>
                <a:cubicBezTo>
                  <a:pt x="1545521" y="1275339"/>
                  <a:pt x="1540383" y="1271915"/>
                  <a:pt x="1540383" y="1268491"/>
                </a:cubicBezTo>
                <a:cubicBezTo>
                  <a:pt x="1542952" y="1258220"/>
                  <a:pt x="1549799" y="1251372"/>
                  <a:pt x="1560926" y="1247948"/>
                </a:cubicBezTo>
                <a:close/>
                <a:moveTo>
                  <a:pt x="2043671" y="1242811"/>
                </a:moveTo>
                <a:lnTo>
                  <a:pt x="2069348" y="1242811"/>
                </a:lnTo>
                <a:lnTo>
                  <a:pt x="2069348" y="1258220"/>
                </a:lnTo>
                <a:cubicBezTo>
                  <a:pt x="2069348" y="1265067"/>
                  <a:pt x="2065924" y="1268491"/>
                  <a:pt x="2059077" y="1268491"/>
                </a:cubicBezTo>
                <a:cubicBezTo>
                  <a:pt x="2059077" y="1259930"/>
                  <a:pt x="2053943" y="1251372"/>
                  <a:pt x="2043671" y="1242811"/>
                </a:cubicBezTo>
                <a:close/>
                <a:moveTo>
                  <a:pt x="1406861" y="626543"/>
                </a:moveTo>
                <a:cubicBezTo>
                  <a:pt x="1406861" y="629967"/>
                  <a:pt x="1405147" y="635101"/>
                  <a:pt x="1401723" y="641948"/>
                </a:cubicBezTo>
                <a:lnTo>
                  <a:pt x="1406861" y="641948"/>
                </a:lnTo>
                <a:lnTo>
                  <a:pt x="1411995" y="631677"/>
                </a:lnTo>
                <a:lnTo>
                  <a:pt x="1411995" y="626543"/>
                </a:lnTo>
                <a:close/>
                <a:moveTo>
                  <a:pt x="1468486" y="518694"/>
                </a:moveTo>
                <a:lnTo>
                  <a:pt x="1447943" y="528966"/>
                </a:lnTo>
                <a:cubicBezTo>
                  <a:pt x="1447943" y="525542"/>
                  <a:pt x="1446233" y="523832"/>
                  <a:pt x="1442809" y="523832"/>
                </a:cubicBezTo>
                <a:lnTo>
                  <a:pt x="1442809" y="528966"/>
                </a:lnTo>
                <a:lnTo>
                  <a:pt x="1447943" y="539237"/>
                </a:lnTo>
                <a:cubicBezTo>
                  <a:pt x="1417129" y="543516"/>
                  <a:pt x="1401723" y="550364"/>
                  <a:pt x="1401723" y="559780"/>
                </a:cubicBezTo>
                <a:lnTo>
                  <a:pt x="1406861" y="585457"/>
                </a:lnTo>
                <a:lnTo>
                  <a:pt x="1376046" y="606000"/>
                </a:lnTo>
                <a:lnTo>
                  <a:pt x="1376046" y="616272"/>
                </a:lnTo>
                <a:lnTo>
                  <a:pt x="1381180" y="626543"/>
                </a:lnTo>
                <a:lnTo>
                  <a:pt x="1376046" y="626543"/>
                </a:lnTo>
                <a:lnTo>
                  <a:pt x="1365775" y="621409"/>
                </a:lnTo>
                <a:cubicBezTo>
                  <a:pt x="1365775" y="624829"/>
                  <a:pt x="1364061" y="626543"/>
                  <a:pt x="1360637" y="626543"/>
                </a:cubicBezTo>
                <a:cubicBezTo>
                  <a:pt x="1364061" y="633391"/>
                  <a:pt x="1365775" y="638525"/>
                  <a:pt x="1365775" y="641948"/>
                </a:cubicBezTo>
                <a:cubicBezTo>
                  <a:pt x="1386318" y="634246"/>
                  <a:pt x="1396589" y="627398"/>
                  <a:pt x="1396589" y="621409"/>
                </a:cubicBezTo>
                <a:cubicBezTo>
                  <a:pt x="1393166" y="621409"/>
                  <a:pt x="1391452" y="619695"/>
                  <a:pt x="1391452" y="616272"/>
                </a:cubicBezTo>
                <a:cubicBezTo>
                  <a:pt x="1398299" y="616272"/>
                  <a:pt x="1401723" y="611138"/>
                  <a:pt x="1401723" y="600866"/>
                </a:cubicBezTo>
                <a:lnTo>
                  <a:pt x="1411995" y="606000"/>
                </a:lnTo>
                <a:lnTo>
                  <a:pt x="1422266" y="606000"/>
                </a:lnTo>
                <a:lnTo>
                  <a:pt x="1453081" y="549509"/>
                </a:lnTo>
                <a:cubicBezTo>
                  <a:pt x="1456505" y="549509"/>
                  <a:pt x="1458215" y="546085"/>
                  <a:pt x="1458215" y="539237"/>
                </a:cubicBezTo>
                <a:lnTo>
                  <a:pt x="1468486" y="544375"/>
                </a:lnTo>
                <a:lnTo>
                  <a:pt x="1463352" y="534103"/>
                </a:lnTo>
                <a:cubicBezTo>
                  <a:pt x="1466772" y="527256"/>
                  <a:pt x="1468486" y="522118"/>
                  <a:pt x="1468486" y="518694"/>
                </a:cubicBezTo>
                <a:close/>
                <a:moveTo>
                  <a:pt x="1478758" y="472474"/>
                </a:moveTo>
                <a:cubicBezTo>
                  <a:pt x="1470196" y="479322"/>
                  <a:pt x="1463352" y="482746"/>
                  <a:pt x="1458215" y="482746"/>
                </a:cubicBezTo>
                <a:lnTo>
                  <a:pt x="1458215" y="493017"/>
                </a:lnTo>
                <a:cubicBezTo>
                  <a:pt x="1471910" y="487883"/>
                  <a:pt x="1478758" y="482746"/>
                  <a:pt x="1478758" y="477612"/>
                </a:cubicBezTo>
                <a:close/>
                <a:moveTo>
                  <a:pt x="1494163" y="436526"/>
                </a:moveTo>
                <a:cubicBezTo>
                  <a:pt x="1497587" y="443373"/>
                  <a:pt x="1499301" y="448511"/>
                  <a:pt x="1499301" y="451935"/>
                </a:cubicBezTo>
                <a:lnTo>
                  <a:pt x="1509572" y="451935"/>
                </a:lnTo>
                <a:cubicBezTo>
                  <a:pt x="1509572" y="446797"/>
                  <a:pt x="1504434" y="441663"/>
                  <a:pt x="1494163" y="436526"/>
                </a:cubicBezTo>
                <a:close/>
                <a:moveTo>
                  <a:pt x="1653366" y="261918"/>
                </a:moveTo>
                <a:lnTo>
                  <a:pt x="1658503" y="261918"/>
                </a:lnTo>
                <a:cubicBezTo>
                  <a:pt x="1654224" y="279033"/>
                  <a:pt x="1649087" y="287595"/>
                  <a:pt x="1643094" y="287595"/>
                </a:cubicBezTo>
                <a:lnTo>
                  <a:pt x="1643094" y="272185"/>
                </a:lnTo>
                <a:cubicBezTo>
                  <a:pt x="1643953" y="265342"/>
                  <a:pt x="1647377" y="261918"/>
                  <a:pt x="1653366" y="261918"/>
                </a:cubicBezTo>
                <a:close/>
                <a:moveTo>
                  <a:pt x="1684180" y="220832"/>
                </a:moveTo>
                <a:lnTo>
                  <a:pt x="1689314" y="231103"/>
                </a:lnTo>
                <a:cubicBezTo>
                  <a:pt x="1682470" y="231103"/>
                  <a:pt x="1679046" y="236237"/>
                  <a:pt x="1679046" y="246509"/>
                </a:cubicBezTo>
                <a:lnTo>
                  <a:pt x="1673909" y="246509"/>
                </a:lnTo>
                <a:cubicBezTo>
                  <a:pt x="1667061" y="246509"/>
                  <a:pt x="1663637" y="243085"/>
                  <a:pt x="1663637" y="236237"/>
                </a:cubicBezTo>
                <a:lnTo>
                  <a:pt x="1663637" y="231103"/>
                </a:lnTo>
                <a:cubicBezTo>
                  <a:pt x="1668775" y="231103"/>
                  <a:pt x="1675622" y="227679"/>
                  <a:pt x="1684180" y="220832"/>
                </a:cubicBezTo>
                <a:close/>
                <a:moveTo>
                  <a:pt x="1376046" y="143797"/>
                </a:moveTo>
                <a:lnTo>
                  <a:pt x="1396589" y="143797"/>
                </a:lnTo>
                <a:lnTo>
                  <a:pt x="1396589" y="174612"/>
                </a:lnTo>
                <a:cubicBezTo>
                  <a:pt x="1389742" y="174612"/>
                  <a:pt x="1386318" y="178036"/>
                  <a:pt x="1386318" y="184883"/>
                </a:cubicBezTo>
                <a:lnTo>
                  <a:pt x="1376046" y="184883"/>
                </a:lnTo>
                <a:lnTo>
                  <a:pt x="1376046" y="174612"/>
                </a:lnTo>
                <a:lnTo>
                  <a:pt x="1365775" y="174612"/>
                </a:lnTo>
                <a:cubicBezTo>
                  <a:pt x="1365775" y="181460"/>
                  <a:pt x="1360637" y="184883"/>
                  <a:pt x="1350370" y="184883"/>
                </a:cubicBezTo>
                <a:lnTo>
                  <a:pt x="1350370" y="215694"/>
                </a:lnTo>
                <a:cubicBezTo>
                  <a:pt x="1330681" y="215694"/>
                  <a:pt x="1316986" y="236237"/>
                  <a:pt x="1309283" y="277323"/>
                </a:cubicBezTo>
                <a:cubicBezTo>
                  <a:pt x="1312707" y="282457"/>
                  <a:pt x="1314417" y="292729"/>
                  <a:pt x="1314417" y="308138"/>
                </a:cubicBezTo>
                <a:lnTo>
                  <a:pt x="1355503" y="297866"/>
                </a:lnTo>
                <a:cubicBezTo>
                  <a:pt x="1355503" y="311562"/>
                  <a:pt x="1364061" y="318409"/>
                  <a:pt x="1381180" y="318409"/>
                </a:cubicBezTo>
                <a:lnTo>
                  <a:pt x="1381180" y="313272"/>
                </a:lnTo>
                <a:cubicBezTo>
                  <a:pt x="1377756" y="313272"/>
                  <a:pt x="1376046" y="311562"/>
                  <a:pt x="1376046" y="308138"/>
                </a:cubicBezTo>
                <a:lnTo>
                  <a:pt x="1401723" y="308138"/>
                </a:lnTo>
                <a:lnTo>
                  <a:pt x="1396589" y="318409"/>
                </a:lnTo>
                <a:lnTo>
                  <a:pt x="1396589" y="338948"/>
                </a:lnTo>
                <a:lnTo>
                  <a:pt x="1401723" y="338948"/>
                </a:lnTo>
                <a:lnTo>
                  <a:pt x="1437672" y="333815"/>
                </a:lnTo>
                <a:cubicBezTo>
                  <a:pt x="1437672" y="337238"/>
                  <a:pt x="1439385" y="338948"/>
                  <a:pt x="1442809" y="338948"/>
                </a:cubicBezTo>
                <a:lnTo>
                  <a:pt x="1442809" y="333815"/>
                </a:lnTo>
                <a:cubicBezTo>
                  <a:pt x="1439385" y="333815"/>
                  <a:pt x="1437672" y="332101"/>
                  <a:pt x="1437672" y="328677"/>
                </a:cubicBezTo>
                <a:lnTo>
                  <a:pt x="1447943" y="323543"/>
                </a:lnTo>
                <a:cubicBezTo>
                  <a:pt x="1447943" y="333815"/>
                  <a:pt x="1454791" y="338948"/>
                  <a:pt x="1468486" y="338948"/>
                </a:cubicBezTo>
                <a:lnTo>
                  <a:pt x="1463352" y="349220"/>
                </a:lnTo>
                <a:lnTo>
                  <a:pt x="1463352" y="354358"/>
                </a:lnTo>
                <a:lnTo>
                  <a:pt x="1468486" y="354358"/>
                </a:lnTo>
                <a:lnTo>
                  <a:pt x="1478758" y="349220"/>
                </a:lnTo>
                <a:cubicBezTo>
                  <a:pt x="1482181" y="349220"/>
                  <a:pt x="1483891" y="350934"/>
                  <a:pt x="1483891" y="354358"/>
                </a:cubicBezTo>
                <a:lnTo>
                  <a:pt x="1509572" y="349220"/>
                </a:lnTo>
                <a:lnTo>
                  <a:pt x="1540383" y="349220"/>
                </a:lnTo>
                <a:cubicBezTo>
                  <a:pt x="1543807" y="349220"/>
                  <a:pt x="1545521" y="350934"/>
                  <a:pt x="1545521" y="354358"/>
                </a:cubicBezTo>
                <a:cubicBezTo>
                  <a:pt x="1552368" y="350934"/>
                  <a:pt x="1557502" y="349220"/>
                  <a:pt x="1560926" y="349220"/>
                </a:cubicBezTo>
                <a:cubicBezTo>
                  <a:pt x="1567774" y="352644"/>
                  <a:pt x="1572911" y="354358"/>
                  <a:pt x="1576331" y="354358"/>
                </a:cubicBezTo>
                <a:lnTo>
                  <a:pt x="1576331" y="359491"/>
                </a:lnTo>
                <a:lnTo>
                  <a:pt x="1566064" y="374901"/>
                </a:lnTo>
                <a:cubicBezTo>
                  <a:pt x="1576331" y="383458"/>
                  <a:pt x="1581469" y="390306"/>
                  <a:pt x="1581469" y="395444"/>
                </a:cubicBezTo>
                <a:lnTo>
                  <a:pt x="1586603" y="395444"/>
                </a:lnTo>
                <a:lnTo>
                  <a:pt x="1612283" y="390306"/>
                </a:lnTo>
                <a:lnTo>
                  <a:pt x="1627689" y="415983"/>
                </a:lnTo>
                <a:lnTo>
                  <a:pt x="1612283" y="436526"/>
                </a:lnTo>
                <a:lnTo>
                  <a:pt x="1622555" y="436526"/>
                </a:lnTo>
                <a:lnTo>
                  <a:pt x="1622555" y="441663"/>
                </a:lnTo>
                <a:lnTo>
                  <a:pt x="1612283" y="441663"/>
                </a:lnTo>
                <a:lnTo>
                  <a:pt x="1612283" y="477612"/>
                </a:lnTo>
                <a:lnTo>
                  <a:pt x="1607146" y="477612"/>
                </a:lnTo>
                <a:lnTo>
                  <a:pt x="1607146" y="462203"/>
                </a:lnTo>
                <a:lnTo>
                  <a:pt x="1602012" y="462203"/>
                </a:lnTo>
                <a:lnTo>
                  <a:pt x="1602012" y="477612"/>
                </a:lnTo>
                <a:cubicBezTo>
                  <a:pt x="1605436" y="477612"/>
                  <a:pt x="1607146" y="479322"/>
                  <a:pt x="1607146" y="482746"/>
                </a:cubicBezTo>
                <a:cubicBezTo>
                  <a:pt x="1602012" y="482746"/>
                  <a:pt x="1595164" y="489593"/>
                  <a:pt x="1586603" y="503289"/>
                </a:cubicBezTo>
                <a:lnTo>
                  <a:pt x="1581469" y="503289"/>
                </a:lnTo>
                <a:lnTo>
                  <a:pt x="1581469" y="513560"/>
                </a:lnTo>
                <a:cubicBezTo>
                  <a:pt x="1581469" y="516984"/>
                  <a:pt x="1583179" y="518694"/>
                  <a:pt x="1586603" y="518694"/>
                </a:cubicBezTo>
                <a:cubicBezTo>
                  <a:pt x="1586603" y="535813"/>
                  <a:pt x="1574621" y="544375"/>
                  <a:pt x="1550654" y="544375"/>
                </a:cubicBezTo>
                <a:lnTo>
                  <a:pt x="1555792" y="554646"/>
                </a:lnTo>
                <a:cubicBezTo>
                  <a:pt x="1548944" y="555501"/>
                  <a:pt x="1545521" y="558925"/>
                  <a:pt x="1545521" y="564918"/>
                </a:cubicBezTo>
                <a:cubicBezTo>
                  <a:pt x="1552368" y="565773"/>
                  <a:pt x="1555792" y="569197"/>
                  <a:pt x="1555792" y="575185"/>
                </a:cubicBezTo>
                <a:lnTo>
                  <a:pt x="1535249" y="590595"/>
                </a:lnTo>
                <a:lnTo>
                  <a:pt x="1540383" y="600866"/>
                </a:lnTo>
                <a:lnTo>
                  <a:pt x="1540383" y="606000"/>
                </a:lnTo>
                <a:cubicBezTo>
                  <a:pt x="1536104" y="606000"/>
                  <a:pt x="1524122" y="616272"/>
                  <a:pt x="1504434" y="636815"/>
                </a:cubicBezTo>
                <a:lnTo>
                  <a:pt x="1504434" y="652220"/>
                </a:lnTo>
                <a:cubicBezTo>
                  <a:pt x="1499301" y="652220"/>
                  <a:pt x="1494163" y="657358"/>
                  <a:pt x="1489029" y="667629"/>
                </a:cubicBezTo>
                <a:lnTo>
                  <a:pt x="1489029" y="672763"/>
                </a:lnTo>
                <a:lnTo>
                  <a:pt x="1499301" y="672763"/>
                </a:lnTo>
                <a:lnTo>
                  <a:pt x="1499301" y="662491"/>
                </a:lnTo>
                <a:lnTo>
                  <a:pt x="1504434" y="662491"/>
                </a:lnTo>
                <a:lnTo>
                  <a:pt x="1504434" y="677901"/>
                </a:lnTo>
                <a:cubicBezTo>
                  <a:pt x="1490739" y="684744"/>
                  <a:pt x="1483891" y="695016"/>
                  <a:pt x="1483891" y="708711"/>
                </a:cubicBezTo>
                <a:cubicBezTo>
                  <a:pt x="1487315" y="708711"/>
                  <a:pt x="1489029" y="710425"/>
                  <a:pt x="1489029" y="713849"/>
                </a:cubicBezTo>
                <a:cubicBezTo>
                  <a:pt x="1478758" y="713849"/>
                  <a:pt x="1473620" y="717273"/>
                  <a:pt x="1473620" y="724120"/>
                </a:cubicBezTo>
                <a:cubicBezTo>
                  <a:pt x="1477044" y="730109"/>
                  <a:pt x="1478758" y="736957"/>
                  <a:pt x="1478758" y="744660"/>
                </a:cubicBezTo>
                <a:cubicBezTo>
                  <a:pt x="1471910" y="745518"/>
                  <a:pt x="1468486" y="748942"/>
                  <a:pt x="1468486" y="754931"/>
                </a:cubicBezTo>
                <a:lnTo>
                  <a:pt x="1468486" y="760069"/>
                </a:lnTo>
                <a:lnTo>
                  <a:pt x="1478758" y="775474"/>
                </a:lnTo>
                <a:cubicBezTo>
                  <a:pt x="1471055" y="775474"/>
                  <a:pt x="1465917" y="785746"/>
                  <a:pt x="1463352" y="806289"/>
                </a:cubicBezTo>
                <a:lnTo>
                  <a:pt x="1458215" y="806289"/>
                </a:lnTo>
                <a:lnTo>
                  <a:pt x="1463352" y="831966"/>
                </a:lnTo>
                <a:cubicBezTo>
                  <a:pt x="1459928" y="838813"/>
                  <a:pt x="1458215" y="843947"/>
                  <a:pt x="1458215" y="847371"/>
                </a:cubicBezTo>
                <a:lnTo>
                  <a:pt x="1468486" y="842237"/>
                </a:lnTo>
                <a:lnTo>
                  <a:pt x="1468486" y="857642"/>
                </a:lnTo>
                <a:cubicBezTo>
                  <a:pt x="1455646" y="857642"/>
                  <a:pt x="1440240" y="883323"/>
                  <a:pt x="1422266" y="934677"/>
                </a:cubicBezTo>
                <a:cubicBezTo>
                  <a:pt x="1425690" y="941525"/>
                  <a:pt x="1427400" y="946662"/>
                  <a:pt x="1427400" y="950086"/>
                </a:cubicBezTo>
                <a:cubicBezTo>
                  <a:pt x="1420552" y="950941"/>
                  <a:pt x="1417129" y="954365"/>
                  <a:pt x="1417129" y="960354"/>
                </a:cubicBezTo>
                <a:cubicBezTo>
                  <a:pt x="1423976" y="970625"/>
                  <a:pt x="1427400" y="982610"/>
                  <a:pt x="1427400" y="996306"/>
                </a:cubicBezTo>
                <a:lnTo>
                  <a:pt x="1453081" y="996306"/>
                </a:lnTo>
                <a:cubicBezTo>
                  <a:pt x="1453081" y="986889"/>
                  <a:pt x="1475334" y="956075"/>
                  <a:pt x="1519840" y="903862"/>
                </a:cubicBezTo>
                <a:lnTo>
                  <a:pt x="1519840" y="898728"/>
                </a:lnTo>
                <a:cubicBezTo>
                  <a:pt x="1533535" y="898728"/>
                  <a:pt x="1540383" y="909000"/>
                  <a:pt x="1540383" y="929543"/>
                </a:cubicBezTo>
                <a:lnTo>
                  <a:pt x="1550654" y="924405"/>
                </a:lnTo>
                <a:cubicBezTo>
                  <a:pt x="1551509" y="938101"/>
                  <a:pt x="1554933" y="944948"/>
                  <a:pt x="1560926" y="944948"/>
                </a:cubicBezTo>
                <a:lnTo>
                  <a:pt x="1555792" y="970625"/>
                </a:lnTo>
                <a:lnTo>
                  <a:pt x="1555792" y="980897"/>
                </a:lnTo>
                <a:cubicBezTo>
                  <a:pt x="1555792" y="988599"/>
                  <a:pt x="1557502" y="995447"/>
                  <a:pt x="1560926" y="1001440"/>
                </a:cubicBezTo>
                <a:cubicBezTo>
                  <a:pt x="1557502" y="1007432"/>
                  <a:pt x="1554078" y="1024552"/>
                  <a:pt x="1550654" y="1052797"/>
                </a:cubicBezTo>
                <a:lnTo>
                  <a:pt x="1555792" y="1063065"/>
                </a:lnTo>
                <a:cubicBezTo>
                  <a:pt x="1542097" y="1080184"/>
                  <a:pt x="1535249" y="1093880"/>
                  <a:pt x="1535249" y="1104151"/>
                </a:cubicBezTo>
                <a:cubicBezTo>
                  <a:pt x="1531825" y="1104151"/>
                  <a:pt x="1530111" y="1102441"/>
                  <a:pt x="1530111" y="1099017"/>
                </a:cubicBezTo>
                <a:cubicBezTo>
                  <a:pt x="1523264" y="1099017"/>
                  <a:pt x="1512996" y="1112713"/>
                  <a:pt x="1499301" y="1140099"/>
                </a:cubicBezTo>
                <a:cubicBezTo>
                  <a:pt x="1499301" y="1143523"/>
                  <a:pt x="1501011" y="1145237"/>
                  <a:pt x="1504434" y="1145237"/>
                </a:cubicBezTo>
                <a:cubicBezTo>
                  <a:pt x="1497587" y="1156364"/>
                  <a:pt x="1494163" y="1166635"/>
                  <a:pt x="1494163" y="1176048"/>
                </a:cubicBezTo>
                <a:lnTo>
                  <a:pt x="1499301" y="1212000"/>
                </a:lnTo>
                <a:cubicBezTo>
                  <a:pt x="1492453" y="1212855"/>
                  <a:pt x="1489029" y="1216279"/>
                  <a:pt x="1489029" y="1222271"/>
                </a:cubicBezTo>
                <a:lnTo>
                  <a:pt x="1494163" y="1232539"/>
                </a:lnTo>
                <a:cubicBezTo>
                  <a:pt x="1476189" y="1279618"/>
                  <a:pt x="1465917" y="1303585"/>
                  <a:pt x="1463352" y="1304440"/>
                </a:cubicBezTo>
                <a:lnTo>
                  <a:pt x="1468486" y="1314711"/>
                </a:lnTo>
                <a:lnTo>
                  <a:pt x="1468486" y="1324983"/>
                </a:lnTo>
                <a:cubicBezTo>
                  <a:pt x="1458215" y="1324983"/>
                  <a:pt x="1453081" y="1328407"/>
                  <a:pt x="1453081" y="1335254"/>
                </a:cubicBezTo>
                <a:lnTo>
                  <a:pt x="1458215" y="1345522"/>
                </a:lnTo>
                <a:cubicBezTo>
                  <a:pt x="1434248" y="1404582"/>
                  <a:pt x="1422266" y="1443954"/>
                  <a:pt x="1422266" y="1463642"/>
                </a:cubicBezTo>
                <a:lnTo>
                  <a:pt x="1427400" y="1473914"/>
                </a:lnTo>
                <a:cubicBezTo>
                  <a:pt x="1422266" y="1487609"/>
                  <a:pt x="1417129" y="1494457"/>
                  <a:pt x="1411995" y="1494457"/>
                </a:cubicBezTo>
                <a:cubicBezTo>
                  <a:pt x="1411995" y="1506438"/>
                  <a:pt x="1423976" y="1514996"/>
                  <a:pt x="1447943" y="1520134"/>
                </a:cubicBezTo>
                <a:cubicBezTo>
                  <a:pt x="1458215" y="1511572"/>
                  <a:pt x="1463352" y="1504725"/>
                  <a:pt x="1463352" y="1499591"/>
                </a:cubicBezTo>
                <a:lnTo>
                  <a:pt x="1499301" y="1499591"/>
                </a:lnTo>
                <a:cubicBezTo>
                  <a:pt x="1499301" y="1513286"/>
                  <a:pt x="1504434" y="1520134"/>
                  <a:pt x="1514706" y="1520134"/>
                </a:cubicBezTo>
                <a:cubicBezTo>
                  <a:pt x="1514706" y="1537253"/>
                  <a:pt x="1509572" y="1545811"/>
                  <a:pt x="1499301" y="1545811"/>
                </a:cubicBezTo>
                <a:lnTo>
                  <a:pt x="1499301" y="1561216"/>
                </a:lnTo>
                <a:cubicBezTo>
                  <a:pt x="1485605" y="1627979"/>
                  <a:pt x="1475334" y="1663931"/>
                  <a:pt x="1468486" y="1669065"/>
                </a:cubicBezTo>
                <a:lnTo>
                  <a:pt x="1478758" y="1689608"/>
                </a:lnTo>
                <a:cubicBezTo>
                  <a:pt x="1468486" y="1706727"/>
                  <a:pt x="1463352" y="1720422"/>
                  <a:pt x="1463352" y="1730690"/>
                </a:cubicBezTo>
                <a:cubicBezTo>
                  <a:pt x="1466772" y="1737538"/>
                  <a:pt x="1468486" y="1742675"/>
                  <a:pt x="1468486" y="1746099"/>
                </a:cubicBezTo>
                <a:lnTo>
                  <a:pt x="1504434" y="1746099"/>
                </a:lnTo>
                <a:cubicBezTo>
                  <a:pt x="1525832" y="1698166"/>
                  <a:pt x="1541242" y="1674199"/>
                  <a:pt x="1550654" y="1674199"/>
                </a:cubicBezTo>
                <a:cubicBezTo>
                  <a:pt x="1567774" y="1646812"/>
                  <a:pt x="1579755" y="1633116"/>
                  <a:pt x="1586603" y="1633116"/>
                </a:cubicBezTo>
                <a:lnTo>
                  <a:pt x="1586603" y="1612573"/>
                </a:lnTo>
                <a:lnTo>
                  <a:pt x="1591740" y="1612573"/>
                </a:lnTo>
                <a:lnTo>
                  <a:pt x="1591740" y="1581759"/>
                </a:lnTo>
                <a:lnTo>
                  <a:pt x="1602012" y="1586897"/>
                </a:lnTo>
                <a:cubicBezTo>
                  <a:pt x="1602012" y="1576625"/>
                  <a:pt x="1607146" y="1571487"/>
                  <a:pt x="1617417" y="1571487"/>
                </a:cubicBezTo>
                <a:lnTo>
                  <a:pt x="1617417" y="1566354"/>
                </a:lnTo>
                <a:lnTo>
                  <a:pt x="1612283" y="1556082"/>
                </a:lnTo>
                <a:cubicBezTo>
                  <a:pt x="1622555" y="1556082"/>
                  <a:pt x="1627689" y="1547524"/>
                  <a:pt x="1627689" y="1530405"/>
                </a:cubicBezTo>
                <a:cubicBezTo>
                  <a:pt x="1624265" y="1530405"/>
                  <a:pt x="1622555" y="1528691"/>
                  <a:pt x="1622555" y="1525268"/>
                </a:cubicBezTo>
                <a:cubicBezTo>
                  <a:pt x="1628544" y="1525268"/>
                  <a:pt x="1637105" y="1516710"/>
                  <a:pt x="1648232" y="1499591"/>
                </a:cubicBezTo>
                <a:cubicBezTo>
                  <a:pt x="1655079" y="1499591"/>
                  <a:pt x="1658503" y="1496167"/>
                  <a:pt x="1658503" y="1489319"/>
                </a:cubicBezTo>
                <a:lnTo>
                  <a:pt x="1668775" y="1494457"/>
                </a:lnTo>
                <a:cubicBezTo>
                  <a:pt x="1684180" y="1494457"/>
                  <a:pt x="1701299" y="1479048"/>
                  <a:pt x="1720128" y="1448233"/>
                </a:cubicBezTo>
                <a:cubicBezTo>
                  <a:pt x="1727831" y="1448233"/>
                  <a:pt x="1732969" y="1437965"/>
                  <a:pt x="1735538" y="1417422"/>
                </a:cubicBezTo>
                <a:cubicBezTo>
                  <a:pt x="1739817" y="1417422"/>
                  <a:pt x="1755222" y="1396879"/>
                  <a:pt x="1781758" y="1355793"/>
                </a:cubicBezTo>
                <a:cubicBezTo>
                  <a:pt x="1785181" y="1355793"/>
                  <a:pt x="1786891" y="1354083"/>
                  <a:pt x="1786891" y="1350660"/>
                </a:cubicBezTo>
                <a:cubicBezTo>
                  <a:pt x="1783468" y="1344667"/>
                  <a:pt x="1781758" y="1337819"/>
                  <a:pt x="1781758" y="1330117"/>
                </a:cubicBezTo>
                <a:cubicBezTo>
                  <a:pt x="1789460" y="1326693"/>
                  <a:pt x="1804866" y="1302726"/>
                  <a:pt x="1827977" y="1258220"/>
                </a:cubicBezTo>
                <a:cubicBezTo>
                  <a:pt x="1845097" y="1248803"/>
                  <a:pt x="1853654" y="1241956"/>
                  <a:pt x="1853654" y="1237677"/>
                </a:cubicBezTo>
                <a:lnTo>
                  <a:pt x="1848520" y="1227405"/>
                </a:lnTo>
                <a:lnTo>
                  <a:pt x="1863926" y="1217134"/>
                </a:lnTo>
                <a:cubicBezTo>
                  <a:pt x="1867350" y="1223981"/>
                  <a:pt x="1869060" y="1229115"/>
                  <a:pt x="1869060" y="1232539"/>
                </a:cubicBezTo>
                <a:cubicBezTo>
                  <a:pt x="1875907" y="1232539"/>
                  <a:pt x="1884469" y="1218848"/>
                  <a:pt x="1894740" y="1191457"/>
                </a:cubicBezTo>
                <a:cubicBezTo>
                  <a:pt x="1901588" y="1191457"/>
                  <a:pt x="1908432" y="1184609"/>
                  <a:pt x="1915279" y="1170914"/>
                </a:cubicBezTo>
                <a:lnTo>
                  <a:pt x="1925551" y="1170914"/>
                </a:lnTo>
                <a:lnTo>
                  <a:pt x="1920417" y="1160642"/>
                </a:lnTo>
                <a:lnTo>
                  <a:pt x="1920417" y="1155509"/>
                </a:lnTo>
                <a:lnTo>
                  <a:pt x="1930689" y="1140099"/>
                </a:lnTo>
                <a:cubicBezTo>
                  <a:pt x="1927265" y="1140099"/>
                  <a:pt x="1925551" y="1138389"/>
                  <a:pt x="1925551" y="1134966"/>
                </a:cubicBezTo>
                <a:lnTo>
                  <a:pt x="1930689" y="1134966"/>
                </a:lnTo>
                <a:lnTo>
                  <a:pt x="1925551" y="1124694"/>
                </a:lnTo>
                <a:lnTo>
                  <a:pt x="1925551" y="1109289"/>
                </a:lnTo>
                <a:lnTo>
                  <a:pt x="1930689" y="1109289"/>
                </a:lnTo>
                <a:lnTo>
                  <a:pt x="1940960" y="1114423"/>
                </a:lnTo>
                <a:lnTo>
                  <a:pt x="1940960" y="1104151"/>
                </a:lnTo>
                <a:lnTo>
                  <a:pt x="1930689" y="1088746"/>
                </a:lnTo>
                <a:cubicBezTo>
                  <a:pt x="1940101" y="1044236"/>
                  <a:pt x="1950373" y="1021983"/>
                  <a:pt x="1961499" y="1021983"/>
                </a:cubicBezTo>
                <a:lnTo>
                  <a:pt x="1976909" y="1021983"/>
                </a:lnTo>
                <a:lnTo>
                  <a:pt x="1976909" y="1027117"/>
                </a:lnTo>
                <a:lnTo>
                  <a:pt x="1966637" y="1042526"/>
                </a:lnTo>
                <a:cubicBezTo>
                  <a:pt x="1973485" y="1043381"/>
                  <a:pt x="1976909" y="1046805"/>
                  <a:pt x="1976909" y="1052797"/>
                </a:cubicBezTo>
                <a:lnTo>
                  <a:pt x="1976909" y="1057931"/>
                </a:lnTo>
                <a:cubicBezTo>
                  <a:pt x="1976909" y="1064779"/>
                  <a:pt x="1973485" y="1068203"/>
                  <a:pt x="1966637" y="1068203"/>
                </a:cubicBezTo>
                <a:cubicBezTo>
                  <a:pt x="1966637" y="1064779"/>
                  <a:pt x="1964923" y="1063065"/>
                  <a:pt x="1961499" y="1063065"/>
                </a:cubicBezTo>
                <a:lnTo>
                  <a:pt x="1961499" y="1078474"/>
                </a:lnTo>
                <a:cubicBezTo>
                  <a:pt x="1968347" y="1078474"/>
                  <a:pt x="1971771" y="1080184"/>
                  <a:pt x="1971771" y="1083608"/>
                </a:cubicBezTo>
                <a:cubicBezTo>
                  <a:pt x="1968347" y="1093880"/>
                  <a:pt x="1964923" y="1099017"/>
                  <a:pt x="1961499" y="1099017"/>
                </a:cubicBezTo>
                <a:lnTo>
                  <a:pt x="1966637" y="1109289"/>
                </a:lnTo>
                <a:lnTo>
                  <a:pt x="1966637" y="1119556"/>
                </a:lnTo>
                <a:cubicBezTo>
                  <a:pt x="1966637" y="1126404"/>
                  <a:pt x="1963213" y="1129828"/>
                  <a:pt x="1956366" y="1129828"/>
                </a:cubicBezTo>
                <a:cubicBezTo>
                  <a:pt x="1956366" y="1126404"/>
                  <a:pt x="1954656" y="1124694"/>
                  <a:pt x="1951232" y="1124694"/>
                </a:cubicBezTo>
                <a:lnTo>
                  <a:pt x="1951232" y="1145237"/>
                </a:lnTo>
                <a:lnTo>
                  <a:pt x="1961499" y="1145237"/>
                </a:lnTo>
                <a:cubicBezTo>
                  <a:pt x="1954656" y="1172624"/>
                  <a:pt x="1949518" y="1201728"/>
                  <a:pt x="1946094" y="1232539"/>
                </a:cubicBezTo>
                <a:lnTo>
                  <a:pt x="1951232" y="1232539"/>
                </a:lnTo>
                <a:cubicBezTo>
                  <a:pt x="1948663" y="1252227"/>
                  <a:pt x="1938391" y="1274480"/>
                  <a:pt x="1920417" y="1299302"/>
                </a:cubicBezTo>
                <a:cubicBezTo>
                  <a:pt x="1911856" y="1324124"/>
                  <a:pt x="1901588" y="1341243"/>
                  <a:pt x="1889603" y="1350660"/>
                </a:cubicBezTo>
                <a:lnTo>
                  <a:pt x="1889603" y="1355793"/>
                </a:lnTo>
                <a:lnTo>
                  <a:pt x="1884469" y="1355793"/>
                </a:lnTo>
                <a:lnTo>
                  <a:pt x="1884469" y="1345522"/>
                </a:lnTo>
                <a:lnTo>
                  <a:pt x="1874197" y="1345522"/>
                </a:lnTo>
                <a:cubicBezTo>
                  <a:pt x="1851085" y="1363500"/>
                  <a:pt x="1828832" y="1394311"/>
                  <a:pt x="1807434" y="1437965"/>
                </a:cubicBezTo>
                <a:lnTo>
                  <a:pt x="1792029" y="1437965"/>
                </a:lnTo>
                <a:lnTo>
                  <a:pt x="1792029" y="1443099"/>
                </a:lnTo>
                <a:cubicBezTo>
                  <a:pt x="1792029" y="1446523"/>
                  <a:pt x="1793739" y="1448233"/>
                  <a:pt x="1797163" y="1448233"/>
                </a:cubicBezTo>
                <a:cubicBezTo>
                  <a:pt x="1790315" y="1461929"/>
                  <a:pt x="1783468" y="1487609"/>
                  <a:pt x="1776620" y="1525268"/>
                </a:cubicBezTo>
                <a:cubicBezTo>
                  <a:pt x="1780044" y="1544101"/>
                  <a:pt x="1781758" y="1557796"/>
                  <a:pt x="1781758" y="1566354"/>
                </a:cubicBezTo>
                <a:lnTo>
                  <a:pt x="1756077" y="1586897"/>
                </a:lnTo>
                <a:lnTo>
                  <a:pt x="1761215" y="1597168"/>
                </a:lnTo>
                <a:cubicBezTo>
                  <a:pt x="1757791" y="1604016"/>
                  <a:pt x="1756077" y="1609150"/>
                  <a:pt x="1756077" y="1612573"/>
                </a:cubicBezTo>
                <a:lnTo>
                  <a:pt x="1745805" y="1612573"/>
                </a:lnTo>
                <a:lnTo>
                  <a:pt x="1740672" y="1592030"/>
                </a:lnTo>
                <a:lnTo>
                  <a:pt x="1735538" y="1592030"/>
                </a:lnTo>
                <a:lnTo>
                  <a:pt x="1735538" y="1597168"/>
                </a:lnTo>
                <a:lnTo>
                  <a:pt x="1750943" y="1633116"/>
                </a:lnTo>
                <a:cubicBezTo>
                  <a:pt x="1738962" y="1636540"/>
                  <a:pt x="1732114" y="1638250"/>
                  <a:pt x="1730400" y="1638250"/>
                </a:cubicBezTo>
                <a:lnTo>
                  <a:pt x="1735538" y="1663931"/>
                </a:lnTo>
                <a:lnTo>
                  <a:pt x="1725266" y="1663931"/>
                </a:lnTo>
                <a:lnTo>
                  <a:pt x="1725266" y="1653660"/>
                </a:lnTo>
                <a:lnTo>
                  <a:pt x="1714995" y="1653660"/>
                </a:lnTo>
                <a:cubicBezTo>
                  <a:pt x="1714995" y="1660507"/>
                  <a:pt x="1713281" y="1663931"/>
                  <a:pt x="1709857" y="1663931"/>
                </a:cubicBezTo>
                <a:lnTo>
                  <a:pt x="1714995" y="1674199"/>
                </a:lnTo>
                <a:lnTo>
                  <a:pt x="1714995" y="1679336"/>
                </a:lnTo>
                <a:lnTo>
                  <a:pt x="1704723" y="1694742"/>
                </a:lnTo>
                <a:lnTo>
                  <a:pt x="1714995" y="1694742"/>
                </a:lnTo>
                <a:lnTo>
                  <a:pt x="1714995" y="1699879"/>
                </a:lnTo>
                <a:lnTo>
                  <a:pt x="1699585" y="1720422"/>
                </a:lnTo>
                <a:lnTo>
                  <a:pt x="1699585" y="1740962"/>
                </a:lnTo>
                <a:cubicBezTo>
                  <a:pt x="1699585" y="1744385"/>
                  <a:pt x="1701299" y="1746099"/>
                  <a:pt x="1704723" y="1746099"/>
                </a:cubicBezTo>
                <a:cubicBezTo>
                  <a:pt x="1701299" y="1764928"/>
                  <a:pt x="1694452" y="1776910"/>
                  <a:pt x="1684180" y="1782048"/>
                </a:cubicBezTo>
                <a:cubicBezTo>
                  <a:pt x="1684180" y="1792319"/>
                  <a:pt x="1679046" y="1797453"/>
                  <a:pt x="1668775" y="1797453"/>
                </a:cubicBezTo>
                <a:lnTo>
                  <a:pt x="1668775" y="1802591"/>
                </a:lnTo>
                <a:lnTo>
                  <a:pt x="1679046" y="1802591"/>
                </a:lnTo>
                <a:lnTo>
                  <a:pt x="1679046" y="1807724"/>
                </a:lnTo>
                <a:lnTo>
                  <a:pt x="1654144" y="1823287"/>
                </a:lnTo>
                <a:lnTo>
                  <a:pt x="1653366" y="1823134"/>
                </a:lnTo>
                <a:lnTo>
                  <a:pt x="1653366" y="1823774"/>
                </a:lnTo>
                <a:lnTo>
                  <a:pt x="1637960" y="1833401"/>
                </a:lnTo>
                <a:cubicBezTo>
                  <a:pt x="1641384" y="1833401"/>
                  <a:pt x="1643094" y="1835115"/>
                  <a:pt x="1643094" y="1838539"/>
                </a:cubicBezTo>
                <a:cubicBezTo>
                  <a:pt x="1639670" y="1838539"/>
                  <a:pt x="1637960" y="1840249"/>
                  <a:pt x="1637960" y="1843673"/>
                </a:cubicBezTo>
                <a:lnTo>
                  <a:pt x="1648232" y="1843673"/>
                </a:lnTo>
                <a:lnTo>
                  <a:pt x="1648232" y="1833401"/>
                </a:lnTo>
                <a:lnTo>
                  <a:pt x="1653366" y="1833401"/>
                </a:lnTo>
                <a:lnTo>
                  <a:pt x="1653366" y="1848811"/>
                </a:lnTo>
                <a:cubicBezTo>
                  <a:pt x="1644808" y="1848811"/>
                  <a:pt x="1639670" y="1855658"/>
                  <a:pt x="1637960" y="1869354"/>
                </a:cubicBezTo>
                <a:cubicBezTo>
                  <a:pt x="1637960" y="1879625"/>
                  <a:pt x="1643094" y="1884759"/>
                  <a:pt x="1653366" y="1884759"/>
                </a:cubicBezTo>
                <a:lnTo>
                  <a:pt x="1653366" y="1889893"/>
                </a:lnTo>
                <a:cubicBezTo>
                  <a:pt x="1653366" y="1896740"/>
                  <a:pt x="1648232" y="1900164"/>
                  <a:pt x="1637960" y="1900164"/>
                </a:cubicBezTo>
                <a:lnTo>
                  <a:pt x="1637960" y="1905302"/>
                </a:lnTo>
                <a:lnTo>
                  <a:pt x="1648232" y="1905302"/>
                </a:lnTo>
                <a:lnTo>
                  <a:pt x="1648232" y="1915573"/>
                </a:lnTo>
                <a:lnTo>
                  <a:pt x="1637960" y="1910436"/>
                </a:lnTo>
                <a:lnTo>
                  <a:pt x="1637960" y="1920707"/>
                </a:lnTo>
                <a:lnTo>
                  <a:pt x="1627689" y="1920707"/>
                </a:lnTo>
                <a:lnTo>
                  <a:pt x="1627689" y="1900164"/>
                </a:lnTo>
                <a:lnTo>
                  <a:pt x="1617417" y="1900164"/>
                </a:lnTo>
                <a:cubicBezTo>
                  <a:pt x="1617417" y="1913005"/>
                  <a:pt x="1612283" y="1926700"/>
                  <a:pt x="1602012" y="1941250"/>
                </a:cubicBezTo>
                <a:cubicBezTo>
                  <a:pt x="1605436" y="1941250"/>
                  <a:pt x="1607146" y="1942960"/>
                  <a:pt x="1607146" y="1946384"/>
                </a:cubicBezTo>
                <a:cubicBezTo>
                  <a:pt x="1600298" y="1947243"/>
                  <a:pt x="1596874" y="1950667"/>
                  <a:pt x="1596874" y="1956656"/>
                </a:cubicBezTo>
                <a:lnTo>
                  <a:pt x="1602012" y="1956656"/>
                </a:lnTo>
                <a:cubicBezTo>
                  <a:pt x="1602012" y="1951522"/>
                  <a:pt x="1607146" y="1946384"/>
                  <a:pt x="1617417" y="1941250"/>
                </a:cubicBezTo>
                <a:cubicBezTo>
                  <a:pt x="1617417" y="1944674"/>
                  <a:pt x="1619131" y="1946384"/>
                  <a:pt x="1622555" y="1946384"/>
                </a:cubicBezTo>
                <a:lnTo>
                  <a:pt x="1617417" y="1956656"/>
                </a:lnTo>
                <a:lnTo>
                  <a:pt x="1617417" y="1961793"/>
                </a:lnTo>
                <a:lnTo>
                  <a:pt x="1632823" y="1982336"/>
                </a:lnTo>
                <a:lnTo>
                  <a:pt x="1622555" y="1982336"/>
                </a:lnTo>
                <a:lnTo>
                  <a:pt x="1612283" y="1977199"/>
                </a:lnTo>
                <a:lnTo>
                  <a:pt x="1617417" y="1987470"/>
                </a:lnTo>
                <a:lnTo>
                  <a:pt x="1617417" y="1997742"/>
                </a:lnTo>
                <a:cubicBezTo>
                  <a:pt x="1617417" y="2004589"/>
                  <a:pt x="1613993" y="2008013"/>
                  <a:pt x="1607146" y="2008013"/>
                </a:cubicBezTo>
                <a:lnTo>
                  <a:pt x="1612283" y="2018285"/>
                </a:lnTo>
                <a:cubicBezTo>
                  <a:pt x="1612283" y="2022564"/>
                  <a:pt x="1600298" y="2037969"/>
                  <a:pt x="1576331" y="2064505"/>
                </a:cubicBezTo>
                <a:lnTo>
                  <a:pt x="1576331" y="2069638"/>
                </a:lnTo>
                <a:lnTo>
                  <a:pt x="1581469" y="2069638"/>
                </a:lnTo>
                <a:lnTo>
                  <a:pt x="1602012" y="2054233"/>
                </a:lnTo>
                <a:lnTo>
                  <a:pt x="1617417" y="2074776"/>
                </a:lnTo>
                <a:lnTo>
                  <a:pt x="1602012" y="2085048"/>
                </a:lnTo>
                <a:cubicBezTo>
                  <a:pt x="1598588" y="2078200"/>
                  <a:pt x="1596874" y="2073062"/>
                  <a:pt x="1596874" y="2069638"/>
                </a:cubicBezTo>
                <a:cubicBezTo>
                  <a:pt x="1559216" y="2081624"/>
                  <a:pt x="1540383" y="2091895"/>
                  <a:pt x="1540383" y="2100453"/>
                </a:cubicBezTo>
                <a:lnTo>
                  <a:pt x="1540383" y="2110724"/>
                </a:lnTo>
                <a:lnTo>
                  <a:pt x="1566064" y="2141539"/>
                </a:lnTo>
                <a:lnTo>
                  <a:pt x="1571197" y="2141539"/>
                </a:lnTo>
                <a:lnTo>
                  <a:pt x="1571197" y="2167216"/>
                </a:lnTo>
                <a:lnTo>
                  <a:pt x="1581469" y="2182621"/>
                </a:lnTo>
                <a:lnTo>
                  <a:pt x="1581469" y="2187759"/>
                </a:lnTo>
                <a:cubicBezTo>
                  <a:pt x="1581469" y="2192893"/>
                  <a:pt x="1574621" y="2199740"/>
                  <a:pt x="1560926" y="2208302"/>
                </a:cubicBezTo>
                <a:cubicBezTo>
                  <a:pt x="1560926" y="2204878"/>
                  <a:pt x="1559216" y="2203164"/>
                  <a:pt x="1555792" y="2203164"/>
                </a:cubicBezTo>
                <a:lnTo>
                  <a:pt x="1571197" y="2177487"/>
                </a:lnTo>
                <a:cubicBezTo>
                  <a:pt x="1563495" y="2177487"/>
                  <a:pt x="1558357" y="2168926"/>
                  <a:pt x="1555792" y="2151810"/>
                </a:cubicBezTo>
                <a:lnTo>
                  <a:pt x="1545521" y="2151810"/>
                </a:lnTo>
                <a:cubicBezTo>
                  <a:pt x="1552368" y="2165502"/>
                  <a:pt x="1555792" y="2175773"/>
                  <a:pt x="1555792" y="2182621"/>
                </a:cubicBezTo>
                <a:cubicBezTo>
                  <a:pt x="1544666" y="2186045"/>
                  <a:pt x="1537818" y="2192893"/>
                  <a:pt x="1535249" y="2203164"/>
                </a:cubicBezTo>
                <a:lnTo>
                  <a:pt x="1545521" y="2198030"/>
                </a:lnTo>
                <a:cubicBezTo>
                  <a:pt x="1551509" y="2198030"/>
                  <a:pt x="1558357" y="2208302"/>
                  <a:pt x="1566064" y="2228841"/>
                </a:cubicBezTo>
                <a:lnTo>
                  <a:pt x="1560926" y="2228841"/>
                </a:lnTo>
                <a:cubicBezTo>
                  <a:pt x="1554078" y="2228841"/>
                  <a:pt x="1550654" y="2223707"/>
                  <a:pt x="1550654" y="2213436"/>
                </a:cubicBezTo>
                <a:lnTo>
                  <a:pt x="1545521" y="2213436"/>
                </a:lnTo>
                <a:lnTo>
                  <a:pt x="1545521" y="2223707"/>
                </a:lnTo>
                <a:cubicBezTo>
                  <a:pt x="1552368" y="2224562"/>
                  <a:pt x="1555792" y="2227986"/>
                  <a:pt x="1555792" y="2233979"/>
                </a:cubicBezTo>
                <a:lnTo>
                  <a:pt x="1555792" y="2244250"/>
                </a:lnTo>
                <a:cubicBezTo>
                  <a:pt x="1555792" y="2251098"/>
                  <a:pt x="1548944" y="2254522"/>
                  <a:pt x="1535249" y="2254522"/>
                </a:cubicBezTo>
                <a:lnTo>
                  <a:pt x="1540383" y="2264793"/>
                </a:lnTo>
                <a:lnTo>
                  <a:pt x="1530111" y="2269927"/>
                </a:lnTo>
                <a:cubicBezTo>
                  <a:pt x="1523264" y="2266503"/>
                  <a:pt x="1518130" y="2264793"/>
                  <a:pt x="1514706" y="2264793"/>
                </a:cubicBezTo>
                <a:lnTo>
                  <a:pt x="1514706" y="2275061"/>
                </a:lnTo>
                <a:cubicBezTo>
                  <a:pt x="1524977" y="2275061"/>
                  <a:pt x="1530111" y="2278485"/>
                  <a:pt x="1530111" y="2285332"/>
                </a:cubicBezTo>
                <a:lnTo>
                  <a:pt x="1530111" y="2300742"/>
                </a:lnTo>
                <a:cubicBezTo>
                  <a:pt x="1522409" y="2300742"/>
                  <a:pt x="1513851" y="2307589"/>
                  <a:pt x="1504434" y="2321285"/>
                </a:cubicBezTo>
                <a:lnTo>
                  <a:pt x="1509572" y="2331552"/>
                </a:lnTo>
                <a:lnTo>
                  <a:pt x="1509572" y="2336690"/>
                </a:lnTo>
                <a:lnTo>
                  <a:pt x="1504434" y="2336690"/>
                </a:lnTo>
                <a:lnTo>
                  <a:pt x="1483891" y="2321285"/>
                </a:lnTo>
                <a:lnTo>
                  <a:pt x="1489029" y="2346961"/>
                </a:lnTo>
                <a:lnTo>
                  <a:pt x="1489029" y="2362367"/>
                </a:lnTo>
                <a:cubicBezTo>
                  <a:pt x="1489029" y="2367504"/>
                  <a:pt x="1482181" y="2374352"/>
                  <a:pt x="1468486" y="2382910"/>
                </a:cubicBezTo>
                <a:lnTo>
                  <a:pt x="1473620" y="2393181"/>
                </a:lnTo>
                <a:cubicBezTo>
                  <a:pt x="1470196" y="2400029"/>
                  <a:pt x="1468486" y="2405163"/>
                  <a:pt x="1468486" y="2408587"/>
                </a:cubicBezTo>
                <a:cubicBezTo>
                  <a:pt x="1471910" y="2408587"/>
                  <a:pt x="1473620" y="2410300"/>
                  <a:pt x="1473620" y="2413724"/>
                </a:cubicBezTo>
                <a:lnTo>
                  <a:pt x="1468486" y="2413724"/>
                </a:lnTo>
                <a:cubicBezTo>
                  <a:pt x="1465062" y="2413724"/>
                  <a:pt x="1463352" y="2412010"/>
                  <a:pt x="1463352" y="2408587"/>
                </a:cubicBezTo>
                <a:cubicBezTo>
                  <a:pt x="1458215" y="2408587"/>
                  <a:pt x="1451367" y="2415434"/>
                  <a:pt x="1442809" y="2429130"/>
                </a:cubicBezTo>
                <a:lnTo>
                  <a:pt x="1437672" y="2429130"/>
                </a:lnTo>
                <a:lnTo>
                  <a:pt x="1437672" y="2439401"/>
                </a:lnTo>
                <a:cubicBezTo>
                  <a:pt x="1447943" y="2439401"/>
                  <a:pt x="1453081" y="2442825"/>
                  <a:pt x="1453081" y="2449673"/>
                </a:cubicBezTo>
                <a:cubicBezTo>
                  <a:pt x="1439385" y="2449673"/>
                  <a:pt x="1432538" y="2456520"/>
                  <a:pt x="1432538" y="2470216"/>
                </a:cubicBezTo>
                <a:lnTo>
                  <a:pt x="1422266" y="2465078"/>
                </a:lnTo>
                <a:lnTo>
                  <a:pt x="1411995" y="2470216"/>
                </a:lnTo>
                <a:cubicBezTo>
                  <a:pt x="1415419" y="2477063"/>
                  <a:pt x="1417129" y="2482197"/>
                  <a:pt x="1417129" y="2485621"/>
                </a:cubicBezTo>
                <a:lnTo>
                  <a:pt x="1411995" y="2495893"/>
                </a:lnTo>
                <a:cubicBezTo>
                  <a:pt x="1418842" y="2507019"/>
                  <a:pt x="1422266" y="2515581"/>
                  <a:pt x="1422266" y="2521569"/>
                </a:cubicBezTo>
                <a:lnTo>
                  <a:pt x="1411995" y="2521569"/>
                </a:lnTo>
                <a:lnTo>
                  <a:pt x="1396589" y="2511298"/>
                </a:lnTo>
                <a:lnTo>
                  <a:pt x="1386318" y="2511298"/>
                </a:lnTo>
                <a:lnTo>
                  <a:pt x="1386318" y="2516436"/>
                </a:lnTo>
                <a:cubicBezTo>
                  <a:pt x="1389742" y="2523283"/>
                  <a:pt x="1391452" y="2528417"/>
                  <a:pt x="1391452" y="2531841"/>
                </a:cubicBezTo>
                <a:lnTo>
                  <a:pt x="1381180" y="2536979"/>
                </a:lnTo>
                <a:lnTo>
                  <a:pt x="1386318" y="2547246"/>
                </a:lnTo>
                <a:lnTo>
                  <a:pt x="1386318" y="2552384"/>
                </a:lnTo>
                <a:cubicBezTo>
                  <a:pt x="1378615" y="2552384"/>
                  <a:pt x="1363206" y="2567789"/>
                  <a:pt x="1340098" y="2598604"/>
                </a:cubicBezTo>
                <a:lnTo>
                  <a:pt x="1340098" y="2603738"/>
                </a:lnTo>
                <a:lnTo>
                  <a:pt x="1345232" y="2614009"/>
                </a:lnTo>
                <a:cubicBezTo>
                  <a:pt x="1338384" y="2614868"/>
                  <a:pt x="1334960" y="2618292"/>
                  <a:pt x="1334960" y="2624281"/>
                </a:cubicBezTo>
                <a:cubicBezTo>
                  <a:pt x="1334960" y="2627704"/>
                  <a:pt x="1336674" y="2629418"/>
                  <a:pt x="1340098" y="2629418"/>
                </a:cubicBezTo>
                <a:cubicBezTo>
                  <a:pt x="1336674" y="2636266"/>
                  <a:pt x="1334960" y="2641400"/>
                  <a:pt x="1334960" y="2644824"/>
                </a:cubicBezTo>
                <a:lnTo>
                  <a:pt x="1329826" y="2644824"/>
                </a:lnTo>
                <a:lnTo>
                  <a:pt x="1319555" y="2639690"/>
                </a:lnTo>
                <a:lnTo>
                  <a:pt x="1319555" y="2644824"/>
                </a:lnTo>
                <a:lnTo>
                  <a:pt x="1324689" y="2644824"/>
                </a:lnTo>
                <a:cubicBezTo>
                  <a:pt x="1321265" y="2651671"/>
                  <a:pt x="1319555" y="2656805"/>
                  <a:pt x="1319555" y="2660229"/>
                </a:cubicBezTo>
                <a:lnTo>
                  <a:pt x="1309283" y="2655095"/>
                </a:lnTo>
                <a:cubicBezTo>
                  <a:pt x="1305860" y="2668791"/>
                  <a:pt x="1300722" y="2680772"/>
                  <a:pt x="1293878" y="2691044"/>
                </a:cubicBezTo>
                <a:lnTo>
                  <a:pt x="1299012" y="2701315"/>
                </a:lnTo>
                <a:lnTo>
                  <a:pt x="1288740" y="2706449"/>
                </a:lnTo>
                <a:cubicBezTo>
                  <a:pt x="1281893" y="2706449"/>
                  <a:pt x="1278469" y="2701315"/>
                  <a:pt x="1278469" y="2691044"/>
                </a:cubicBezTo>
                <a:lnTo>
                  <a:pt x="1268197" y="2691044"/>
                </a:lnTo>
                <a:lnTo>
                  <a:pt x="1268197" y="2696181"/>
                </a:lnTo>
                <a:lnTo>
                  <a:pt x="1273335" y="2706449"/>
                </a:lnTo>
                <a:cubicBezTo>
                  <a:pt x="1266487" y="2707308"/>
                  <a:pt x="1263064" y="2710732"/>
                  <a:pt x="1263064" y="2716720"/>
                </a:cubicBezTo>
                <a:cubicBezTo>
                  <a:pt x="1269911" y="2730416"/>
                  <a:pt x="1273335" y="2740687"/>
                  <a:pt x="1273335" y="2747535"/>
                </a:cubicBezTo>
                <a:lnTo>
                  <a:pt x="1268197" y="2747535"/>
                </a:lnTo>
                <a:cubicBezTo>
                  <a:pt x="1251078" y="2744966"/>
                  <a:pt x="1242521" y="2739832"/>
                  <a:pt x="1242521" y="2732130"/>
                </a:cubicBezTo>
                <a:lnTo>
                  <a:pt x="1247654" y="2721858"/>
                </a:lnTo>
                <a:lnTo>
                  <a:pt x="1242521" y="2721858"/>
                </a:lnTo>
                <a:cubicBezTo>
                  <a:pt x="1242521" y="2728706"/>
                  <a:pt x="1239097" y="2732130"/>
                  <a:pt x="1232249" y="2732130"/>
                </a:cubicBezTo>
                <a:lnTo>
                  <a:pt x="1237387" y="2762944"/>
                </a:lnTo>
                <a:lnTo>
                  <a:pt x="1242521" y="2762944"/>
                </a:lnTo>
                <a:lnTo>
                  <a:pt x="1252792" y="2757806"/>
                </a:lnTo>
                <a:lnTo>
                  <a:pt x="1257926" y="2768078"/>
                </a:lnTo>
                <a:cubicBezTo>
                  <a:pt x="1257926" y="2774926"/>
                  <a:pt x="1254502" y="2778349"/>
                  <a:pt x="1247654" y="2778349"/>
                </a:cubicBezTo>
                <a:lnTo>
                  <a:pt x="1237387" y="2773212"/>
                </a:lnTo>
                <a:lnTo>
                  <a:pt x="1212220" y="2783997"/>
                </a:lnTo>
                <a:lnTo>
                  <a:pt x="1211706" y="2783483"/>
                </a:lnTo>
                <a:lnTo>
                  <a:pt x="1210425" y="2784768"/>
                </a:lnTo>
                <a:lnTo>
                  <a:pt x="1201435" y="2788621"/>
                </a:lnTo>
                <a:lnTo>
                  <a:pt x="1206572" y="2788621"/>
                </a:lnTo>
                <a:lnTo>
                  <a:pt x="1210425" y="2784768"/>
                </a:lnTo>
                <a:lnTo>
                  <a:pt x="1212220" y="2783997"/>
                </a:lnTo>
                <a:lnTo>
                  <a:pt x="1221978" y="2793755"/>
                </a:lnTo>
                <a:lnTo>
                  <a:pt x="1221978" y="2783483"/>
                </a:lnTo>
                <a:lnTo>
                  <a:pt x="1227115" y="2783483"/>
                </a:lnTo>
                <a:lnTo>
                  <a:pt x="1237387" y="2788621"/>
                </a:lnTo>
                <a:cubicBezTo>
                  <a:pt x="1237387" y="2785197"/>
                  <a:pt x="1239097" y="2783483"/>
                  <a:pt x="1242521" y="2783483"/>
                </a:cubicBezTo>
                <a:lnTo>
                  <a:pt x="1242521" y="2788621"/>
                </a:lnTo>
                <a:cubicBezTo>
                  <a:pt x="1242521" y="2792045"/>
                  <a:pt x="1235673" y="2802316"/>
                  <a:pt x="1221978" y="2819436"/>
                </a:cubicBezTo>
                <a:lnTo>
                  <a:pt x="1221978" y="2824569"/>
                </a:lnTo>
                <a:lnTo>
                  <a:pt x="1232249" y="2824569"/>
                </a:lnTo>
                <a:cubicBezTo>
                  <a:pt x="1209996" y="2845967"/>
                  <a:pt x="1196301" y="2864797"/>
                  <a:pt x="1191163" y="2881061"/>
                </a:cubicBezTo>
                <a:cubicBezTo>
                  <a:pt x="1180037" y="2887908"/>
                  <a:pt x="1171479" y="2891332"/>
                  <a:pt x="1165486" y="2891332"/>
                </a:cubicBezTo>
                <a:cubicBezTo>
                  <a:pt x="1165486" y="2887908"/>
                  <a:pt x="1167200" y="2886195"/>
                  <a:pt x="1170624" y="2886195"/>
                </a:cubicBezTo>
                <a:lnTo>
                  <a:pt x="1165486" y="2875927"/>
                </a:lnTo>
                <a:lnTo>
                  <a:pt x="1170624" y="2865655"/>
                </a:lnTo>
                <a:cubicBezTo>
                  <a:pt x="1163776" y="2854525"/>
                  <a:pt x="1160352" y="2845967"/>
                  <a:pt x="1160352" y="2839975"/>
                </a:cubicBezTo>
                <a:lnTo>
                  <a:pt x="1155215" y="2839975"/>
                </a:lnTo>
                <a:cubicBezTo>
                  <a:pt x="1148367" y="2840834"/>
                  <a:pt x="1144943" y="2844257"/>
                  <a:pt x="1144943" y="2850246"/>
                </a:cubicBezTo>
                <a:lnTo>
                  <a:pt x="1155215" y="2870789"/>
                </a:lnTo>
                <a:cubicBezTo>
                  <a:pt x="1134675" y="2870789"/>
                  <a:pt x="1124404" y="2879347"/>
                  <a:pt x="1124404" y="2896466"/>
                </a:cubicBezTo>
                <a:lnTo>
                  <a:pt x="1114132" y="2896466"/>
                </a:lnTo>
                <a:lnTo>
                  <a:pt x="1119266" y="2906738"/>
                </a:lnTo>
                <a:cubicBezTo>
                  <a:pt x="1074760" y="2952957"/>
                  <a:pt x="1052503" y="2978638"/>
                  <a:pt x="1052503" y="2983772"/>
                </a:cubicBezTo>
                <a:lnTo>
                  <a:pt x="1042232" y="2983772"/>
                </a:lnTo>
                <a:lnTo>
                  <a:pt x="1042232" y="2958095"/>
                </a:lnTo>
                <a:lnTo>
                  <a:pt x="1047370" y="2958095"/>
                </a:lnTo>
                <a:lnTo>
                  <a:pt x="1047370" y="2968367"/>
                </a:lnTo>
                <a:cubicBezTo>
                  <a:pt x="1054217" y="2968367"/>
                  <a:pt x="1057641" y="2964943"/>
                  <a:pt x="1057641" y="2958095"/>
                </a:cubicBezTo>
                <a:cubicBezTo>
                  <a:pt x="1057641" y="2954671"/>
                  <a:pt x="1055927" y="2952957"/>
                  <a:pt x="1052503" y="2952957"/>
                </a:cubicBezTo>
                <a:cubicBezTo>
                  <a:pt x="1052503" y="2947824"/>
                  <a:pt x="1061065" y="2937552"/>
                  <a:pt x="1078184" y="2922147"/>
                </a:cubicBezTo>
                <a:lnTo>
                  <a:pt x="1067913" y="2906738"/>
                </a:lnTo>
                <a:lnTo>
                  <a:pt x="1067913" y="2901604"/>
                </a:lnTo>
                <a:cubicBezTo>
                  <a:pt x="1068768" y="2894756"/>
                  <a:pt x="1072191" y="2891332"/>
                  <a:pt x="1078184" y="2891332"/>
                </a:cubicBezTo>
                <a:lnTo>
                  <a:pt x="1088452" y="2896466"/>
                </a:lnTo>
                <a:lnTo>
                  <a:pt x="1093589" y="2870789"/>
                </a:lnTo>
                <a:cubicBezTo>
                  <a:pt x="1084173" y="2870789"/>
                  <a:pt x="1077325" y="2865655"/>
                  <a:pt x="1073046" y="2855384"/>
                </a:cubicBezTo>
                <a:lnTo>
                  <a:pt x="1067913" y="2855384"/>
                </a:lnTo>
                <a:lnTo>
                  <a:pt x="1067913" y="2850246"/>
                </a:lnTo>
                <a:cubicBezTo>
                  <a:pt x="1081604" y="2850246"/>
                  <a:pt x="1088452" y="2846822"/>
                  <a:pt x="1088452" y="2839975"/>
                </a:cubicBezTo>
                <a:cubicBezTo>
                  <a:pt x="1085028" y="2839975"/>
                  <a:pt x="1083318" y="2838265"/>
                  <a:pt x="1083318" y="2834841"/>
                </a:cubicBezTo>
                <a:lnTo>
                  <a:pt x="1114132" y="2804026"/>
                </a:lnTo>
                <a:cubicBezTo>
                  <a:pt x="1114132" y="2807450"/>
                  <a:pt x="1115842" y="2809164"/>
                  <a:pt x="1119266" y="2809164"/>
                </a:cubicBezTo>
                <a:lnTo>
                  <a:pt x="1119266" y="2804026"/>
                </a:lnTo>
                <a:lnTo>
                  <a:pt x="1108995" y="2788621"/>
                </a:lnTo>
                <a:cubicBezTo>
                  <a:pt x="1115842" y="2788621"/>
                  <a:pt x="1122690" y="2780059"/>
                  <a:pt x="1129538" y="2762944"/>
                </a:cubicBezTo>
                <a:lnTo>
                  <a:pt x="1134675" y="2762944"/>
                </a:lnTo>
                <a:cubicBezTo>
                  <a:pt x="1130393" y="2745825"/>
                  <a:pt x="1125259" y="2737263"/>
                  <a:pt x="1119266" y="2737263"/>
                </a:cubicBezTo>
                <a:lnTo>
                  <a:pt x="1108995" y="2737263"/>
                </a:lnTo>
                <a:lnTo>
                  <a:pt x="1114132" y="2762944"/>
                </a:lnTo>
                <a:cubicBezTo>
                  <a:pt x="1093589" y="2762944"/>
                  <a:pt x="1083318" y="2771502"/>
                  <a:pt x="1083318" y="2788621"/>
                </a:cubicBezTo>
                <a:cubicBezTo>
                  <a:pt x="1093589" y="2788621"/>
                  <a:pt x="1098723" y="2792045"/>
                  <a:pt x="1098723" y="2798892"/>
                </a:cubicBezTo>
                <a:lnTo>
                  <a:pt x="1057641" y="2845112"/>
                </a:lnTo>
                <a:lnTo>
                  <a:pt x="1052503" y="2865655"/>
                </a:lnTo>
                <a:cubicBezTo>
                  <a:pt x="1055927" y="2865655"/>
                  <a:pt x="1057641" y="2867365"/>
                  <a:pt x="1057641" y="2870789"/>
                </a:cubicBezTo>
                <a:lnTo>
                  <a:pt x="1042232" y="2870789"/>
                </a:lnTo>
                <a:lnTo>
                  <a:pt x="1042232" y="2865655"/>
                </a:lnTo>
                <a:cubicBezTo>
                  <a:pt x="1045656" y="2858808"/>
                  <a:pt x="1047370" y="2853670"/>
                  <a:pt x="1047370" y="2850246"/>
                </a:cubicBezTo>
                <a:cubicBezTo>
                  <a:pt x="1042232" y="2850246"/>
                  <a:pt x="1037098" y="2857094"/>
                  <a:pt x="1031960" y="2870789"/>
                </a:cubicBezTo>
                <a:lnTo>
                  <a:pt x="1042232" y="2870789"/>
                </a:lnTo>
                <a:lnTo>
                  <a:pt x="1042232" y="2886195"/>
                </a:lnTo>
                <a:lnTo>
                  <a:pt x="1031960" y="2881061"/>
                </a:lnTo>
                <a:lnTo>
                  <a:pt x="1026827" y="2881061"/>
                </a:lnTo>
                <a:cubicBezTo>
                  <a:pt x="1026827" y="2888763"/>
                  <a:pt x="1014845" y="2911016"/>
                  <a:pt x="990878" y="2947824"/>
                </a:cubicBezTo>
                <a:lnTo>
                  <a:pt x="960064" y="3019720"/>
                </a:lnTo>
                <a:cubicBezTo>
                  <a:pt x="948937" y="3019720"/>
                  <a:pt x="935242" y="3050535"/>
                  <a:pt x="918982" y="3112160"/>
                </a:cubicBezTo>
                <a:cubicBezTo>
                  <a:pt x="913844" y="3112160"/>
                  <a:pt x="908710" y="3120722"/>
                  <a:pt x="903572" y="3137841"/>
                </a:cubicBezTo>
                <a:cubicBezTo>
                  <a:pt x="906996" y="3144688"/>
                  <a:pt x="908710" y="3149822"/>
                  <a:pt x="908710" y="3153246"/>
                </a:cubicBezTo>
                <a:cubicBezTo>
                  <a:pt x="892446" y="3189195"/>
                  <a:pt x="877040" y="3211448"/>
                  <a:pt x="862486" y="3220009"/>
                </a:cubicBezTo>
                <a:cubicBezTo>
                  <a:pt x="848795" y="3278210"/>
                  <a:pt x="831676" y="3307315"/>
                  <a:pt x="811133" y="3307315"/>
                </a:cubicBezTo>
                <a:cubicBezTo>
                  <a:pt x="811133" y="3317583"/>
                  <a:pt x="805999" y="3322720"/>
                  <a:pt x="795727" y="3322720"/>
                </a:cubicBezTo>
                <a:cubicBezTo>
                  <a:pt x="795727" y="3319296"/>
                  <a:pt x="794013" y="3317583"/>
                  <a:pt x="790590" y="3317583"/>
                </a:cubicBezTo>
                <a:lnTo>
                  <a:pt x="781100" y="3327072"/>
                </a:lnTo>
                <a:lnTo>
                  <a:pt x="775184" y="3327072"/>
                </a:lnTo>
                <a:lnTo>
                  <a:pt x="775184" y="3307315"/>
                </a:lnTo>
                <a:cubicBezTo>
                  <a:pt x="787166" y="3297898"/>
                  <a:pt x="804285" y="3260236"/>
                  <a:pt x="826538" y="3194332"/>
                </a:cubicBezTo>
                <a:cubicBezTo>
                  <a:pt x="849650" y="3160094"/>
                  <a:pt x="863345" y="3142975"/>
                  <a:pt x="867624" y="3142975"/>
                </a:cubicBezTo>
                <a:lnTo>
                  <a:pt x="862486" y="3132703"/>
                </a:lnTo>
                <a:cubicBezTo>
                  <a:pt x="877040" y="3121577"/>
                  <a:pt x="885598" y="3107881"/>
                  <a:pt x="888167" y="3091621"/>
                </a:cubicBezTo>
                <a:cubicBezTo>
                  <a:pt x="895870" y="3091621"/>
                  <a:pt x="907851" y="3069364"/>
                  <a:pt x="924115" y="3024858"/>
                </a:cubicBezTo>
                <a:lnTo>
                  <a:pt x="934387" y="3024858"/>
                </a:lnTo>
                <a:lnTo>
                  <a:pt x="929249" y="2999177"/>
                </a:lnTo>
                <a:lnTo>
                  <a:pt x="939521" y="2999177"/>
                </a:lnTo>
                <a:lnTo>
                  <a:pt x="939521" y="2978638"/>
                </a:lnTo>
                <a:lnTo>
                  <a:pt x="929249" y="2978638"/>
                </a:lnTo>
                <a:lnTo>
                  <a:pt x="934387" y="2968367"/>
                </a:lnTo>
                <a:cubicBezTo>
                  <a:pt x="930963" y="2962374"/>
                  <a:pt x="929249" y="2955526"/>
                  <a:pt x="929249" y="2947824"/>
                </a:cubicBezTo>
                <a:lnTo>
                  <a:pt x="939521" y="2947824"/>
                </a:lnTo>
                <a:lnTo>
                  <a:pt x="939521" y="2932414"/>
                </a:lnTo>
                <a:lnTo>
                  <a:pt x="934387" y="2922147"/>
                </a:lnTo>
                <a:lnTo>
                  <a:pt x="944658" y="2917009"/>
                </a:lnTo>
                <a:cubicBezTo>
                  <a:pt x="949792" y="2917009"/>
                  <a:pt x="954930" y="2922147"/>
                  <a:pt x="960064" y="2932414"/>
                </a:cubicBezTo>
                <a:lnTo>
                  <a:pt x="949792" y="2932414"/>
                </a:lnTo>
                <a:lnTo>
                  <a:pt x="949792" y="2937552"/>
                </a:lnTo>
                <a:lnTo>
                  <a:pt x="954930" y="2937552"/>
                </a:lnTo>
                <a:cubicBezTo>
                  <a:pt x="968625" y="2932414"/>
                  <a:pt x="975469" y="2927281"/>
                  <a:pt x="975469" y="2922147"/>
                </a:cubicBezTo>
                <a:lnTo>
                  <a:pt x="975469" y="2917009"/>
                </a:lnTo>
                <a:lnTo>
                  <a:pt x="970335" y="2917009"/>
                </a:lnTo>
                <a:cubicBezTo>
                  <a:pt x="963488" y="2920433"/>
                  <a:pt x="958354" y="2922147"/>
                  <a:pt x="954930" y="2922147"/>
                </a:cubicBezTo>
                <a:lnTo>
                  <a:pt x="949792" y="2911875"/>
                </a:lnTo>
                <a:cubicBezTo>
                  <a:pt x="970335" y="2907593"/>
                  <a:pt x="980607" y="2902459"/>
                  <a:pt x="980607" y="2896466"/>
                </a:cubicBezTo>
                <a:lnTo>
                  <a:pt x="965201" y="2896466"/>
                </a:lnTo>
                <a:cubicBezTo>
                  <a:pt x="958354" y="2897325"/>
                  <a:pt x="954930" y="2900749"/>
                  <a:pt x="954930" y="2906738"/>
                </a:cubicBezTo>
                <a:lnTo>
                  <a:pt x="934387" y="2896466"/>
                </a:lnTo>
                <a:cubicBezTo>
                  <a:pt x="934387" y="2899890"/>
                  <a:pt x="932673" y="2901604"/>
                  <a:pt x="929249" y="2901604"/>
                </a:cubicBezTo>
                <a:lnTo>
                  <a:pt x="924115" y="2891332"/>
                </a:lnTo>
                <a:lnTo>
                  <a:pt x="934387" y="2891332"/>
                </a:lnTo>
                <a:lnTo>
                  <a:pt x="934387" y="2886195"/>
                </a:lnTo>
                <a:lnTo>
                  <a:pt x="924115" y="2886195"/>
                </a:lnTo>
                <a:cubicBezTo>
                  <a:pt x="912134" y="2915299"/>
                  <a:pt x="898438" y="2934128"/>
                  <a:pt x="883029" y="2942686"/>
                </a:cubicBezTo>
                <a:lnTo>
                  <a:pt x="872758" y="2942686"/>
                </a:lnTo>
                <a:cubicBezTo>
                  <a:pt x="872758" y="2936697"/>
                  <a:pt x="869334" y="2923002"/>
                  <a:pt x="862486" y="2901604"/>
                </a:cubicBezTo>
                <a:cubicBezTo>
                  <a:pt x="869334" y="2901604"/>
                  <a:pt x="872758" y="2898180"/>
                  <a:pt x="872758" y="2891332"/>
                </a:cubicBezTo>
                <a:lnTo>
                  <a:pt x="867624" y="2881061"/>
                </a:lnTo>
                <a:cubicBezTo>
                  <a:pt x="884743" y="2870789"/>
                  <a:pt x="893301" y="2851960"/>
                  <a:pt x="893301" y="2824569"/>
                </a:cubicBezTo>
                <a:lnTo>
                  <a:pt x="877895" y="2824569"/>
                </a:lnTo>
                <a:lnTo>
                  <a:pt x="867624" y="2829703"/>
                </a:lnTo>
                <a:cubicBezTo>
                  <a:pt x="867624" y="2826279"/>
                  <a:pt x="865914" y="2824569"/>
                  <a:pt x="862486" y="2824569"/>
                </a:cubicBezTo>
                <a:cubicBezTo>
                  <a:pt x="862486" y="2838265"/>
                  <a:pt x="855642" y="2845112"/>
                  <a:pt x="841947" y="2845112"/>
                </a:cubicBezTo>
                <a:lnTo>
                  <a:pt x="841947" y="2850246"/>
                </a:lnTo>
                <a:lnTo>
                  <a:pt x="852219" y="2865655"/>
                </a:lnTo>
                <a:cubicBezTo>
                  <a:pt x="844512" y="2865655"/>
                  <a:pt x="834244" y="2872503"/>
                  <a:pt x="821404" y="2886195"/>
                </a:cubicBezTo>
                <a:lnTo>
                  <a:pt x="816266" y="2875927"/>
                </a:lnTo>
                <a:cubicBezTo>
                  <a:pt x="816266" y="2870789"/>
                  <a:pt x="823114" y="2860518"/>
                  <a:pt x="836809" y="2845112"/>
                </a:cubicBezTo>
                <a:lnTo>
                  <a:pt x="811133" y="2845112"/>
                </a:lnTo>
                <a:cubicBezTo>
                  <a:pt x="811133" y="2857094"/>
                  <a:pt x="804285" y="2865655"/>
                  <a:pt x="790590" y="2870789"/>
                </a:cubicBezTo>
                <a:cubicBezTo>
                  <a:pt x="790590" y="2854525"/>
                  <a:pt x="785456" y="2842544"/>
                  <a:pt x="775184" y="2834841"/>
                </a:cubicBezTo>
                <a:cubicBezTo>
                  <a:pt x="782032" y="2834841"/>
                  <a:pt x="785456" y="2831417"/>
                  <a:pt x="785456" y="2824569"/>
                </a:cubicBezTo>
                <a:lnTo>
                  <a:pt x="785456" y="2793755"/>
                </a:lnTo>
                <a:cubicBezTo>
                  <a:pt x="778608" y="2793755"/>
                  <a:pt x="775184" y="2792045"/>
                  <a:pt x="775184" y="2788621"/>
                </a:cubicBezTo>
                <a:cubicBezTo>
                  <a:pt x="778608" y="2781773"/>
                  <a:pt x="780318" y="2776636"/>
                  <a:pt x="780318" y="2773212"/>
                </a:cubicBezTo>
                <a:lnTo>
                  <a:pt x="775184" y="2773212"/>
                </a:lnTo>
                <a:lnTo>
                  <a:pt x="764913" y="2778349"/>
                </a:lnTo>
                <a:lnTo>
                  <a:pt x="764913" y="2757806"/>
                </a:lnTo>
                <a:cubicBezTo>
                  <a:pt x="775184" y="2756096"/>
                  <a:pt x="780318" y="2744111"/>
                  <a:pt x="780318" y="2721858"/>
                </a:cubicBezTo>
                <a:cubicBezTo>
                  <a:pt x="776894" y="2721858"/>
                  <a:pt x="775184" y="2718434"/>
                  <a:pt x="775184" y="2711587"/>
                </a:cubicBezTo>
                <a:lnTo>
                  <a:pt x="770047" y="2711587"/>
                </a:lnTo>
                <a:lnTo>
                  <a:pt x="770047" y="2721858"/>
                </a:lnTo>
                <a:lnTo>
                  <a:pt x="764913" y="2721858"/>
                </a:lnTo>
                <a:lnTo>
                  <a:pt x="764913" y="2711587"/>
                </a:lnTo>
                <a:lnTo>
                  <a:pt x="759775" y="2711587"/>
                </a:lnTo>
                <a:cubicBezTo>
                  <a:pt x="759775" y="2722713"/>
                  <a:pt x="749507" y="2729561"/>
                  <a:pt x="728964" y="2732130"/>
                </a:cubicBezTo>
                <a:cubicBezTo>
                  <a:pt x="728964" y="2736408"/>
                  <a:pt x="715269" y="2756951"/>
                  <a:pt x="687878" y="2793755"/>
                </a:cubicBezTo>
                <a:lnTo>
                  <a:pt x="687878" y="2798892"/>
                </a:lnTo>
                <a:cubicBezTo>
                  <a:pt x="681031" y="2798892"/>
                  <a:pt x="677607" y="2795469"/>
                  <a:pt x="677607" y="2788621"/>
                </a:cubicBezTo>
                <a:lnTo>
                  <a:pt x="677607" y="2768078"/>
                </a:lnTo>
                <a:lnTo>
                  <a:pt x="682744" y="2757806"/>
                </a:lnTo>
                <a:lnTo>
                  <a:pt x="672473" y="2757806"/>
                </a:lnTo>
                <a:lnTo>
                  <a:pt x="672473" y="2737263"/>
                </a:lnTo>
                <a:lnTo>
                  <a:pt x="682744" y="2737263"/>
                </a:lnTo>
                <a:cubicBezTo>
                  <a:pt x="682744" y="2729561"/>
                  <a:pt x="681031" y="2722713"/>
                  <a:pt x="677607" y="2716720"/>
                </a:cubicBezTo>
                <a:cubicBezTo>
                  <a:pt x="681031" y="2709873"/>
                  <a:pt x="682744" y="2704739"/>
                  <a:pt x="682744" y="2701315"/>
                </a:cubicBezTo>
                <a:lnTo>
                  <a:pt x="667335" y="2701315"/>
                </a:lnTo>
                <a:cubicBezTo>
                  <a:pt x="667335" y="2708163"/>
                  <a:pt x="663911" y="2718434"/>
                  <a:pt x="657064" y="2732130"/>
                </a:cubicBezTo>
                <a:lnTo>
                  <a:pt x="646792" y="2732130"/>
                </a:lnTo>
                <a:cubicBezTo>
                  <a:pt x="639948" y="2732130"/>
                  <a:pt x="636525" y="2726992"/>
                  <a:pt x="636525" y="2716720"/>
                </a:cubicBezTo>
                <a:cubicBezTo>
                  <a:pt x="622829" y="2726137"/>
                  <a:pt x="615982" y="2734698"/>
                  <a:pt x="615982" y="2742401"/>
                </a:cubicBezTo>
                <a:cubicBezTo>
                  <a:pt x="612558" y="2742401"/>
                  <a:pt x="610844" y="2740687"/>
                  <a:pt x="610844" y="2737263"/>
                </a:cubicBezTo>
                <a:lnTo>
                  <a:pt x="574896" y="2742401"/>
                </a:lnTo>
                <a:lnTo>
                  <a:pt x="564624" y="2742401"/>
                </a:lnTo>
                <a:cubicBezTo>
                  <a:pt x="564624" y="2746680"/>
                  <a:pt x="550929" y="2767223"/>
                  <a:pt x="523542" y="2804026"/>
                </a:cubicBezTo>
                <a:cubicBezTo>
                  <a:pt x="523542" y="2812588"/>
                  <a:pt x="509847" y="2834841"/>
                  <a:pt x="482456" y="2870789"/>
                </a:cubicBezTo>
                <a:lnTo>
                  <a:pt x="482456" y="2875927"/>
                </a:lnTo>
                <a:lnTo>
                  <a:pt x="487590" y="2886195"/>
                </a:lnTo>
                <a:cubicBezTo>
                  <a:pt x="477322" y="2886195"/>
                  <a:pt x="472184" y="2889618"/>
                  <a:pt x="472184" y="2896466"/>
                </a:cubicBezTo>
                <a:lnTo>
                  <a:pt x="482456" y="2901604"/>
                </a:lnTo>
                <a:cubicBezTo>
                  <a:pt x="485880" y="2894756"/>
                  <a:pt x="487590" y="2889618"/>
                  <a:pt x="487590" y="2886195"/>
                </a:cubicBezTo>
                <a:lnTo>
                  <a:pt x="502999" y="2886195"/>
                </a:lnTo>
                <a:cubicBezTo>
                  <a:pt x="501285" y="2899890"/>
                  <a:pt x="496151" y="2906738"/>
                  <a:pt x="487590" y="2906738"/>
                </a:cubicBezTo>
                <a:lnTo>
                  <a:pt x="492727" y="2917009"/>
                </a:lnTo>
                <a:cubicBezTo>
                  <a:pt x="489303" y="2917009"/>
                  <a:pt x="484166" y="2918723"/>
                  <a:pt x="477322" y="2922147"/>
                </a:cubicBezTo>
                <a:lnTo>
                  <a:pt x="477322" y="2911875"/>
                </a:lnTo>
                <a:lnTo>
                  <a:pt x="467050" y="2911875"/>
                </a:lnTo>
                <a:lnTo>
                  <a:pt x="451641" y="2922147"/>
                </a:lnTo>
                <a:lnTo>
                  <a:pt x="441370" y="2922147"/>
                </a:lnTo>
                <a:cubicBezTo>
                  <a:pt x="441370" y="2914440"/>
                  <a:pt x="443084" y="2907593"/>
                  <a:pt x="446507" y="2901604"/>
                </a:cubicBezTo>
                <a:cubicBezTo>
                  <a:pt x="443084" y="2895611"/>
                  <a:pt x="441370" y="2887053"/>
                  <a:pt x="441370" y="2875927"/>
                </a:cubicBezTo>
                <a:cubicBezTo>
                  <a:pt x="414838" y="2875927"/>
                  <a:pt x="396009" y="2910161"/>
                  <a:pt x="384878" y="2978638"/>
                </a:cubicBezTo>
                <a:cubicBezTo>
                  <a:pt x="380600" y="2978638"/>
                  <a:pt x="373752" y="2987196"/>
                  <a:pt x="364339" y="3004315"/>
                </a:cubicBezTo>
                <a:lnTo>
                  <a:pt x="369473" y="3004315"/>
                </a:lnTo>
                <a:lnTo>
                  <a:pt x="364339" y="3014587"/>
                </a:lnTo>
                <a:lnTo>
                  <a:pt x="369473" y="3040263"/>
                </a:lnTo>
                <a:cubicBezTo>
                  <a:pt x="364339" y="3040263"/>
                  <a:pt x="359202" y="3048821"/>
                  <a:pt x="354068" y="3065940"/>
                </a:cubicBezTo>
                <a:lnTo>
                  <a:pt x="338659" y="3065940"/>
                </a:lnTo>
                <a:lnTo>
                  <a:pt x="333525" y="3035130"/>
                </a:lnTo>
                <a:lnTo>
                  <a:pt x="343796" y="3040263"/>
                </a:lnTo>
                <a:cubicBezTo>
                  <a:pt x="336949" y="3024858"/>
                  <a:pt x="330101" y="3016297"/>
                  <a:pt x="323253" y="3014587"/>
                </a:cubicBezTo>
                <a:lnTo>
                  <a:pt x="271896" y="3019720"/>
                </a:lnTo>
                <a:cubicBezTo>
                  <a:pt x="271896" y="3012018"/>
                  <a:pt x="265048" y="3006884"/>
                  <a:pt x="251356" y="3004315"/>
                </a:cubicBezTo>
                <a:cubicBezTo>
                  <a:pt x="251356" y="2999177"/>
                  <a:pt x="244509" y="2990620"/>
                  <a:pt x="230813" y="2978638"/>
                </a:cubicBezTo>
                <a:lnTo>
                  <a:pt x="235947" y="2958095"/>
                </a:lnTo>
                <a:lnTo>
                  <a:pt x="230813" y="2947824"/>
                </a:lnTo>
                <a:cubicBezTo>
                  <a:pt x="234237" y="2941831"/>
                  <a:pt x="235947" y="2934983"/>
                  <a:pt x="235947" y="2927281"/>
                </a:cubicBezTo>
                <a:lnTo>
                  <a:pt x="220542" y="2927281"/>
                </a:lnTo>
                <a:lnTo>
                  <a:pt x="184594" y="2917009"/>
                </a:lnTo>
                <a:lnTo>
                  <a:pt x="184594" y="2911875"/>
                </a:lnTo>
                <a:cubicBezTo>
                  <a:pt x="194865" y="2899035"/>
                  <a:pt x="199999" y="2883630"/>
                  <a:pt x="199999" y="2865655"/>
                </a:cubicBezTo>
                <a:lnTo>
                  <a:pt x="199999" y="2860518"/>
                </a:lnTo>
                <a:cubicBezTo>
                  <a:pt x="199999" y="2843399"/>
                  <a:pt x="194865" y="2834841"/>
                  <a:pt x="184594" y="2834841"/>
                </a:cubicBezTo>
                <a:lnTo>
                  <a:pt x="189727" y="2824569"/>
                </a:lnTo>
                <a:cubicBezTo>
                  <a:pt x="162337" y="2824569"/>
                  <a:pt x="148645" y="2812588"/>
                  <a:pt x="148645" y="2788621"/>
                </a:cubicBezTo>
                <a:cubicBezTo>
                  <a:pt x="110983" y="2757806"/>
                  <a:pt x="92154" y="2735553"/>
                  <a:pt x="92154" y="2721858"/>
                </a:cubicBezTo>
                <a:lnTo>
                  <a:pt x="81882" y="2721858"/>
                </a:lnTo>
                <a:lnTo>
                  <a:pt x="81882" y="2732130"/>
                </a:lnTo>
                <a:lnTo>
                  <a:pt x="71611" y="2732130"/>
                </a:lnTo>
                <a:cubicBezTo>
                  <a:pt x="74176" y="2718434"/>
                  <a:pt x="77600" y="2711587"/>
                  <a:pt x="81882" y="2711587"/>
                </a:cubicBezTo>
                <a:cubicBezTo>
                  <a:pt x="78458" y="2709873"/>
                  <a:pt x="76745" y="2694467"/>
                  <a:pt x="76745" y="2665367"/>
                </a:cubicBezTo>
                <a:lnTo>
                  <a:pt x="81882" y="2665367"/>
                </a:lnTo>
                <a:lnTo>
                  <a:pt x="81882" y="2660229"/>
                </a:lnTo>
                <a:lnTo>
                  <a:pt x="76745" y="2649961"/>
                </a:lnTo>
                <a:cubicBezTo>
                  <a:pt x="88730" y="2649961"/>
                  <a:pt x="95574" y="2627704"/>
                  <a:pt x="97288" y="2583198"/>
                </a:cubicBezTo>
                <a:lnTo>
                  <a:pt x="92154" y="2521569"/>
                </a:lnTo>
                <a:cubicBezTo>
                  <a:pt x="95574" y="2521569"/>
                  <a:pt x="97288" y="2519859"/>
                  <a:pt x="97288" y="2516436"/>
                </a:cubicBezTo>
                <a:lnTo>
                  <a:pt x="92154" y="2516436"/>
                </a:lnTo>
                <a:lnTo>
                  <a:pt x="97288" y="2506164"/>
                </a:lnTo>
                <a:lnTo>
                  <a:pt x="97288" y="2485621"/>
                </a:lnTo>
                <a:cubicBezTo>
                  <a:pt x="87016" y="2423996"/>
                  <a:pt x="78458" y="2393181"/>
                  <a:pt x="71611" y="2393181"/>
                </a:cubicBezTo>
                <a:lnTo>
                  <a:pt x="76745" y="2382910"/>
                </a:lnTo>
                <a:lnTo>
                  <a:pt x="76745" y="2377776"/>
                </a:lnTo>
                <a:cubicBezTo>
                  <a:pt x="76745" y="2368359"/>
                  <a:pt x="73321" y="2358088"/>
                  <a:pt x="66473" y="2346961"/>
                </a:cubicBezTo>
                <a:lnTo>
                  <a:pt x="71611" y="2336690"/>
                </a:lnTo>
                <a:lnTo>
                  <a:pt x="71611" y="2331552"/>
                </a:lnTo>
                <a:lnTo>
                  <a:pt x="66473" y="2331552"/>
                </a:lnTo>
                <a:lnTo>
                  <a:pt x="66473" y="2341824"/>
                </a:lnTo>
                <a:cubicBezTo>
                  <a:pt x="59625" y="2341824"/>
                  <a:pt x="56202" y="2338400"/>
                  <a:pt x="56202" y="2331552"/>
                </a:cubicBezTo>
                <a:lnTo>
                  <a:pt x="56202" y="2326418"/>
                </a:lnTo>
                <a:lnTo>
                  <a:pt x="66473" y="2326418"/>
                </a:lnTo>
                <a:lnTo>
                  <a:pt x="66473" y="2321285"/>
                </a:lnTo>
                <a:cubicBezTo>
                  <a:pt x="56202" y="2308444"/>
                  <a:pt x="51068" y="2296459"/>
                  <a:pt x="51068" y="2285332"/>
                </a:cubicBezTo>
                <a:cubicBezTo>
                  <a:pt x="51068" y="2281909"/>
                  <a:pt x="52778" y="2280199"/>
                  <a:pt x="56202" y="2280199"/>
                </a:cubicBezTo>
                <a:lnTo>
                  <a:pt x="51068" y="2269927"/>
                </a:lnTo>
                <a:cubicBezTo>
                  <a:pt x="51068" y="2263079"/>
                  <a:pt x="54492" y="2245960"/>
                  <a:pt x="61339" y="2218569"/>
                </a:cubicBezTo>
                <a:cubicBezTo>
                  <a:pt x="61339" y="2202309"/>
                  <a:pt x="49354" y="2171495"/>
                  <a:pt x="25391" y="2126130"/>
                </a:cubicBezTo>
                <a:cubicBezTo>
                  <a:pt x="25391" y="2119282"/>
                  <a:pt x="21967" y="2115858"/>
                  <a:pt x="15119" y="2115858"/>
                </a:cubicBezTo>
                <a:lnTo>
                  <a:pt x="15119" y="2110724"/>
                </a:lnTo>
                <a:lnTo>
                  <a:pt x="20253" y="2100453"/>
                </a:lnTo>
                <a:lnTo>
                  <a:pt x="15119" y="2100453"/>
                </a:lnTo>
                <a:cubicBezTo>
                  <a:pt x="15119" y="2103877"/>
                  <a:pt x="13406" y="2105587"/>
                  <a:pt x="9982" y="2105587"/>
                </a:cubicBezTo>
                <a:lnTo>
                  <a:pt x="9982" y="2100453"/>
                </a:lnTo>
                <a:lnTo>
                  <a:pt x="20253" y="2085048"/>
                </a:lnTo>
                <a:lnTo>
                  <a:pt x="20253" y="2054233"/>
                </a:lnTo>
                <a:cubicBezTo>
                  <a:pt x="20253" y="2041395"/>
                  <a:pt x="18541" y="2029411"/>
                  <a:pt x="15118" y="2018284"/>
                </a:cubicBezTo>
                <a:lnTo>
                  <a:pt x="0" y="1988050"/>
                </a:lnTo>
                <a:lnTo>
                  <a:pt x="0" y="1986890"/>
                </a:lnTo>
                <a:lnTo>
                  <a:pt x="9982" y="1966927"/>
                </a:lnTo>
                <a:lnTo>
                  <a:pt x="0" y="1951957"/>
                </a:lnTo>
                <a:lnTo>
                  <a:pt x="0" y="1950942"/>
                </a:lnTo>
                <a:lnTo>
                  <a:pt x="4848" y="1941250"/>
                </a:lnTo>
                <a:lnTo>
                  <a:pt x="4848" y="1915573"/>
                </a:lnTo>
                <a:lnTo>
                  <a:pt x="0" y="1910726"/>
                </a:lnTo>
                <a:lnTo>
                  <a:pt x="0" y="1909856"/>
                </a:lnTo>
                <a:lnTo>
                  <a:pt x="4848" y="1900164"/>
                </a:lnTo>
                <a:lnTo>
                  <a:pt x="4848" y="1848811"/>
                </a:lnTo>
                <a:lnTo>
                  <a:pt x="15119" y="1833401"/>
                </a:lnTo>
                <a:lnTo>
                  <a:pt x="15119" y="1746099"/>
                </a:lnTo>
                <a:cubicBezTo>
                  <a:pt x="15119" y="1742675"/>
                  <a:pt x="16829" y="1740962"/>
                  <a:pt x="20253" y="1740962"/>
                </a:cubicBezTo>
                <a:lnTo>
                  <a:pt x="15119" y="1730690"/>
                </a:lnTo>
                <a:cubicBezTo>
                  <a:pt x="18543" y="1700734"/>
                  <a:pt x="23677" y="1676768"/>
                  <a:pt x="30525" y="1658793"/>
                </a:cubicBezTo>
                <a:cubicBezTo>
                  <a:pt x="27101" y="1658793"/>
                  <a:pt x="25391" y="1657083"/>
                  <a:pt x="25391" y="1653660"/>
                </a:cubicBezTo>
                <a:cubicBezTo>
                  <a:pt x="30525" y="1653660"/>
                  <a:pt x="39082" y="1641674"/>
                  <a:pt x="51068" y="1617707"/>
                </a:cubicBezTo>
                <a:lnTo>
                  <a:pt x="45930" y="1607440"/>
                </a:lnTo>
                <a:cubicBezTo>
                  <a:pt x="54492" y="1556082"/>
                  <a:pt x="78458" y="1509862"/>
                  <a:pt x="117831" y="1468776"/>
                </a:cubicBezTo>
                <a:cubicBezTo>
                  <a:pt x="125533" y="1427694"/>
                  <a:pt x="130667" y="1407151"/>
                  <a:pt x="133236" y="1407151"/>
                </a:cubicBezTo>
                <a:lnTo>
                  <a:pt x="128102" y="1396879"/>
                </a:lnTo>
                <a:lnTo>
                  <a:pt x="128102" y="1371203"/>
                </a:lnTo>
                <a:cubicBezTo>
                  <a:pt x="138374" y="1354083"/>
                  <a:pt x="150355" y="1345522"/>
                  <a:pt x="164051" y="1345522"/>
                </a:cubicBezTo>
                <a:lnTo>
                  <a:pt x="164051" y="1330117"/>
                </a:lnTo>
                <a:cubicBezTo>
                  <a:pt x="164051" y="1326693"/>
                  <a:pt x="167474" y="1312997"/>
                  <a:pt x="174322" y="1289031"/>
                </a:cubicBezTo>
                <a:lnTo>
                  <a:pt x="174322" y="1273625"/>
                </a:lnTo>
                <a:cubicBezTo>
                  <a:pt x="182025" y="1273625"/>
                  <a:pt x="187159" y="1266777"/>
                  <a:pt x="189727" y="1253082"/>
                </a:cubicBezTo>
                <a:cubicBezTo>
                  <a:pt x="199999" y="1247948"/>
                  <a:pt x="218828" y="1210286"/>
                  <a:pt x="246219" y="1140099"/>
                </a:cubicBezTo>
                <a:cubicBezTo>
                  <a:pt x="242795" y="1116991"/>
                  <a:pt x="241085" y="1098158"/>
                  <a:pt x="241085" y="1083608"/>
                </a:cubicBezTo>
                <a:lnTo>
                  <a:pt x="261624" y="1073336"/>
                </a:lnTo>
                <a:lnTo>
                  <a:pt x="277033" y="1073336"/>
                </a:lnTo>
                <a:cubicBezTo>
                  <a:pt x="298431" y="1055362"/>
                  <a:pt x="317261" y="1029685"/>
                  <a:pt x="333525" y="996306"/>
                </a:cubicBezTo>
                <a:cubicBezTo>
                  <a:pt x="347220" y="996306"/>
                  <a:pt x="354068" y="987744"/>
                  <a:pt x="354068" y="970625"/>
                </a:cubicBezTo>
                <a:lnTo>
                  <a:pt x="354068" y="965491"/>
                </a:lnTo>
                <a:lnTo>
                  <a:pt x="328387" y="965491"/>
                </a:lnTo>
                <a:cubicBezTo>
                  <a:pt x="348930" y="948372"/>
                  <a:pt x="359202" y="924405"/>
                  <a:pt x="359202" y="893595"/>
                </a:cubicBezTo>
                <a:lnTo>
                  <a:pt x="400288" y="862780"/>
                </a:lnTo>
                <a:cubicBezTo>
                  <a:pt x="407990" y="862780"/>
                  <a:pt x="414838" y="857642"/>
                  <a:pt x="420831" y="847371"/>
                </a:cubicBezTo>
                <a:lnTo>
                  <a:pt x="436236" y="821694"/>
                </a:lnTo>
                <a:lnTo>
                  <a:pt x="441370" y="821694"/>
                </a:lnTo>
                <a:cubicBezTo>
                  <a:pt x="441370" y="818270"/>
                  <a:pt x="439660" y="816560"/>
                  <a:pt x="436236" y="816560"/>
                </a:cubicBezTo>
                <a:cubicBezTo>
                  <a:pt x="442229" y="801151"/>
                  <a:pt x="457634" y="787460"/>
                  <a:pt x="482456" y="775474"/>
                </a:cubicBezTo>
                <a:cubicBezTo>
                  <a:pt x="491013" y="771195"/>
                  <a:pt x="499575" y="750652"/>
                  <a:pt x="508133" y="713849"/>
                </a:cubicBezTo>
                <a:lnTo>
                  <a:pt x="518404" y="708711"/>
                </a:lnTo>
                <a:lnTo>
                  <a:pt x="518404" y="724120"/>
                </a:lnTo>
                <a:lnTo>
                  <a:pt x="528676" y="724120"/>
                </a:lnTo>
                <a:cubicBezTo>
                  <a:pt x="528676" y="717273"/>
                  <a:pt x="530390" y="713849"/>
                  <a:pt x="533813" y="713849"/>
                </a:cubicBezTo>
                <a:lnTo>
                  <a:pt x="528676" y="688168"/>
                </a:lnTo>
                <a:cubicBezTo>
                  <a:pt x="528676" y="640238"/>
                  <a:pt x="547505" y="611138"/>
                  <a:pt x="585167" y="600866"/>
                </a:cubicBezTo>
                <a:cubicBezTo>
                  <a:pt x="585167" y="595728"/>
                  <a:pt x="593725" y="588881"/>
                  <a:pt x="610844" y="580323"/>
                </a:cubicBezTo>
                <a:lnTo>
                  <a:pt x="621115" y="585457"/>
                </a:lnTo>
                <a:lnTo>
                  <a:pt x="677607" y="585457"/>
                </a:lnTo>
                <a:cubicBezTo>
                  <a:pt x="677607" y="564918"/>
                  <a:pt x="684454" y="554646"/>
                  <a:pt x="698150" y="554646"/>
                </a:cubicBezTo>
                <a:cubicBezTo>
                  <a:pt x="709276" y="534103"/>
                  <a:pt x="719548" y="523832"/>
                  <a:pt x="728964" y="523832"/>
                </a:cubicBezTo>
                <a:cubicBezTo>
                  <a:pt x="728964" y="520408"/>
                  <a:pt x="727251" y="518694"/>
                  <a:pt x="723827" y="518694"/>
                </a:cubicBezTo>
                <a:cubicBezTo>
                  <a:pt x="727251" y="514415"/>
                  <a:pt x="728964" y="504144"/>
                  <a:pt x="728964" y="487883"/>
                </a:cubicBezTo>
                <a:cubicBezTo>
                  <a:pt x="722117" y="484460"/>
                  <a:pt x="716979" y="482746"/>
                  <a:pt x="713555" y="482746"/>
                </a:cubicBezTo>
                <a:cubicBezTo>
                  <a:pt x="713555" y="479322"/>
                  <a:pt x="715269" y="477612"/>
                  <a:pt x="718693" y="477612"/>
                </a:cubicBezTo>
                <a:lnTo>
                  <a:pt x="713555" y="467340"/>
                </a:lnTo>
                <a:lnTo>
                  <a:pt x="713555" y="462203"/>
                </a:lnTo>
                <a:cubicBezTo>
                  <a:pt x="719548" y="462203"/>
                  <a:pt x="729819" y="453645"/>
                  <a:pt x="744370" y="436526"/>
                </a:cubicBezTo>
                <a:cubicBezTo>
                  <a:pt x="753786" y="436526"/>
                  <a:pt x="764058" y="431392"/>
                  <a:pt x="775184" y="421120"/>
                </a:cubicBezTo>
                <a:lnTo>
                  <a:pt x="811133" y="421120"/>
                </a:lnTo>
                <a:cubicBezTo>
                  <a:pt x="821404" y="403146"/>
                  <a:pt x="826538" y="387737"/>
                  <a:pt x="826538" y="374901"/>
                </a:cubicBezTo>
                <a:cubicBezTo>
                  <a:pt x="823114" y="368053"/>
                  <a:pt x="821404" y="362915"/>
                  <a:pt x="821404" y="359491"/>
                </a:cubicBezTo>
                <a:cubicBezTo>
                  <a:pt x="829962" y="359491"/>
                  <a:pt x="838523" y="356068"/>
                  <a:pt x="847081" y="349220"/>
                </a:cubicBezTo>
                <a:lnTo>
                  <a:pt x="852219" y="349220"/>
                </a:lnTo>
                <a:lnTo>
                  <a:pt x="852219" y="359491"/>
                </a:lnTo>
                <a:lnTo>
                  <a:pt x="872758" y="359491"/>
                </a:lnTo>
                <a:cubicBezTo>
                  <a:pt x="872758" y="348365"/>
                  <a:pt x="881319" y="338093"/>
                  <a:pt x="898438" y="328677"/>
                </a:cubicBezTo>
                <a:lnTo>
                  <a:pt x="898438" y="308138"/>
                </a:lnTo>
                <a:lnTo>
                  <a:pt x="877895" y="308138"/>
                </a:lnTo>
                <a:lnTo>
                  <a:pt x="877895" y="297866"/>
                </a:lnTo>
                <a:cubicBezTo>
                  <a:pt x="905286" y="277323"/>
                  <a:pt x="929249" y="267052"/>
                  <a:pt x="949792" y="267052"/>
                </a:cubicBezTo>
                <a:cubicBezTo>
                  <a:pt x="957495" y="243085"/>
                  <a:pt x="971190" y="231103"/>
                  <a:pt x="990878" y="231103"/>
                </a:cubicBezTo>
                <a:lnTo>
                  <a:pt x="990878" y="225966"/>
                </a:lnTo>
                <a:lnTo>
                  <a:pt x="996012" y="225966"/>
                </a:lnTo>
                <a:cubicBezTo>
                  <a:pt x="1003715" y="232813"/>
                  <a:pt x="1015700" y="236237"/>
                  <a:pt x="1031960" y="236237"/>
                </a:cubicBezTo>
                <a:lnTo>
                  <a:pt x="1026827" y="246509"/>
                </a:lnTo>
                <a:lnTo>
                  <a:pt x="1031960" y="246509"/>
                </a:lnTo>
                <a:cubicBezTo>
                  <a:pt x="1031960" y="241375"/>
                  <a:pt x="1040522" y="236237"/>
                  <a:pt x="1057641" y="231103"/>
                </a:cubicBezTo>
                <a:lnTo>
                  <a:pt x="1057641" y="225966"/>
                </a:lnTo>
                <a:lnTo>
                  <a:pt x="1067913" y="225966"/>
                </a:lnTo>
                <a:lnTo>
                  <a:pt x="1078184" y="231103"/>
                </a:lnTo>
                <a:lnTo>
                  <a:pt x="1078184" y="215694"/>
                </a:lnTo>
                <a:lnTo>
                  <a:pt x="1129538" y="215694"/>
                </a:lnTo>
                <a:cubicBezTo>
                  <a:pt x="1129538" y="222542"/>
                  <a:pt x="1136385" y="225966"/>
                  <a:pt x="1150081" y="225966"/>
                </a:cubicBezTo>
                <a:cubicBezTo>
                  <a:pt x="1150081" y="229389"/>
                  <a:pt x="1148367" y="231103"/>
                  <a:pt x="1144943" y="231103"/>
                </a:cubicBezTo>
                <a:cubicBezTo>
                  <a:pt x="1148367" y="237951"/>
                  <a:pt x="1150081" y="243085"/>
                  <a:pt x="1150081" y="246509"/>
                </a:cubicBezTo>
                <a:lnTo>
                  <a:pt x="1196301" y="246509"/>
                </a:lnTo>
                <a:cubicBezTo>
                  <a:pt x="1196301" y="234527"/>
                  <a:pt x="1208282" y="222542"/>
                  <a:pt x="1232249" y="210560"/>
                </a:cubicBezTo>
                <a:cubicBezTo>
                  <a:pt x="1245944" y="196865"/>
                  <a:pt x="1261350" y="184883"/>
                  <a:pt x="1278469" y="174612"/>
                </a:cubicBezTo>
                <a:lnTo>
                  <a:pt x="1288740" y="174612"/>
                </a:lnTo>
                <a:lnTo>
                  <a:pt x="1288740" y="184883"/>
                </a:lnTo>
                <a:lnTo>
                  <a:pt x="1299012" y="184883"/>
                </a:lnTo>
                <a:close/>
                <a:moveTo>
                  <a:pt x="1483891" y="61629"/>
                </a:moveTo>
                <a:lnTo>
                  <a:pt x="1499301" y="61629"/>
                </a:lnTo>
                <a:lnTo>
                  <a:pt x="1499301" y="66763"/>
                </a:lnTo>
                <a:cubicBezTo>
                  <a:pt x="1495877" y="66763"/>
                  <a:pt x="1490739" y="68477"/>
                  <a:pt x="1483891" y="71901"/>
                </a:cubicBezTo>
                <a:close/>
                <a:moveTo>
                  <a:pt x="1170624" y="41086"/>
                </a:moveTo>
                <a:lnTo>
                  <a:pt x="1180895" y="41086"/>
                </a:lnTo>
                <a:cubicBezTo>
                  <a:pt x="1187743" y="41941"/>
                  <a:pt x="1191163" y="45365"/>
                  <a:pt x="1191163" y="51358"/>
                </a:cubicBezTo>
                <a:lnTo>
                  <a:pt x="1170624" y="51358"/>
                </a:lnTo>
                <a:close/>
                <a:moveTo>
                  <a:pt x="1247654" y="0"/>
                </a:moveTo>
                <a:cubicBezTo>
                  <a:pt x="1251078" y="0"/>
                  <a:pt x="1252792" y="1714"/>
                  <a:pt x="1252792" y="5138"/>
                </a:cubicBezTo>
                <a:lnTo>
                  <a:pt x="1263064" y="0"/>
                </a:lnTo>
                <a:cubicBezTo>
                  <a:pt x="1280183" y="7707"/>
                  <a:pt x="1288740" y="12840"/>
                  <a:pt x="1288740" y="15409"/>
                </a:cubicBezTo>
                <a:lnTo>
                  <a:pt x="1283607" y="25681"/>
                </a:lnTo>
                <a:cubicBezTo>
                  <a:pt x="1287030" y="31670"/>
                  <a:pt x="1288740" y="38517"/>
                  <a:pt x="1288740" y="46224"/>
                </a:cubicBezTo>
                <a:lnTo>
                  <a:pt x="1283607" y="56491"/>
                </a:lnTo>
                <a:lnTo>
                  <a:pt x="1273335" y="51358"/>
                </a:lnTo>
                <a:lnTo>
                  <a:pt x="1268197" y="51358"/>
                </a:lnTo>
                <a:cubicBezTo>
                  <a:pt x="1268197" y="61629"/>
                  <a:pt x="1264774" y="66763"/>
                  <a:pt x="1257926" y="66763"/>
                </a:cubicBezTo>
                <a:lnTo>
                  <a:pt x="1252792" y="66763"/>
                </a:lnTo>
                <a:cubicBezTo>
                  <a:pt x="1249368" y="66763"/>
                  <a:pt x="1247654" y="65053"/>
                  <a:pt x="1247654" y="61629"/>
                </a:cubicBezTo>
                <a:cubicBezTo>
                  <a:pt x="1233963" y="63339"/>
                  <a:pt x="1227115" y="68477"/>
                  <a:pt x="1227115" y="77035"/>
                </a:cubicBezTo>
                <a:lnTo>
                  <a:pt x="1221978" y="77035"/>
                </a:lnTo>
                <a:cubicBezTo>
                  <a:pt x="1216844" y="77035"/>
                  <a:pt x="1211706" y="70187"/>
                  <a:pt x="1206572" y="56491"/>
                </a:cubicBezTo>
                <a:lnTo>
                  <a:pt x="1206572" y="41086"/>
                </a:lnTo>
                <a:cubicBezTo>
                  <a:pt x="1196301" y="41086"/>
                  <a:pt x="1191163" y="37662"/>
                  <a:pt x="1191163" y="30815"/>
                </a:cubicBezTo>
                <a:lnTo>
                  <a:pt x="1221978" y="25681"/>
                </a:lnTo>
                <a:cubicBezTo>
                  <a:pt x="1221978" y="29105"/>
                  <a:pt x="1223691" y="30815"/>
                  <a:pt x="1227115" y="30815"/>
                </a:cubicBezTo>
                <a:cubicBezTo>
                  <a:pt x="1233963" y="10272"/>
                  <a:pt x="1240811" y="0"/>
                  <a:pt x="12476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1096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16000" y="1435100"/>
            <a:ext cx="2425700" cy="3289300"/>
          </a:xfrm>
          <a:prstGeom prst="octagon">
            <a:avLst>
              <a:gd name="adj" fmla="val 45557"/>
            </a:avLst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594100" y="1435100"/>
            <a:ext cx="2425700" cy="3289300"/>
          </a:xfrm>
          <a:prstGeom prst="octagon">
            <a:avLst>
              <a:gd name="adj" fmla="val 45557"/>
            </a:avLst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172200" y="1435100"/>
            <a:ext cx="2425700" cy="3289300"/>
          </a:xfrm>
          <a:prstGeom prst="octagon">
            <a:avLst>
              <a:gd name="adj" fmla="val 45557"/>
            </a:avLst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750300" y="1435100"/>
            <a:ext cx="2425700" cy="3289300"/>
          </a:xfrm>
          <a:prstGeom prst="octagon">
            <a:avLst>
              <a:gd name="adj" fmla="val 45557"/>
            </a:avLst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0533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930400" y="1435100"/>
            <a:ext cx="2425700" cy="3289300"/>
          </a:xfrm>
          <a:prstGeom prst="octagon">
            <a:avLst>
              <a:gd name="adj" fmla="val 45557"/>
            </a:avLst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75200" y="1435100"/>
            <a:ext cx="2425700" cy="3289300"/>
          </a:xfrm>
          <a:prstGeom prst="octagon">
            <a:avLst>
              <a:gd name="adj" fmla="val 45557"/>
            </a:avLst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620000" y="1435100"/>
            <a:ext cx="2425700" cy="3289300"/>
          </a:xfrm>
          <a:prstGeom prst="octagon">
            <a:avLst>
              <a:gd name="adj" fmla="val 45557"/>
            </a:avLst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5136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81100" y="584200"/>
            <a:ext cx="2616200" cy="4635500"/>
          </a:xfrm>
          <a:prstGeom prst="flowChartInputOutpu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78200" y="1765300"/>
            <a:ext cx="2616200" cy="4635500"/>
          </a:xfrm>
          <a:prstGeom prst="flowChartInputOutpu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829300" y="584200"/>
            <a:ext cx="2616200" cy="4635500"/>
          </a:xfrm>
          <a:prstGeom prst="flowChartInputOutpu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026400" y="1765300"/>
            <a:ext cx="2616200" cy="4635500"/>
          </a:xfrm>
          <a:prstGeom prst="flowChartInputOutpu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3527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25500" y="1155700"/>
            <a:ext cx="2451100" cy="24511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90900" y="1155700"/>
            <a:ext cx="5384800" cy="24511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890000" y="1136650"/>
            <a:ext cx="2451100" cy="24511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25500" y="3733800"/>
            <a:ext cx="5384800" cy="24511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324600" y="3733800"/>
            <a:ext cx="2451100" cy="24511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890000" y="3733800"/>
            <a:ext cx="2451100" cy="24511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6105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39800" y="800100"/>
            <a:ext cx="1955800" cy="19558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39800" y="2882900"/>
            <a:ext cx="1955800" cy="35306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048000" y="4457700"/>
            <a:ext cx="1955800" cy="19558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156200" y="4457700"/>
            <a:ext cx="1955800" cy="19558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64400" y="4457700"/>
            <a:ext cx="1955800" cy="19558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372600" y="4457700"/>
            <a:ext cx="1955800" cy="19558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048000" y="800100"/>
            <a:ext cx="8280400" cy="351790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70805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5F1E4-1CA5-417E-BDD0-F8703821D24F}" type="datetimeFigureOut">
              <a:rPr lang="id-ID" smtClean="0"/>
              <a:t>08/03/23</a:t>
            </a:fld>
            <a:endParaRPr lang="id-ID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193AE-3D7A-4162-A99B-46689AE98813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198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1" r:id="rId3"/>
    <p:sldLayoutId id="2147483740" r:id="rId4"/>
    <p:sldLayoutId id="2147483671" r:id="rId5"/>
    <p:sldLayoutId id="2147483672" r:id="rId6"/>
    <p:sldLayoutId id="2147483670" r:id="rId7"/>
    <p:sldLayoutId id="2147483669" r:id="rId8"/>
    <p:sldLayoutId id="2147483667" r:id="rId9"/>
    <p:sldLayoutId id="2147483716" r:id="rId10"/>
    <p:sldLayoutId id="2147483665" r:id="rId11"/>
    <p:sldLayoutId id="2147483666" r:id="rId12"/>
    <p:sldLayoutId id="2147483668" r:id="rId13"/>
    <p:sldLayoutId id="2147483657" r:id="rId14"/>
    <p:sldLayoutId id="2147483664" r:id="rId15"/>
    <p:sldLayoutId id="2147483662" r:id="rId16"/>
    <p:sldLayoutId id="2147483663" r:id="rId17"/>
    <p:sldLayoutId id="2147483660" r:id="rId18"/>
    <p:sldLayoutId id="2147483661" r:id="rId19"/>
    <p:sldLayoutId id="2147483658" r:id="rId20"/>
    <p:sldLayoutId id="2147483659" r:id="rId21"/>
    <p:sldLayoutId id="2147483656" r:id="rId22"/>
    <p:sldLayoutId id="2147483654" r:id="rId23"/>
    <p:sldLayoutId id="2147483653" r:id="rId24"/>
    <p:sldLayoutId id="2147483655" r:id="rId25"/>
    <p:sldLayoutId id="2147483652" r:id="rId26"/>
    <p:sldLayoutId id="2147483673" r:id="rId27"/>
    <p:sldLayoutId id="2147483650" r:id="rId28"/>
    <p:sldLayoutId id="2147483651" r:id="rId29"/>
    <p:sldLayoutId id="2147483649" r:id="rId30"/>
    <p:sldLayoutId id="2147483689" r:id="rId31"/>
    <p:sldLayoutId id="2147483687" r:id="rId32"/>
    <p:sldLayoutId id="2147483688" r:id="rId33"/>
    <p:sldLayoutId id="2147483744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png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0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2D10F3C-4336-9C48-A84C-EA2631F87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4488329" y="3309245"/>
            <a:ext cx="3215340" cy="197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d-ID" sz="13800" spc="300" dirty="0">
              <a:solidFill>
                <a:schemeClr val="bg1">
                  <a:lumMod val="95000"/>
                </a:schemeClr>
              </a:solidFill>
              <a:latin typeface="Taken by Vultures Alternates De" panose="02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D028AB6-DA43-D04D-A7C3-F4A25BF0CF88}"/>
              </a:ext>
            </a:extLst>
          </p:cNvPr>
          <p:cNvSpPr txBox="1">
            <a:spLocks/>
          </p:cNvSpPr>
          <p:nvPr/>
        </p:nvSpPr>
        <p:spPr>
          <a:xfrm>
            <a:off x="0" y="3400472"/>
            <a:ext cx="12192000" cy="8552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b="1" dirty="0">
                <a:solidFill>
                  <a:schemeClr val="bg1"/>
                </a:solidFill>
                <a:latin typeface="Cambria" panose="02040503050406030204" pitchFamily="18" charset="0"/>
              </a:rPr>
              <a:t>2023 PROVINCE COUNCIL UPDATES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25FD0006-9D05-BC48-9700-B7354D8D0317}"/>
              </a:ext>
            </a:extLst>
          </p:cNvPr>
          <p:cNvSpPr txBox="1">
            <a:spLocks/>
          </p:cNvSpPr>
          <p:nvPr/>
        </p:nvSpPr>
        <p:spPr>
          <a:xfrm>
            <a:off x="145213" y="5717587"/>
            <a:ext cx="901541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Michael J. Dubose</a:t>
            </a:r>
            <a:br>
              <a:rPr lang="en-ID" sz="2400" b="1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br>
              <a:rPr lang="en-ID" sz="800" b="1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ID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President | Kappa Alpha Psi Foundation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EA6C2-7E3D-494B-A895-B214264BE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384" y="1092055"/>
            <a:ext cx="7471230" cy="19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25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6BD34-DD29-BC4C-8CD1-B3B67DA1E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904B864D-6BFC-C344-9D3C-47039052B70A}"/>
              </a:ext>
            </a:extLst>
          </p:cNvPr>
          <p:cNvSpPr/>
          <p:nvPr/>
        </p:nvSpPr>
        <p:spPr>
          <a:xfrm>
            <a:off x="-1" y="64001"/>
            <a:ext cx="7548793" cy="1003288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708A16A-6D97-2B44-B876-AC76D8508556}"/>
              </a:ext>
            </a:extLst>
          </p:cNvPr>
          <p:cNvSpPr txBox="1">
            <a:spLocks/>
          </p:cNvSpPr>
          <p:nvPr/>
        </p:nvSpPr>
        <p:spPr>
          <a:xfrm>
            <a:off x="-2" y="207401"/>
            <a:ext cx="7137069" cy="859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960405"/>
                </a:solidFill>
                <a:latin typeface="Cambria" panose="02040503050406030204" pitchFamily="18" charset="0"/>
              </a:rPr>
              <a:t>COMING YOUR WAY IN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1114A-081E-6A41-9900-6FDE0DE8D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625" y="1153467"/>
            <a:ext cx="9772679" cy="54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46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Placeholder 3" descr="Text&#10;&#10;Description automatically generated">
            <a:extLst>
              <a:ext uri="{FF2B5EF4-FFF2-40B4-BE49-F238E27FC236}">
                <a16:creationId xmlns:a16="http://schemas.microsoft.com/office/drawing/2014/main" id="{C151FCFF-993A-A141-B1B8-C5F6D8A498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22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411FC73-3A25-8145-99D2-84C072872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AC1712F6-315C-8D4B-827A-AE655186A710}"/>
              </a:ext>
            </a:extLst>
          </p:cNvPr>
          <p:cNvSpPr txBox="1">
            <a:spLocks/>
          </p:cNvSpPr>
          <p:nvPr/>
        </p:nvSpPr>
        <p:spPr>
          <a:xfrm>
            <a:off x="568823" y="990735"/>
            <a:ext cx="11413066" cy="4739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sz="3200" b="1" i="1" dirty="0">
                <a:solidFill>
                  <a:schemeClr val="bg1"/>
                </a:solidFill>
                <a:latin typeface="Cambria" panose="02040503050406030204" pitchFamily="18" charset="0"/>
              </a:rPr>
              <a:t>The power of our fraternal bond continues to fuel the important work of the Kappa Alpha Psi Foundation. </a:t>
            </a:r>
          </a:p>
          <a:p>
            <a:pPr algn="ctr"/>
            <a:endParaRPr lang="en-ID" sz="32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en-ID" sz="3200" b="1" i="1" dirty="0">
                <a:solidFill>
                  <a:schemeClr val="bg1"/>
                </a:solidFill>
                <a:latin typeface="Cambria" panose="02040503050406030204" pitchFamily="18" charset="0"/>
              </a:rPr>
              <a:t>We sincerely thank you for your support!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AA6F74B0-F6DA-9243-A66F-93BD15064416}"/>
              </a:ext>
            </a:extLst>
          </p:cNvPr>
          <p:cNvSpPr txBox="1">
            <a:spLocks/>
          </p:cNvSpPr>
          <p:nvPr/>
        </p:nvSpPr>
        <p:spPr>
          <a:xfrm>
            <a:off x="3092873" y="5873585"/>
            <a:ext cx="5421040" cy="4739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D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www.thekappafoundation.org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10EC7-1A7B-A14A-A240-85ED26A00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922" y="3228707"/>
            <a:ext cx="6152869" cy="162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52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6BD34-DD29-BC4C-8CD1-B3B67DA1E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F4C4141-4433-5B44-9D08-4E8CEB523BA7}"/>
              </a:ext>
            </a:extLst>
          </p:cNvPr>
          <p:cNvSpPr txBox="1">
            <a:spLocks/>
          </p:cNvSpPr>
          <p:nvPr/>
        </p:nvSpPr>
        <p:spPr>
          <a:xfrm>
            <a:off x="207834" y="224498"/>
            <a:ext cx="11107865" cy="85988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HILIARY H. HOLLOWAY PROVINCE SCHOLARSHIPS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EF7B96-4916-4147-90FD-8BF838AF8721}"/>
              </a:ext>
            </a:extLst>
          </p:cNvPr>
          <p:cNvSpPr txBox="1"/>
          <p:nvPr/>
        </p:nvSpPr>
        <p:spPr>
          <a:xfrm>
            <a:off x="584200" y="1720840"/>
            <a:ext cx="10087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Province Polemarchs – Please add the photo and name of your Holloway scholarship recipient(s).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7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1C0993-4F96-DA49-A93F-D8CD9741E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CF496E4F-40EB-3745-AD54-6C39C88D85AC}"/>
              </a:ext>
            </a:extLst>
          </p:cNvPr>
          <p:cNvSpPr/>
          <p:nvPr/>
        </p:nvSpPr>
        <p:spPr>
          <a:xfrm>
            <a:off x="-5275" y="158120"/>
            <a:ext cx="7548793" cy="1003288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F4C4141-4433-5B44-9D08-4E8CEB523BA7}"/>
              </a:ext>
            </a:extLst>
          </p:cNvPr>
          <p:cNvSpPr txBox="1">
            <a:spLocks/>
          </p:cNvSpPr>
          <p:nvPr/>
        </p:nvSpPr>
        <p:spPr>
          <a:xfrm>
            <a:off x="1" y="158120"/>
            <a:ext cx="7137069" cy="859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960405"/>
                </a:solidFill>
                <a:latin typeface="Cambria" panose="02040503050406030204" pitchFamily="18" charset="0"/>
              </a:rPr>
              <a:t>2022: THE POWER OF THE BOND </a:t>
            </a:r>
            <a:br>
              <a:rPr lang="en-US" sz="3600" b="1" dirty="0">
                <a:solidFill>
                  <a:srgbClr val="960405"/>
                </a:solidFill>
                <a:latin typeface="Cambria" panose="02040503050406030204" pitchFamily="18" charset="0"/>
              </a:rPr>
            </a:br>
            <a:r>
              <a:rPr lang="en-US" sz="3600" b="1" dirty="0">
                <a:solidFill>
                  <a:srgbClr val="960405"/>
                </a:solidFill>
                <a:latin typeface="Cambria" panose="02040503050406030204" pitchFamily="18" charset="0"/>
              </a:rPr>
              <a:t>FUELS A NEW WAY FORWARD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53096DF-06DA-FF48-9667-0F34681B9804}"/>
              </a:ext>
            </a:extLst>
          </p:cNvPr>
          <p:cNvSpPr txBox="1">
            <a:spLocks/>
          </p:cNvSpPr>
          <p:nvPr/>
        </p:nvSpPr>
        <p:spPr>
          <a:xfrm>
            <a:off x="-1" y="1452048"/>
            <a:ext cx="12021051" cy="39106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FFFF00"/>
                </a:solidFill>
                <a:latin typeface="Cambria" panose="02040503050406030204" pitchFamily="18" charset="0"/>
              </a:rPr>
              <a:t>Kappa Kamp </a:t>
            </a: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returned to an in-person event at Paul Quinn University.</a:t>
            </a:r>
          </a:p>
          <a:p>
            <a:pPr marL="0" indent="0">
              <a:spcBef>
                <a:spcPts val="600"/>
              </a:spcBef>
              <a:buNone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 algn="r">
              <a:spcBef>
                <a:spcPts val="600"/>
              </a:spcBef>
              <a:buNone/>
            </a:pPr>
            <a:endParaRPr lang="en-US" sz="2000" b="1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 marL="0" indent="0" algn="r">
              <a:spcBef>
                <a:spcPts val="600"/>
              </a:spcBef>
              <a:buNone/>
            </a:pPr>
            <a:endParaRPr lang="en-US" sz="2000" b="1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 marL="0" indent="0" algn="r">
              <a:spcBef>
                <a:spcPts val="600"/>
              </a:spcBef>
              <a:buNone/>
            </a:pPr>
            <a:endParaRPr lang="en-US" sz="2000" b="1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 marL="0" indent="0" algn="r"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FFFF00"/>
                </a:solidFill>
                <a:latin typeface="Cambria" panose="02040503050406030204" pitchFamily="18" charset="0"/>
              </a:rPr>
              <a:t>Undergraduate Leadership Institute (ULI) </a:t>
            </a: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also returned </a:t>
            </a:r>
          </a:p>
          <a:p>
            <a:pPr marL="0" indent="0" algn="r">
              <a:spcBef>
                <a:spcPts val="600"/>
              </a:spcBef>
              <a:buNone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as an in-person activity for 89 undergraduates representing</a:t>
            </a:r>
            <a:b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78 colleges &amp; universities. </a:t>
            </a:r>
          </a:p>
          <a:p>
            <a:pPr marL="0" indent="0">
              <a:spcBef>
                <a:spcPts val="600"/>
              </a:spcBef>
              <a:buNone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The second virtual </a:t>
            </a:r>
            <a:r>
              <a:rPr lang="en-US" sz="2200" b="1" dirty="0">
                <a:solidFill>
                  <a:srgbClr val="FFFF00"/>
                </a:solidFill>
                <a:latin typeface="Cambria" panose="02040503050406030204" pitchFamily="18" charset="0"/>
              </a:rPr>
              <a:t>Celebration of Achievement </a:t>
            </a: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provided more </a:t>
            </a:r>
            <a:b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</a:rPr>
              <a:t>than $100,000 in scholarships to high school and college students.</a:t>
            </a:r>
          </a:p>
          <a:p>
            <a:pPr marL="0" indent="0">
              <a:spcBef>
                <a:spcPts val="600"/>
              </a:spcBef>
              <a:buNone/>
            </a:pPr>
            <a:endParaRPr lang="en-US" sz="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10" descr="A person standing in front of a classroom of students&#10;&#10;Description automatically generated with low confidence">
            <a:extLst>
              <a:ext uri="{FF2B5EF4-FFF2-40B4-BE49-F238E27FC236}">
                <a16:creationId xmlns:a16="http://schemas.microsoft.com/office/drawing/2014/main" id="{B8BCADC9-DDA2-D647-B766-133E205D35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4"/>
          <a:stretch/>
        </p:blipFill>
        <p:spPr>
          <a:xfrm>
            <a:off x="8590570" y="290773"/>
            <a:ext cx="3576253" cy="248064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6772BB-91F3-D74C-A97E-0E7D298B7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80" y="4497642"/>
            <a:ext cx="3919245" cy="2201332"/>
          </a:xfrm>
          <a:prstGeom prst="rect">
            <a:avLst/>
          </a:prstGeom>
        </p:spPr>
      </p:pic>
      <p:pic>
        <p:nvPicPr>
          <p:cNvPr id="6" name="Picture 5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112CE777-2487-6947-A567-FD910F6481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2" r="6250" b="1929"/>
          <a:stretch/>
        </p:blipFill>
        <p:spPr>
          <a:xfrm>
            <a:off x="0" y="2167066"/>
            <a:ext cx="4572001" cy="24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90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23744C9-FD8D-9C41-A665-A5D1296A97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A6C53-A1F7-6D44-B71A-3172D386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FD351DFC-5433-C440-9DAB-0C2410151596}"/>
              </a:ext>
            </a:extLst>
          </p:cNvPr>
          <p:cNvSpPr txBox="1"/>
          <p:nvPr/>
        </p:nvSpPr>
        <p:spPr>
          <a:xfrm>
            <a:off x="145924" y="1718796"/>
            <a:ext cx="6855771" cy="3615733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Naviance </a:t>
            </a:r>
          </a:p>
          <a:p>
            <a:pPr marL="355600" indent="-3429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FFFFFF"/>
                </a:solidFill>
                <a:latin typeface="Cambria"/>
                <a:cs typeface="Cambria"/>
              </a:rPr>
              <a:t>Kappa</a:t>
            </a:r>
            <a:r>
              <a:rPr sz="2000" b="1" spc="-4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mbria"/>
                <a:cs typeface="Cambria"/>
              </a:rPr>
              <a:t>Kamp</a:t>
            </a: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/Kamp Kappa</a:t>
            </a:r>
            <a:endParaRPr sz="20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b="1" spc="-5" dirty="0">
                <a:solidFill>
                  <a:srgbClr val="FFFFFF"/>
                </a:solidFill>
                <a:latin typeface="Cambria"/>
                <a:cs typeface="Cambria"/>
              </a:rPr>
              <a:t>Community Grants</a:t>
            </a: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b="1" spc="-5" dirty="0">
                <a:solidFill>
                  <a:srgbClr val="FFFFFF"/>
                </a:solidFill>
                <a:latin typeface="Cambria"/>
                <a:cs typeface="Cambria"/>
              </a:rPr>
              <a:t>Kellogg Grant/Guide Right</a:t>
            </a:r>
            <a:endParaRPr sz="20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b="1" spc="-5" dirty="0">
                <a:solidFill>
                  <a:srgbClr val="FFFFFF"/>
                </a:solidFill>
                <a:latin typeface="Cambria"/>
                <a:cs typeface="Cambria"/>
              </a:rPr>
              <a:t>Kenan Grant/Guide Right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b="1" spc="-5" dirty="0">
                <a:solidFill>
                  <a:srgbClr val="FFFFFF"/>
                </a:solidFill>
                <a:latin typeface="Cambria"/>
                <a:cs typeface="Cambria"/>
              </a:rPr>
              <a:t>HH Holloway Scholarships</a:t>
            </a:r>
            <a:endParaRPr lang="en-US" sz="2000" b="1" spc="-35" dirty="0">
              <a:solidFill>
                <a:srgbClr val="FFFFFF"/>
              </a:solidFill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b="1" spc="-10" dirty="0">
                <a:solidFill>
                  <a:srgbClr val="FFFFFF"/>
                </a:solidFill>
                <a:latin typeface="Cambria"/>
                <a:cs typeface="Cambria"/>
              </a:rPr>
              <a:t>Partee Scholarship</a:t>
            </a:r>
          </a:p>
          <a:p>
            <a:pPr marL="355600" indent="-3429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b="1" spc="-10" dirty="0">
                <a:solidFill>
                  <a:srgbClr val="FFFFFF"/>
                </a:solidFill>
                <a:latin typeface="Cambria"/>
                <a:cs typeface="Cambria"/>
              </a:rPr>
              <a:t>COA Scholarships</a:t>
            </a: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lang="en-US" sz="2000" dirty="0">
              <a:latin typeface="Cambria-BoldItalic"/>
              <a:cs typeface="Cambria-BoldItalic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2907DA4-3BEE-614C-9A44-E126764BEF50}"/>
              </a:ext>
            </a:extLst>
          </p:cNvPr>
          <p:cNvSpPr txBox="1"/>
          <p:nvPr/>
        </p:nvSpPr>
        <p:spPr>
          <a:xfrm>
            <a:off x="4218485" y="1718796"/>
            <a:ext cx="4422140" cy="450828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410845" algn="l"/>
              </a:tabLst>
            </a:pPr>
            <a:r>
              <a:rPr sz="2000" b="1" dirty="0">
                <a:solidFill>
                  <a:srgbClr val="FFFFFF"/>
                </a:solidFill>
                <a:latin typeface="Cambria"/>
                <a:cs typeface="Cambria"/>
              </a:rPr>
              <a:t>$</a:t>
            </a: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r>
              <a:rPr lang="en-US" sz="2000" b="1" spc="-5" dirty="0">
                <a:solidFill>
                  <a:srgbClr val="FFFFFF"/>
                </a:solidFill>
                <a:latin typeface="Cambria"/>
                <a:cs typeface="Cambria"/>
              </a:rPr>
              <a:t>23,700</a:t>
            </a:r>
            <a:endParaRPr sz="20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410845" algn="l"/>
              </a:tabLst>
            </a:pP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$	35,000</a:t>
            </a: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10845" algn="l"/>
              </a:tabLst>
            </a:pPr>
            <a:r>
              <a:rPr sz="2000" b="1" dirty="0">
                <a:solidFill>
                  <a:srgbClr val="FFFFFF"/>
                </a:solidFill>
                <a:latin typeface="Cambria"/>
                <a:cs typeface="Cambria"/>
              </a:rPr>
              <a:t>$</a:t>
            </a: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	34,000</a:t>
            </a:r>
            <a:endParaRPr sz="20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410845" algn="l"/>
              </a:tabLst>
            </a:pPr>
            <a:r>
              <a:rPr sz="2000" b="1" dirty="0">
                <a:solidFill>
                  <a:srgbClr val="FFFFFF"/>
                </a:solidFill>
                <a:latin typeface="Cambria"/>
                <a:cs typeface="Cambria"/>
              </a:rPr>
              <a:t>$</a:t>
            </a: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   </a:t>
            </a:r>
            <a:r>
              <a:rPr lang="en-US" sz="2000" b="1" spc="-5" dirty="0">
                <a:solidFill>
                  <a:srgbClr val="FFFFFF"/>
                </a:solidFill>
                <a:latin typeface="Cambria"/>
                <a:cs typeface="Cambria"/>
              </a:rPr>
              <a:t>113,700</a:t>
            </a:r>
            <a:endParaRPr sz="20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629920" algn="l"/>
              </a:tabLst>
            </a:pPr>
            <a:r>
              <a:rPr sz="2000" b="1" dirty="0">
                <a:solidFill>
                  <a:srgbClr val="FFFFFF"/>
                </a:solidFill>
                <a:latin typeface="Cambria"/>
                <a:cs typeface="Cambria"/>
              </a:rPr>
              <a:t>$</a:t>
            </a: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      11,200</a:t>
            </a:r>
            <a:endParaRPr sz="20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629920" algn="l"/>
              </a:tabLst>
            </a:pPr>
            <a:r>
              <a:rPr sz="2000" b="1" dirty="0">
                <a:solidFill>
                  <a:srgbClr val="FFFFFF"/>
                </a:solidFill>
                <a:latin typeface="Cambria"/>
                <a:cs typeface="Cambria"/>
              </a:rPr>
              <a:t>$</a:t>
            </a: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      </a:t>
            </a:r>
            <a:r>
              <a:rPr lang="en-US" sz="2000" b="1" spc="-5" dirty="0">
                <a:solidFill>
                  <a:srgbClr val="FFFFFF"/>
                </a:solidFill>
                <a:latin typeface="Cambria"/>
                <a:cs typeface="Cambria"/>
              </a:rPr>
              <a:t>24,000</a:t>
            </a:r>
            <a:endParaRPr sz="20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10845" algn="l"/>
              </a:tabLst>
            </a:pP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$	   5,000</a:t>
            </a: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10845" algn="l"/>
              </a:tabLst>
            </a:pP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$      10,000</a:t>
            </a:r>
            <a:endParaRPr lang="en-US" b="1" spc="-5" dirty="0">
              <a:solidFill>
                <a:srgbClr val="FFFFFF"/>
              </a:solidFill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10845" algn="l"/>
              </a:tabLst>
            </a:pPr>
            <a:endParaRPr lang="en-US" b="1" spc="-5" dirty="0">
              <a:solidFill>
                <a:srgbClr val="FFFFFF"/>
              </a:solidFill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10845" algn="l"/>
              </a:tabLst>
            </a:pPr>
            <a:endParaRPr lang="en-US" b="1" spc="-5" dirty="0">
              <a:solidFill>
                <a:srgbClr val="FFFFFF"/>
              </a:solidFill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10845" algn="l"/>
              </a:tabLst>
            </a:pPr>
            <a:r>
              <a:rPr lang="en-US" sz="3200" b="1" spc="-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lang="en-US" sz="3200" b="1" spc="-5" dirty="0">
                <a:solidFill>
                  <a:srgbClr val="FFFF00"/>
                </a:solidFill>
                <a:latin typeface="Cambria"/>
                <a:cs typeface="Cambria"/>
              </a:rPr>
              <a:t>TOTAL</a:t>
            </a:r>
            <a:r>
              <a:rPr lang="en-US" sz="3200" b="1" spc="-5" dirty="0">
                <a:solidFill>
                  <a:srgbClr val="FFFFFF"/>
                </a:solidFill>
                <a:latin typeface="Cambria"/>
                <a:cs typeface="Cambria"/>
              </a:rPr>
              <a:t>       </a:t>
            </a:r>
            <a:r>
              <a:rPr lang="en-US" sz="3200" b="1" spc="-5" dirty="0">
                <a:solidFill>
                  <a:srgbClr val="FFFF00"/>
                </a:solidFill>
                <a:latin typeface="Cambria"/>
                <a:cs typeface="Cambria"/>
              </a:rPr>
              <a:t>$ 383,000</a:t>
            </a:r>
            <a:endParaRPr lang="en-US" sz="3200" dirty="0">
              <a:latin typeface="Cambria"/>
              <a:cs typeface="Cambria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F7CFCA5A-257C-9D49-BF9F-6E47EBAF0BF3}"/>
              </a:ext>
            </a:extLst>
          </p:cNvPr>
          <p:cNvSpPr/>
          <p:nvPr/>
        </p:nvSpPr>
        <p:spPr>
          <a:xfrm>
            <a:off x="0" y="147095"/>
            <a:ext cx="7548793" cy="1003288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F84155-32D8-7945-8124-E481CA791E0F}"/>
              </a:ext>
            </a:extLst>
          </p:cNvPr>
          <p:cNvSpPr txBox="1">
            <a:spLocks/>
          </p:cNvSpPr>
          <p:nvPr/>
        </p:nvSpPr>
        <p:spPr>
          <a:xfrm>
            <a:off x="5276" y="320091"/>
            <a:ext cx="7137069" cy="859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960405"/>
                </a:solidFill>
                <a:latin typeface="Cambria" panose="02040503050406030204" pitchFamily="18" charset="0"/>
              </a:rPr>
              <a:t>2022 DISBURSEMENTS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B6148667-7000-F343-9866-AAE64B220BFD}"/>
              </a:ext>
            </a:extLst>
          </p:cNvPr>
          <p:cNvSpPr txBox="1"/>
          <p:nvPr/>
        </p:nvSpPr>
        <p:spPr>
          <a:xfrm>
            <a:off x="6488712" y="1720413"/>
            <a:ext cx="5654042" cy="359008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298450" indent="-285750"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000" b="1" spc="-10" dirty="0">
                <a:solidFill>
                  <a:srgbClr val="FFFFFF"/>
                </a:solidFill>
                <a:latin typeface="Cambria"/>
                <a:cs typeface="Cambria"/>
              </a:rPr>
              <a:t>M. Dubose Scholarships</a:t>
            </a:r>
            <a:endParaRPr lang="en-US" sz="2000" dirty="0">
              <a:latin typeface="Cambria"/>
              <a:cs typeface="Cambria"/>
            </a:endParaRPr>
          </a:p>
          <a:p>
            <a:pPr marL="298450" indent="-285750"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000" b="1" spc="-5" dirty="0">
                <a:solidFill>
                  <a:srgbClr val="FFFFFF"/>
                </a:solidFill>
                <a:latin typeface="Cambria"/>
                <a:cs typeface="Cambria"/>
              </a:rPr>
              <a:t>R. Adkins Scholarship</a:t>
            </a:r>
          </a:p>
          <a:p>
            <a:pPr marL="298450" indent="-285750"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000" b="1" spc="-5" dirty="0">
                <a:solidFill>
                  <a:srgbClr val="FFFFFF"/>
                </a:solidFill>
                <a:latin typeface="Cambria"/>
                <a:cs typeface="Cambria"/>
              </a:rPr>
              <a:t>S. Battle Scholarship</a:t>
            </a:r>
          </a:p>
          <a:p>
            <a:pPr marL="298450" indent="-285750"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000" b="1" spc="-5" dirty="0">
                <a:solidFill>
                  <a:srgbClr val="FFFFFF"/>
                </a:solidFill>
                <a:latin typeface="Cambria"/>
                <a:cs typeface="Cambria"/>
              </a:rPr>
              <a:t>A. Ron Berryman Scholarship</a:t>
            </a:r>
          </a:p>
          <a:p>
            <a:pPr marL="298450" indent="-285750"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000" b="1" spc="-5" dirty="0">
                <a:solidFill>
                  <a:srgbClr val="FFFFFF"/>
                </a:solidFill>
                <a:latin typeface="Cambria"/>
                <a:cs typeface="Cambria"/>
              </a:rPr>
              <a:t>Achievement Scholarships</a:t>
            </a:r>
          </a:p>
          <a:p>
            <a:pPr marL="298450" indent="-285750"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000" b="1" spc="-5" dirty="0">
                <a:solidFill>
                  <a:srgbClr val="FFFFFF"/>
                </a:solidFill>
                <a:latin typeface="Cambria"/>
                <a:cs typeface="Cambria"/>
              </a:rPr>
              <a:t>STEM Scholarship Awards</a:t>
            </a:r>
          </a:p>
          <a:p>
            <a:pPr marL="298450" indent="-285750"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FFFFFF"/>
                </a:solidFill>
                <a:latin typeface="Cambria"/>
                <a:cs typeface="Cambria"/>
              </a:rPr>
              <a:t>SKAEF</a:t>
            </a:r>
            <a:r>
              <a:rPr sz="2000" b="1" spc="-3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mbria"/>
                <a:cs typeface="Cambria"/>
              </a:rPr>
              <a:t>Grants</a:t>
            </a:r>
            <a:endParaRPr lang="en-US" sz="2000" b="1" spc="-10" dirty="0">
              <a:solidFill>
                <a:srgbClr val="FFFFFF"/>
              </a:solidFill>
              <a:latin typeface="Cambria"/>
              <a:cs typeface="Cambria"/>
            </a:endParaRPr>
          </a:p>
          <a:p>
            <a:pPr marL="298450" indent="-285750"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000" b="1" spc="-10" dirty="0">
                <a:solidFill>
                  <a:srgbClr val="FFFFFF"/>
                </a:solidFill>
                <a:latin typeface="Cambria"/>
                <a:cs typeface="Cambria"/>
              </a:rPr>
              <a:t>Undergraduate Leadership</a:t>
            </a:r>
            <a:endParaRPr sz="2000" dirty="0">
              <a:latin typeface="Cambria"/>
              <a:cs typeface="Cambria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sz="2000" dirty="0">
              <a:latin typeface="Cambria-BoldItalic"/>
              <a:cs typeface="Cambria-BoldItalic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AC1B32EC-C9B4-F64B-884F-A6EEB260B4E1}"/>
              </a:ext>
            </a:extLst>
          </p:cNvPr>
          <p:cNvSpPr txBox="1"/>
          <p:nvPr/>
        </p:nvSpPr>
        <p:spPr>
          <a:xfrm>
            <a:off x="10451831" y="1706439"/>
            <a:ext cx="1645009" cy="3559308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10845" algn="l"/>
              </a:tabLst>
            </a:pP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$     10,000</a:t>
            </a: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410845" algn="l"/>
              </a:tabLst>
            </a:pP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$        2,500</a:t>
            </a: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410845" algn="l"/>
              </a:tabLst>
            </a:pP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$        1,500</a:t>
            </a: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10845" algn="l"/>
              </a:tabLst>
            </a:pP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$        1,000</a:t>
            </a: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10845" algn="l"/>
              </a:tabLst>
            </a:pPr>
            <a:r>
              <a:rPr sz="2000" b="1" dirty="0">
                <a:solidFill>
                  <a:srgbClr val="FFFFFF"/>
                </a:solidFill>
                <a:latin typeface="Cambria"/>
                <a:cs typeface="Cambria"/>
              </a:rPr>
              <a:t>$</a:t>
            </a: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     30,000</a:t>
            </a:r>
            <a:endParaRPr sz="20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410845" algn="l"/>
              </a:tabLst>
            </a:pPr>
            <a:r>
              <a:rPr sz="2000" b="1" dirty="0">
                <a:solidFill>
                  <a:srgbClr val="FFFFFF"/>
                </a:solidFill>
                <a:latin typeface="Cambria"/>
                <a:cs typeface="Cambria"/>
              </a:rPr>
              <a:t>$</a:t>
            </a: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     20,000  </a:t>
            </a: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410845" algn="l"/>
              </a:tabLst>
            </a:pP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$     36,400</a:t>
            </a: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410845" algn="l"/>
              </a:tabLst>
            </a:pPr>
            <a:r>
              <a:rPr lang="en-US" sz="2000" b="1" dirty="0">
                <a:solidFill>
                  <a:srgbClr val="FFFFFF"/>
                </a:solidFill>
                <a:latin typeface="Cambria"/>
                <a:cs typeface="Cambria"/>
              </a:rPr>
              <a:t>$     25,000</a:t>
            </a:r>
            <a:endParaRPr sz="20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endParaRPr lang="en-US" dirty="0">
              <a:latin typeface="Cambria"/>
              <a:cs typeface="Cambri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C9E50-D770-E444-A511-D436AC569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107" y="5824088"/>
            <a:ext cx="3365502" cy="89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70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1C0993-4F96-DA49-A93F-D8CD9741E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CF496E4F-40EB-3745-AD54-6C39C88D85AC}"/>
              </a:ext>
            </a:extLst>
          </p:cNvPr>
          <p:cNvSpPr/>
          <p:nvPr/>
        </p:nvSpPr>
        <p:spPr>
          <a:xfrm>
            <a:off x="-5275" y="224380"/>
            <a:ext cx="7548793" cy="1003288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F4C4141-4433-5B44-9D08-4E8CEB523BA7}"/>
              </a:ext>
            </a:extLst>
          </p:cNvPr>
          <p:cNvSpPr txBox="1">
            <a:spLocks/>
          </p:cNvSpPr>
          <p:nvPr/>
        </p:nvSpPr>
        <p:spPr>
          <a:xfrm>
            <a:off x="-5275" y="252363"/>
            <a:ext cx="7137069" cy="859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960405"/>
                </a:solidFill>
                <a:latin typeface="Cambria" panose="02040503050406030204" pitchFamily="18" charset="0"/>
              </a:rPr>
              <a:t>THANK YOU FOR SUPPORTING THE FOUNDATION’S CAMPAIGNS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53096DF-06DA-FF48-9667-0F34681B9804}"/>
              </a:ext>
            </a:extLst>
          </p:cNvPr>
          <p:cNvSpPr txBox="1">
            <a:spLocks/>
          </p:cNvSpPr>
          <p:nvPr/>
        </p:nvSpPr>
        <p:spPr>
          <a:xfrm>
            <a:off x="264325" y="1856721"/>
            <a:ext cx="11610517" cy="39106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J5 KAPPATHON - $116,000</a:t>
            </a:r>
          </a:p>
          <a:p>
            <a:pPr>
              <a:spcBef>
                <a:spcPts val="600"/>
              </a:spcBef>
            </a:pPr>
            <a:endParaRPr lang="en-US" sz="32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CELEBRATION OF ACHIEVEMENT - $206,000</a:t>
            </a:r>
          </a:p>
          <a:p>
            <a:pPr>
              <a:spcBef>
                <a:spcPts val="600"/>
              </a:spcBef>
            </a:pPr>
            <a:endParaRPr lang="en-US" sz="32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CAPITAL CAMPAIGN - $989,000</a:t>
            </a:r>
          </a:p>
          <a:p>
            <a:pPr marL="0" indent="0">
              <a:spcBef>
                <a:spcPts val="600"/>
              </a:spcBef>
              <a:buNone/>
            </a:pPr>
            <a:endParaRPr lang="en-US" sz="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400" i="1" dirty="0">
                <a:solidFill>
                  <a:schemeClr val="bg1"/>
                </a:solidFill>
                <a:latin typeface="Cambria" panose="02040503050406030204" pitchFamily="18" charset="0"/>
              </a:rPr>
              <a:t>Thank you for your support of the Kappa Alpha Psi Foundation.</a:t>
            </a:r>
          </a:p>
          <a:p>
            <a:pPr marL="0" indent="0">
              <a:spcBef>
                <a:spcPts val="600"/>
              </a:spcBef>
              <a:buNone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429567-BB7E-0B4E-9105-FDC43CEC1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107" y="5824088"/>
            <a:ext cx="3365502" cy="89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55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CB5AFA-5F1A-514F-B77E-313AAE78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53096DF-06DA-FF48-9667-0F34681B9804}"/>
              </a:ext>
            </a:extLst>
          </p:cNvPr>
          <p:cNvSpPr txBox="1">
            <a:spLocks/>
          </p:cNvSpPr>
          <p:nvPr/>
        </p:nvSpPr>
        <p:spPr>
          <a:xfrm>
            <a:off x="0" y="1538713"/>
            <a:ext cx="11182009" cy="32662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76 Legacy Program Participants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More than $105,000 raised through the </a:t>
            </a:r>
            <a:b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40 for 40 Anniversary campaign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11 new endowments generating more than </a:t>
            </a:r>
            <a:b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$2.5 million in committed funds for programs</a:t>
            </a:r>
            <a:b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and scholarships</a:t>
            </a:r>
          </a:p>
          <a:p>
            <a:pPr marL="0" indent="0">
              <a:buNone/>
            </a:pPr>
            <a:b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403AC5F6-65A2-CA49-BE07-C40006BF534D}"/>
              </a:ext>
            </a:extLst>
          </p:cNvPr>
          <p:cNvSpPr/>
          <p:nvPr/>
        </p:nvSpPr>
        <p:spPr>
          <a:xfrm>
            <a:off x="0" y="80981"/>
            <a:ext cx="7548793" cy="1003288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C2997F-679D-EF4B-BFF0-6AAC7BD571B4}"/>
              </a:ext>
            </a:extLst>
          </p:cNvPr>
          <p:cNvSpPr txBox="1">
            <a:spLocks/>
          </p:cNvSpPr>
          <p:nvPr/>
        </p:nvSpPr>
        <p:spPr>
          <a:xfrm>
            <a:off x="0" y="305362"/>
            <a:ext cx="7410203" cy="859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960405"/>
                </a:solidFill>
                <a:latin typeface="Cambria" panose="02040503050406030204" pitchFamily="18" charset="0"/>
              </a:rPr>
              <a:t>CAPITAL CAMPAIGN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F565F4-A152-D644-8AA1-D09220B74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107" y="5824088"/>
            <a:ext cx="3365502" cy="890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296CA5-E43F-E145-9C39-F9B8D7725668}"/>
              </a:ext>
            </a:extLst>
          </p:cNvPr>
          <p:cNvSpPr txBox="1"/>
          <p:nvPr/>
        </p:nvSpPr>
        <p:spPr>
          <a:xfrm>
            <a:off x="0" y="4944410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sz="6000" i="1" dirty="0">
                <a:solidFill>
                  <a:schemeClr val="bg1"/>
                </a:solidFill>
                <a:latin typeface="Cambria" panose="020405030504060302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4582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8"/>
          <p:cNvGrpSpPr/>
          <p:nvPr/>
        </p:nvGrpSpPr>
        <p:grpSpPr>
          <a:xfrm>
            <a:off x="7067550" y="1200180"/>
            <a:ext cx="4987290" cy="485775"/>
            <a:chOff x="7067550" y="1200180"/>
            <a:chExt cx="4987290" cy="485775"/>
          </a:xfrm>
        </p:grpSpPr>
        <p:sp>
          <p:nvSpPr>
            <p:cNvPr id="9" name="object 9"/>
            <p:cNvSpPr/>
            <p:nvPr/>
          </p:nvSpPr>
          <p:spPr>
            <a:xfrm>
              <a:off x="7086600" y="1219230"/>
              <a:ext cx="4949190" cy="447675"/>
            </a:xfrm>
            <a:custGeom>
              <a:avLst/>
              <a:gdLst/>
              <a:ahLst/>
              <a:cxnLst/>
              <a:rect l="l" t="t" r="r" b="b"/>
              <a:pathLst>
                <a:path w="4949190" h="447675">
                  <a:moveTo>
                    <a:pt x="4949120" y="0"/>
                  </a:moveTo>
                  <a:lnTo>
                    <a:pt x="0" y="0"/>
                  </a:lnTo>
                  <a:lnTo>
                    <a:pt x="0" y="447366"/>
                  </a:lnTo>
                  <a:lnTo>
                    <a:pt x="4949120" y="447366"/>
                  </a:lnTo>
                  <a:lnTo>
                    <a:pt x="49491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086600" y="1219230"/>
              <a:ext cx="4949190" cy="447675"/>
            </a:xfrm>
            <a:custGeom>
              <a:avLst/>
              <a:gdLst/>
              <a:ahLst/>
              <a:cxnLst/>
              <a:rect l="l" t="t" r="r" b="b"/>
              <a:pathLst>
                <a:path w="4949190" h="447675">
                  <a:moveTo>
                    <a:pt x="0" y="0"/>
                  </a:moveTo>
                  <a:lnTo>
                    <a:pt x="4949120" y="0"/>
                  </a:lnTo>
                  <a:lnTo>
                    <a:pt x="4949120" y="447366"/>
                  </a:lnTo>
                  <a:lnTo>
                    <a:pt x="0" y="44736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2F2F2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682384" y="1291844"/>
            <a:ext cx="3756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Asset</a:t>
            </a:r>
            <a:r>
              <a:rPr sz="18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Management</a:t>
            </a:r>
            <a:r>
              <a:rPr sz="18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mbria"/>
                <a:cs typeface="Cambria"/>
              </a:rPr>
              <a:t>(Fund</a:t>
            </a:r>
            <a:r>
              <a:rPr sz="1800" b="1" spc="-2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Balances)</a:t>
            </a:r>
            <a:endParaRPr sz="1800" dirty="0">
              <a:latin typeface="Cambria"/>
              <a:cs typeface="Cambri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929" y="5246714"/>
            <a:ext cx="1424417" cy="143920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07F68E5-00AE-E944-8593-26EDD1E7F46A}"/>
              </a:ext>
            </a:extLst>
          </p:cNvPr>
          <p:cNvSpPr/>
          <p:nvPr/>
        </p:nvSpPr>
        <p:spPr bwMode="auto">
          <a:xfrm>
            <a:off x="228728" y="1221784"/>
            <a:ext cx="3523499" cy="447366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2022 </a:t>
            </a: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</a:rPr>
              <a:t>Actuals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905B47-4330-8346-824B-D1B09E9822E6}"/>
              </a:ext>
            </a:extLst>
          </p:cNvPr>
          <p:cNvSpPr/>
          <p:nvPr/>
        </p:nvSpPr>
        <p:spPr bwMode="auto">
          <a:xfrm>
            <a:off x="4744228" y="1219201"/>
            <a:ext cx="822690" cy="447366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</a:rPr>
              <a:t>Vs. Plan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FC7632-B267-2D4A-A070-F91D76F4B88A}"/>
              </a:ext>
            </a:extLst>
          </p:cNvPr>
          <p:cNvSpPr/>
          <p:nvPr/>
        </p:nvSpPr>
        <p:spPr bwMode="auto">
          <a:xfrm>
            <a:off x="3804107" y="1219201"/>
            <a:ext cx="896737" cy="447366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</a:rPr>
              <a:t>Actuals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693BE3-FB5B-BD4C-8B7B-3E9A85F5E6A7}"/>
              </a:ext>
            </a:extLst>
          </p:cNvPr>
          <p:cNvSpPr/>
          <p:nvPr/>
        </p:nvSpPr>
        <p:spPr bwMode="auto">
          <a:xfrm>
            <a:off x="5610302" y="1219200"/>
            <a:ext cx="942575" cy="447366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b="1" dirty="0">
                <a:solidFill>
                  <a:srgbClr val="FFFFFF"/>
                </a:solidFill>
                <a:latin typeface="Cambria" panose="02040503050406030204" pitchFamily="18" charset="0"/>
              </a:rPr>
              <a:t>Var - Fav/(Unfav)</a:t>
            </a:r>
            <a:endParaRPr kumimoji="0" lang="en-US" sz="105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21BE8D-946C-CC47-B66E-C1CFC2EF61E7}"/>
              </a:ext>
            </a:extLst>
          </p:cNvPr>
          <p:cNvSpPr txBox="1"/>
          <p:nvPr/>
        </p:nvSpPr>
        <p:spPr>
          <a:xfrm>
            <a:off x="253365" y="6330596"/>
            <a:ext cx="58228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1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includes: Foundation Club, K-100, Million Dollar Club</a:t>
            </a:r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Silhouette Contributions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1EBD1B4-9ECF-CB46-9453-EE04105B890A}"/>
              </a:ext>
            </a:extLst>
          </p:cNvPr>
          <p:cNvSpPr/>
          <p:nvPr/>
        </p:nvSpPr>
        <p:spPr bwMode="auto">
          <a:xfrm>
            <a:off x="7932871" y="4225163"/>
            <a:ext cx="4103714" cy="447366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</a:rPr>
              <a:t>External Audit Status Updates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mbria" panose="02040503050406030204" pitchFamily="18" charset="0"/>
            </a:endParaRP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C761EF9-3DE3-8742-9178-CE5781CF49E1}"/>
              </a:ext>
            </a:extLst>
          </p:cNvPr>
          <p:cNvGraphicFramePr>
            <a:graphicFrameLocks noGrp="1"/>
          </p:cNvGraphicFramePr>
          <p:nvPr/>
        </p:nvGraphicFramePr>
        <p:xfrm>
          <a:off x="7958419" y="4697858"/>
          <a:ext cx="4077372" cy="18818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71803">
                  <a:extLst>
                    <a:ext uri="{9D8B030D-6E8A-4147-A177-3AD203B41FA5}">
                      <a16:colId xmlns:a16="http://schemas.microsoft.com/office/drawing/2014/main" val="2818045452"/>
                    </a:ext>
                  </a:extLst>
                </a:gridCol>
                <a:gridCol w="1674227">
                  <a:extLst>
                    <a:ext uri="{9D8B030D-6E8A-4147-A177-3AD203B41FA5}">
                      <a16:colId xmlns:a16="http://schemas.microsoft.com/office/drawing/2014/main" val="2723535214"/>
                    </a:ext>
                  </a:extLst>
                </a:gridCol>
                <a:gridCol w="931342">
                  <a:extLst>
                    <a:ext uri="{9D8B030D-6E8A-4147-A177-3AD203B41FA5}">
                      <a16:colId xmlns:a16="http://schemas.microsoft.com/office/drawing/2014/main" val="2604132487"/>
                    </a:ext>
                  </a:extLst>
                </a:gridCol>
              </a:tblGrid>
              <a:tr h="40449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Audit Period</a:t>
                      </a:r>
                      <a:endParaRPr lang="en-US" sz="1600" dirty="0">
                        <a:latin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Planned </a:t>
                      </a:r>
                      <a:endParaRPr lang="en-US" sz="1600" dirty="0">
                        <a:latin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Status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279609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FY 2018</a:t>
                      </a:r>
                      <a:endParaRPr lang="en-US" sz="1600" dirty="0">
                        <a:latin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Completed - Unqualified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517689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CY 2019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Completed – Unqualified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30000" dirty="0">
                        <a:latin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565347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CY 2020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Completed – Unqualified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>
                        <a:latin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622706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CY 2021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Completed - Unqualified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72025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007111C-7F7D-1D4D-B930-2CE7E82F2B2D}"/>
              </a:ext>
            </a:extLst>
          </p:cNvPr>
          <p:cNvSpPr txBox="1"/>
          <p:nvPr/>
        </p:nvSpPr>
        <p:spPr>
          <a:xfrm>
            <a:off x="228727" y="1676400"/>
            <a:ext cx="3558676" cy="3719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Capital Campaign</a:t>
            </a:r>
          </a:p>
          <a:p>
            <a:pPr lvl="1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Fraternity Contributions</a:t>
            </a:r>
            <a:r>
              <a:rPr lang="en-US" sz="160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1</a:t>
            </a:r>
          </a:p>
          <a:p>
            <a:pPr lvl="1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Scholarships</a:t>
            </a:r>
          </a:p>
          <a:p>
            <a:pPr lvl="1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Corporate Sponsors</a:t>
            </a:r>
          </a:p>
          <a:p>
            <a:pPr lvl="1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Foundation &amp; Grants</a:t>
            </a:r>
          </a:p>
          <a:p>
            <a:pPr lvl="1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Celebration of Achievement</a:t>
            </a:r>
          </a:p>
          <a:p>
            <a:r>
              <a:rPr lang="en-US" sz="1600" b="1" dirty="0">
                <a:latin typeface="Cambria" panose="02040503050406030204" pitchFamily="18" charset="0"/>
              </a:rPr>
              <a:t>Other Revenues</a:t>
            </a:r>
            <a:endParaRPr lang="en-US" sz="1600" b="1" baseline="30000" dirty="0">
              <a:latin typeface="Cambria" panose="02040503050406030204" pitchFamily="18" charset="0"/>
            </a:endParaRPr>
          </a:p>
          <a:p>
            <a:r>
              <a:rPr lang="en-US" sz="1600" b="1" dirty="0">
                <a:latin typeface="Cambria" panose="02040503050406030204" pitchFamily="18" charset="0"/>
              </a:rPr>
              <a:t>Total Revenues and Contributions</a:t>
            </a: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r>
              <a:rPr lang="en-US" sz="1600" b="1" dirty="0">
                <a:latin typeface="Cambria" panose="02040503050406030204" pitchFamily="18" charset="0"/>
              </a:rPr>
              <a:t>Functional/Management Exp</a:t>
            </a: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r>
              <a:rPr lang="en-US" sz="1600" b="1" dirty="0">
                <a:latin typeface="Cambria" panose="02040503050406030204" pitchFamily="18" charset="0"/>
              </a:rPr>
              <a:t>Rev over Exp. Before Disbursements </a:t>
            </a:r>
          </a:p>
          <a:p>
            <a:pPr lvl="1"/>
            <a:r>
              <a:rPr lang="en-US" sz="1600" b="1" dirty="0">
                <a:latin typeface="Cambria" panose="02040503050406030204" pitchFamily="18" charset="0"/>
              </a:rPr>
              <a:t>Disbursements</a:t>
            </a:r>
          </a:p>
          <a:p>
            <a:r>
              <a:rPr lang="en-US" sz="1600" b="1" dirty="0">
                <a:latin typeface="Cambria" panose="02040503050406030204" pitchFamily="18" charset="0"/>
              </a:rPr>
              <a:t>Excess Rev over Expenses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0A5A575-4959-944D-8DA6-BB27D0F231DC}"/>
              </a:ext>
            </a:extLst>
          </p:cNvPr>
          <p:cNvGrpSpPr/>
          <p:nvPr/>
        </p:nvGrpSpPr>
        <p:grpSpPr>
          <a:xfrm>
            <a:off x="3752228" y="1687580"/>
            <a:ext cx="2826976" cy="3539430"/>
            <a:chOff x="4018928" y="1906381"/>
            <a:chExt cx="2826976" cy="353943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680BBE6-475B-9B4C-8DFC-B42337A2073E}"/>
                </a:ext>
              </a:extLst>
            </p:cNvPr>
            <p:cNvSpPr txBox="1"/>
            <p:nvPr/>
          </p:nvSpPr>
          <p:spPr>
            <a:xfrm>
              <a:off x="4018928" y="1906381"/>
              <a:ext cx="1110024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mbria" panose="02040503050406030204" pitchFamily="18" charset="0"/>
                </a:rPr>
                <a:t>$   989</a:t>
              </a:r>
            </a:p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rPr>
                <a:t>$    </a:t>
              </a:r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rPr>
                <a:t>346</a:t>
              </a:r>
            </a:p>
            <a:p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rPr>
                <a:t>$    225</a:t>
              </a:r>
            </a:p>
            <a:p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rPr>
                <a:t>$      35</a:t>
              </a:r>
            </a:p>
            <a:p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rPr>
                <a:t>$    177</a:t>
              </a:r>
            </a:p>
            <a:p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rPr>
                <a:t>$    206</a:t>
              </a:r>
            </a:p>
            <a:p>
              <a:r>
                <a:rPr lang="en-US" sz="1600" b="1" u="sng" dirty="0">
                  <a:latin typeface="Cambria" panose="02040503050406030204" pitchFamily="18" charset="0"/>
                </a:rPr>
                <a:t>$   104</a:t>
              </a:r>
            </a:p>
            <a:p>
              <a:r>
                <a:rPr lang="en-US" sz="1600" b="1" dirty="0">
                  <a:latin typeface="Cambria" panose="02040503050406030204" pitchFamily="18" charset="0"/>
                </a:rPr>
                <a:t>$1,093</a:t>
              </a:r>
            </a:p>
            <a:p>
              <a:endParaRPr lang="en-US" sz="1600" b="1" dirty="0">
                <a:latin typeface="Cambria" panose="02040503050406030204" pitchFamily="18" charset="0"/>
              </a:endParaRPr>
            </a:p>
            <a:p>
              <a:r>
                <a:rPr lang="en-US" sz="1600" b="1" dirty="0">
                  <a:latin typeface="Cambria" panose="02040503050406030204" pitchFamily="18" charset="0"/>
                </a:rPr>
                <a:t>$   416</a:t>
              </a:r>
            </a:p>
            <a:p>
              <a:endParaRPr lang="en-US" sz="1600" b="1" dirty="0">
                <a:latin typeface="Cambria" panose="02040503050406030204" pitchFamily="18" charset="0"/>
              </a:endParaRPr>
            </a:p>
            <a:p>
              <a:r>
                <a:rPr lang="en-US" sz="1600" b="1" dirty="0">
                  <a:latin typeface="Cambria" panose="02040503050406030204" pitchFamily="18" charset="0"/>
                </a:rPr>
                <a:t>$   677</a:t>
              </a:r>
            </a:p>
            <a:p>
              <a:r>
                <a:rPr lang="en-US" sz="1600" b="1" dirty="0">
                  <a:latin typeface="Cambria" panose="02040503050406030204" pitchFamily="18" charset="0"/>
                </a:rPr>
                <a:t>$   383</a:t>
              </a:r>
            </a:p>
            <a:p>
              <a:r>
                <a:rPr lang="en-US" sz="1600" b="1" dirty="0">
                  <a:latin typeface="Cambria" panose="02040503050406030204" pitchFamily="18" charset="0"/>
                </a:rPr>
                <a:t>$   294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C4BB13-B9FE-C14D-B0FE-259006C0E63C}"/>
                </a:ext>
              </a:extLst>
            </p:cNvPr>
            <p:cNvSpPr txBox="1"/>
            <p:nvPr/>
          </p:nvSpPr>
          <p:spPr>
            <a:xfrm>
              <a:off x="5010927" y="1906381"/>
              <a:ext cx="896737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mbria" panose="02040503050406030204" pitchFamily="18" charset="0"/>
                </a:rPr>
                <a:t>$ 1,663</a:t>
              </a:r>
            </a:p>
            <a:p>
              <a:r>
                <a:rPr lang="en-US" sz="1600" i="1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$     871</a:t>
              </a:r>
            </a:p>
            <a:p>
              <a:r>
                <a:rPr lang="en-US" sz="1600" i="1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$       60</a:t>
              </a:r>
            </a:p>
            <a:p>
              <a:r>
                <a:rPr lang="en-US" sz="1600" i="1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$    300</a:t>
              </a:r>
            </a:p>
            <a:p>
              <a:r>
                <a:rPr lang="en-US" sz="1600" i="1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$    150</a:t>
              </a:r>
            </a:p>
            <a:p>
              <a:r>
                <a:rPr lang="en-US" sz="1600" i="1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$    281</a:t>
              </a:r>
            </a:p>
            <a:p>
              <a:r>
                <a:rPr lang="en-US" sz="1600" b="1" u="sng" dirty="0">
                  <a:latin typeface="Cambria" panose="02040503050406030204" pitchFamily="18" charset="0"/>
                </a:rPr>
                <a:t>$    154</a:t>
              </a:r>
            </a:p>
            <a:p>
              <a:r>
                <a:rPr lang="en-US" sz="1600" b="1" dirty="0">
                  <a:latin typeface="Cambria" panose="02040503050406030204" pitchFamily="18" charset="0"/>
                </a:rPr>
                <a:t>$</a:t>
              </a:r>
              <a:r>
                <a:rPr lang="el-GR" sz="1600" b="1" dirty="0">
                  <a:latin typeface="Cambria" panose="02040503050406030204" pitchFamily="18" charset="0"/>
                </a:rPr>
                <a:t>1,</a:t>
              </a:r>
              <a:r>
                <a:rPr lang="en-US" sz="1600" b="1" dirty="0">
                  <a:latin typeface="Cambria" panose="02040503050406030204" pitchFamily="18" charset="0"/>
                </a:rPr>
                <a:t>816</a:t>
              </a:r>
            </a:p>
            <a:p>
              <a:endParaRPr lang="en-US" sz="1600" b="1" dirty="0">
                <a:latin typeface="Cambria" panose="02040503050406030204" pitchFamily="18" charset="0"/>
              </a:endParaRPr>
            </a:p>
            <a:p>
              <a:r>
                <a:rPr lang="en-US" sz="1600" b="1" dirty="0">
                  <a:latin typeface="Cambria" panose="02040503050406030204" pitchFamily="18" charset="0"/>
                </a:rPr>
                <a:t>$   398</a:t>
              </a:r>
            </a:p>
            <a:p>
              <a:endParaRPr lang="en-US" sz="1600" b="1" dirty="0">
                <a:latin typeface="Cambria" panose="02040503050406030204" pitchFamily="18" charset="0"/>
              </a:endParaRPr>
            </a:p>
            <a:p>
              <a:r>
                <a:rPr lang="en-US" sz="1600" b="1" dirty="0">
                  <a:latin typeface="Cambria" panose="02040503050406030204" pitchFamily="18" charset="0"/>
                </a:rPr>
                <a:t>$1416</a:t>
              </a:r>
            </a:p>
            <a:p>
              <a:r>
                <a:rPr lang="en-US" sz="1600" b="1" dirty="0">
                  <a:latin typeface="Cambria" panose="02040503050406030204" pitchFamily="18" charset="0"/>
                </a:rPr>
                <a:t>$   398</a:t>
              </a:r>
            </a:p>
            <a:p>
              <a:r>
                <a:rPr lang="en-US" sz="1600" b="1" dirty="0">
                  <a:latin typeface="Cambria" panose="02040503050406030204" pitchFamily="18" charset="0"/>
                </a:rPr>
                <a:t>$1,018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9152959-8C85-474A-9B0E-AC5804C3B3A4}"/>
                </a:ext>
              </a:extLst>
            </p:cNvPr>
            <p:cNvSpPr txBox="1"/>
            <p:nvPr/>
          </p:nvSpPr>
          <p:spPr>
            <a:xfrm>
              <a:off x="5949167" y="1906381"/>
              <a:ext cx="896737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</a:t>
              </a:r>
              <a:r>
                <a:rPr lang="en-US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$ 675</a:t>
              </a:r>
              <a:r>
                <a:rPr lang="el-GR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)</a:t>
              </a:r>
              <a:endParaRPr lang="en-US" sz="1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  <a:p>
              <a:endParaRPr lang="en-US" sz="1600" b="1" dirty="0">
                <a:latin typeface="Cambria" panose="02040503050406030204" pitchFamily="18" charset="0"/>
              </a:endParaRPr>
            </a:p>
            <a:p>
              <a:endParaRPr lang="en-US" sz="1600" b="1" dirty="0">
                <a:latin typeface="Cambria" panose="02040503050406030204" pitchFamily="18" charset="0"/>
              </a:endParaRPr>
            </a:p>
            <a:p>
              <a:endParaRPr lang="en-US" sz="1600" b="1" dirty="0">
                <a:latin typeface="Cambria" panose="02040503050406030204" pitchFamily="18" charset="0"/>
              </a:endParaRPr>
            </a:p>
            <a:p>
              <a:endParaRPr lang="en-US" sz="1600" b="1" u="sng" dirty="0">
                <a:latin typeface="Cambria" panose="02040503050406030204" pitchFamily="18" charset="0"/>
              </a:endParaRPr>
            </a:p>
            <a:p>
              <a:endParaRPr lang="el-GR" sz="1600" b="1" u="sng" dirty="0">
                <a:latin typeface="Cambria" panose="02040503050406030204" pitchFamily="18" charset="0"/>
              </a:endParaRPr>
            </a:p>
            <a:p>
              <a:r>
                <a:rPr lang="el-GR" sz="1600" b="1" u="sng" dirty="0">
                  <a:solidFill>
                    <a:srgbClr val="FF0000"/>
                  </a:solidFill>
                  <a:latin typeface="Cambria" panose="02040503050406030204" pitchFamily="18" charset="0"/>
                </a:rPr>
                <a:t>(</a:t>
              </a:r>
              <a:r>
                <a:rPr lang="en-US" sz="1600" b="1" u="sng" dirty="0">
                  <a:solidFill>
                    <a:srgbClr val="FF0000"/>
                  </a:solidFill>
                  <a:latin typeface="Cambria" panose="02040503050406030204" pitchFamily="18" charset="0"/>
                </a:rPr>
                <a:t>$   50</a:t>
              </a:r>
              <a:r>
                <a:rPr lang="el-GR" sz="1600" b="1" u="sng" dirty="0">
                  <a:solidFill>
                    <a:srgbClr val="FF0000"/>
                  </a:solidFill>
                  <a:latin typeface="Cambria" panose="02040503050406030204" pitchFamily="18" charset="0"/>
                </a:rPr>
                <a:t>)</a:t>
              </a:r>
              <a:endParaRPr lang="en-US" sz="1600" b="1" u="sng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  <a:p>
              <a:r>
                <a:rPr lang="el-GR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($</a:t>
              </a:r>
              <a:r>
                <a:rPr lang="en-US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723</a:t>
              </a:r>
              <a:r>
                <a:rPr lang="el-GR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)</a:t>
              </a:r>
              <a:endParaRPr lang="en-US" sz="1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  <a:p>
              <a:endParaRPr lang="en-US" sz="1600" b="1" dirty="0">
                <a:latin typeface="Cambria" panose="02040503050406030204" pitchFamily="18" charset="0"/>
              </a:endParaRPr>
            </a:p>
            <a:p>
              <a:r>
                <a:rPr lang="en-US" sz="1600" b="1" dirty="0">
                  <a:solidFill>
                    <a:srgbClr val="FF0100"/>
                  </a:solidFill>
                  <a:latin typeface="Cambria" panose="02040503050406030204" pitchFamily="18" charset="0"/>
                </a:rPr>
                <a:t>($   18)</a:t>
              </a:r>
            </a:p>
            <a:p>
              <a:endParaRPr lang="en-US" sz="1600" b="1" dirty="0">
                <a:latin typeface="Cambria" panose="02040503050406030204" pitchFamily="18" charset="0"/>
              </a:endParaRPr>
            </a:p>
            <a:p>
              <a:r>
                <a:rPr lang="en-US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($ 739</a:t>
              </a:r>
              <a:r>
                <a:rPr lang="el-GR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)</a:t>
              </a:r>
              <a:endParaRPr lang="en-US" sz="1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  <a:p>
              <a:r>
                <a:rPr lang="el-GR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l-GR" sz="1600" b="1" dirty="0">
                  <a:latin typeface="Cambria" panose="02040503050406030204" pitchFamily="18" charset="0"/>
                </a:rPr>
                <a:t>$   </a:t>
              </a:r>
              <a:r>
                <a:rPr lang="en-US" sz="1600" b="1" dirty="0">
                  <a:latin typeface="Cambria" panose="02040503050406030204" pitchFamily="18" charset="0"/>
                </a:rPr>
                <a:t>  15</a:t>
              </a:r>
            </a:p>
            <a:p>
              <a:r>
                <a:rPr lang="el-GR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(</a:t>
              </a:r>
              <a:r>
                <a:rPr lang="en-US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$ 724</a:t>
              </a:r>
              <a:r>
                <a:rPr lang="el-GR" sz="1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)</a:t>
              </a:r>
              <a:endParaRPr lang="en-US" sz="1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0" name="Pentagon 29">
            <a:extLst>
              <a:ext uri="{FF2B5EF4-FFF2-40B4-BE49-F238E27FC236}">
                <a16:creationId xmlns:a16="http://schemas.microsoft.com/office/drawing/2014/main" id="{E39A946E-54C1-A240-8E40-D2ABB45C49FD}"/>
              </a:ext>
            </a:extLst>
          </p:cNvPr>
          <p:cNvSpPr/>
          <p:nvPr/>
        </p:nvSpPr>
        <p:spPr>
          <a:xfrm>
            <a:off x="0" y="84756"/>
            <a:ext cx="7548793" cy="1003288"/>
          </a:xfrm>
          <a:prstGeom prst="homePlate">
            <a:avLst/>
          </a:prstGeom>
          <a:solidFill>
            <a:srgbClr val="96040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92B65ED-49BC-104F-9EB5-A98C78D4442C}"/>
              </a:ext>
            </a:extLst>
          </p:cNvPr>
          <p:cNvSpPr txBox="1">
            <a:spLocks/>
          </p:cNvSpPr>
          <p:nvPr/>
        </p:nvSpPr>
        <p:spPr>
          <a:xfrm>
            <a:off x="0" y="238663"/>
            <a:ext cx="7137069" cy="859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2022 FINANCIALS: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9F1D02-2874-E802-E5F0-39516FB20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087" y="1787584"/>
            <a:ext cx="4896657" cy="21635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A86652-4C64-C72E-57ED-5C0B014114E7}"/>
              </a:ext>
            </a:extLst>
          </p:cNvPr>
          <p:cNvSpPr txBox="1"/>
          <p:nvPr/>
        </p:nvSpPr>
        <p:spPr>
          <a:xfrm>
            <a:off x="9804400" y="2280597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$4.97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737DCA33-D235-0B40-A2EA-BB11E6289E20}"/>
              </a:ext>
            </a:extLst>
          </p:cNvPr>
          <p:cNvSpPr txBox="1"/>
          <p:nvPr/>
        </p:nvSpPr>
        <p:spPr>
          <a:xfrm>
            <a:off x="7014151" y="1362106"/>
            <a:ext cx="4949190" cy="447675"/>
          </a:xfrm>
          <a:prstGeom prst="rect">
            <a:avLst/>
          </a:prstGeom>
          <a:solidFill>
            <a:srgbClr val="C00000"/>
          </a:solidFill>
          <a:ln w="38100">
            <a:solidFill>
              <a:srgbClr val="F2F2F2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Asset</a:t>
            </a:r>
            <a:r>
              <a:rPr sz="1800" b="1" spc="-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Management</a:t>
            </a:r>
            <a:r>
              <a:rPr sz="1800" b="1" spc="-10" dirty="0">
                <a:solidFill>
                  <a:srgbClr val="FFFFFF"/>
                </a:solidFill>
                <a:latin typeface="Cambria"/>
                <a:cs typeface="Cambria"/>
              </a:rPr>
              <a:t> (Fund</a:t>
            </a:r>
            <a:r>
              <a:rPr sz="1800" b="1" spc="-15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mbria"/>
                <a:cs typeface="Cambria"/>
              </a:rPr>
              <a:t>Balances)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F37153-D63D-C641-AD48-AEEB9E19B81D}"/>
              </a:ext>
            </a:extLst>
          </p:cNvPr>
          <p:cNvSpPr/>
          <p:nvPr/>
        </p:nvSpPr>
        <p:spPr bwMode="auto">
          <a:xfrm>
            <a:off x="286574" y="1362415"/>
            <a:ext cx="3523499" cy="447366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2023 Budget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69318D-A298-7C4F-9B7A-F6C29F32787E}"/>
              </a:ext>
            </a:extLst>
          </p:cNvPr>
          <p:cNvSpPr/>
          <p:nvPr/>
        </p:nvSpPr>
        <p:spPr bwMode="auto">
          <a:xfrm>
            <a:off x="4802074" y="1359832"/>
            <a:ext cx="822690" cy="447366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</a:rPr>
              <a:t>Vs.PY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BEA4D0-97BF-614F-8E13-CC84FD2ACE5D}"/>
              </a:ext>
            </a:extLst>
          </p:cNvPr>
          <p:cNvSpPr/>
          <p:nvPr/>
        </p:nvSpPr>
        <p:spPr bwMode="auto">
          <a:xfrm>
            <a:off x="3861953" y="1359832"/>
            <a:ext cx="896737" cy="447366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</a:rPr>
              <a:t>Plan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487B3E-2DD1-0F42-803F-2C88FB0018C3}"/>
              </a:ext>
            </a:extLst>
          </p:cNvPr>
          <p:cNvSpPr/>
          <p:nvPr/>
        </p:nvSpPr>
        <p:spPr bwMode="auto">
          <a:xfrm>
            <a:off x="5668148" y="1359831"/>
            <a:ext cx="942575" cy="447366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b="1" dirty="0">
                <a:solidFill>
                  <a:srgbClr val="FFFFFF"/>
                </a:solidFill>
                <a:latin typeface="Cambria" panose="02040503050406030204" pitchFamily="18" charset="0"/>
              </a:rPr>
              <a:t>Var - Fav/(Unfav)</a:t>
            </a:r>
            <a:endParaRPr kumimoji="0" lang="en-US" sz="105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906D72-B19B-E349-B92A-5ED767C02395}"/>
              </a:ext>
            </a:extLst>
          </p:cNvPr>
          <p:cNvSpPr txBox="1"/>
          <p:nvPr/>
        </p:nvSpPr>
        <p:spPr>
          <a:xfrm>
            <a:off x="3788309" y="1914076"/>
            <a:ext cx="8967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$1,674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$   498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$     61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$   350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$   186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$   265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$   316</a:t>
            </a:r>
          </a:p>
          <a:p>
            <a:r>
              <a:rPr lang="en-US" sz="1600" b="1" u="sng" dirty="0">
                <a:latin typeface="Cambria" panose="02040503050406030204" pitchFamily="18" charset="0"/>
              </a:rPr>
              <a:t>$     90</a:t>
            </a:r>
          </a:p>
          <a:p>
            <a:r>
              <a:rPr lang="en-US" sz="1600" b="1" dirty="0">
                <a:latin typeface="Cambria" panose="02040503050406030204" pitchFamily="18" charset="0"/>
              </a:rPr>
              <a:t>$1,764 </a:t>
            </a: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r>
              <a:rPr lang="en-US" sz="1600" b="1" dirty="0">
                <a:latin typeface="Cambria" panose="02040503050406030204" pitchFamily="18" charset="0"/>
              </a:rPr>
              <a:t>$   617</a:t>
            </a: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r>
              <a:rPr lang="en-US" sz="1600" b="1" dirty="0">
                <a:latin typeface="Cambria" panose="02040503050406030204" pitchFamily="18" charset="0"/>
              </a:rPr>
              <a:t>$1,147</a:t>
            </a:r>
          </a:p>
          <a:p>
            <a:r>
              <a:rPr lang="en-US" sz="1600" b="1" dirty="0">
                <a:latin typeface="Cambria" panose="02040503050406030204" pitchFamily="18" charset="0"/>
              </a:rPr>
              <a:t>$   264</a:t>
            </a:r>
          </a:p>
          <a:p>
            <a:r>
              <a:rPr lang="en-US" sz="1600" b="1" dirty="0">
                <a:latin typeface="Cambria" panose="02040503050406030204" pitchFamily="18" charset="0"/>
              </a:rPr>
              <a:t>$   883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9A821F-5361-E446-85E5-968F7B5A681E}"/>
              </a:ext>
            </a:extLst>
          </p:cNvPr>
          <p:cNvSpPr txBox="1"/>
          <p:nvPr/>
        </p:nvSpPr>
        <p:spPr>
          <a:xfrm>
            <a:off x="5671316" y="1906381"/>
            <a:ext cx="8967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$  685</a:t>
            </a: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($  14)</a:t>
            </a:r>
          </a:p>
          <a:p>
            <a:r>
              <a:rPr lang="en-US" sz="1600" b="1" dirty="0">
                <a:latin typeface="Cambria" panose="02040503050406030204" pitchFamily="18" charset="0"/>
              </a:rPr>
              <a:t>$  671</a:t>
            </a: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($ 201)</a:t>
            </a:r>
          </a:p>
          <a:p>
            <a:endParaRPr lang="en-US" sz="16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($ 470)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($ 119)   </a:t>
            </a:r>
          </a:p>
          <a:p>
            <a:r>
              <a:rPr lang="en-US" sz="1600" b="1" dirty="0">
                <a:latin typeface="Cambria" panose="02040503050406030204" pitchFamily="18" charset="0"/>
              </a:rPr>
              <a:t>$   589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899831-4A8A-8040-BB99-743A9FD67E33}"/>
              </a:ext>
            </a:extLst>
          </p:cNvPr>
          <p:cNvSpPr txBox="1"/>
          <p:nvPr/>
        </p:nvSpPr>
        <p:spPr>
          <a:xfrm>
            <a:off x="219491" y="1895201"/>
            <a:ext cx="3558676" cy="3719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Capital Campaign</a:t>
            </a:r>
          </a:p>
          <a:p>
            <a:pPr lvl="1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Fraternity Contributions</a:t>
            </a:r>
            <a:r>
              <a:rPr lang="en-US" sz="160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1</a:t>
            </a:r>
          </a:p>
          <a:p>
            <a:pPr lvl="1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Scholarships</a:t>
            </a:r>
          </a:p>
          <a:p>
            <a:pPr lvl="1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Corporate Sponsors</a:t>
            </a:r>
          </a:p>
          <a:p>
            <a:pPr lvl="1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Foundation &amp; Grants</a:t>
            </a:r>
          </a:p>
          <a:p>
            <a:pPr lvl="1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Planned Giving</a:t>
            </a:r>
          </a:p>
          <a:p>
            <a:pPr lvl="1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Celebration of Achievement</a:t>
            </a:r>
          </a:p>
          <a:p>
            <a:r>
              <a:rPr lang="en-US" sz="1600" b="1" dirty="0">
                <a:latin typeface="Cambria" panose="02040503050406030204" pitchFamily="18" charset="0"/>
              </a:rPr>
              <a:t>Other Revenues</a:t>
            </a:r>
            <a:r>
              <a:rPr lang="en-US" sz="1600" b="1" baseline="30000" dirty="0">
                <a:latin typeface="Cambria" panose="02040503050406030204" pitchFamily="18" charset="0"/>
              </a:rPr>
              <a:t>2</a:t>
            </a:r>
          </a:p>
          <a:p>
            <a:r>
              <a:rPr lang="en-US" sz="1600" b="1" dirty="0">
                <a:latin typeface="Cambria" panose="02040503050406030204" pitchFamily="18" charset="0"/>
              </a:rPr>
              <a:t>Total Revenues and Contributions</a:t>
            </a: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r>
              <a:rPr lang="en-US" sz="1600" b="1" dirty="0">
                <a:latin typeface="Cambria" panose="02040503050406030204" pitchFamily="18" charset="0"/>
              </a:rPr>
              <a:t>Functional/Management Exp</a:t>
            </a: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r>
              <a:rPr lang="en-US" sz="1600" b="1" dirty="0">
                <a:latin typeface="Cambria" panose="02040503050406030204" pitchFamily="18" charset="0"/>
              </a:rPr>
              <a:t>Rev over Exp. Before Disbursements </a:t>
            </a:r>
          </a:p>
          <a:p>
            <a:pPr lvl="1"/>
            <a:r>
              <a:rPr lang="en-US" sz="1600" b="1" dirty="0">
                <a:latin typeface="Cambria" panose="02040503050406030204" pitchFamily="18" charset="0"/>
              </a:rPr>
              <a:t>Disbursements</a:t>
            </a:r>
          </a:p>
          <a:p>
            <a:r>
              <a:rPr lang="en-US" sz="1600" b="1" dirty="0">
                <a:latin typeface="Cambria" panose="02040503050406030204" pitchFamily="18" charset="0"/>
              </a:rPr>
              <a:t>Excess Rev over Expenses</a:t>
            </a:r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73C31A9D-59D9-4D4C-A528-C36DBA601455}"/>
              </a:ext>
            </a:extLst>
          </p:cNvPr>
          <p:cNvSpPr/>
          <p:nvPr/>
        </p:nvSpPr>
        <p:spPr>
          <a:xfrm>
            <a:off x="0" y="88004"/>
            <a:ext cx="7548793" cy="1003288"/>
          </a:xfrm>
          <a:prstGeom prst="homePlate">
            <a:avLst/>
          </a:prstGeom>
          <a:solidFill>
            <a:srgbClr val="96040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B77657-FAE5-1349-94B2-F886ABE8B12E}"/>
              </a:ext>
            </a:extLst>
          </p:cNvPr>
          <p:cNvSpPr txBox="1"/>
          <p:nvPr/>
        </p:nvSpPr>
        <p:spPr>
          <a:xfrm>
            <a:off x="4695188" y="1935847"/>
            <a:ext cx="11100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$   989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$   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346</a:t>
            </a:r>
          </a:p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$    225</a:t>
            </a:r>
          </a:p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$      35</a:t>
            </a:r>
          </a:p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$    177</a:t>
            </a:r>
          </a:p>
          <a:p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$    206</a:t>
            </a:r>
          </a:p>
          <a:p>
            <a:r>
              <a:rPr lang="en-US" sz="1600" b="1" u="sng" dirty="0">
                <a:latin typeface="Cambria" panose="02040503050406030204" pitchFamily="18" charset="0"/>
              </a:rPr>
              <a:t>$   104</a:t>
            </a:r>
          </a:p>
          <a:p>
            <a:r>
              <a:rPr lang="en-US" sz="1600" b="1" dirty="0">
                <a:latin typeface="Cambria" panose="02040503050406030204" pitchFamily="18" charset="0"/>
              </a:rPr>
              <a:t>$1,093</a:t>
            </a: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r>
              <a:rPr lang="en-US" sz="1600" b="1" dirty="0">
                <a:latin typeface="Cambria" panose="02040503050406030204" pitchFamily="18" charset="0"/>
              </a:rPr>
              <a:t>$   416</a:t>
            </a:r>
          </a:p>
          <a:p>
            <a:endParaRPr lang="en-US" sz="1600" b="1" dirty="0">
              <a:latin typeface="Cambria" panose="02040503050406030204" pitchFamily="18" charset="0"/>
            </a:endParaRPr>
          </a:p>
          <a:p>
            <a:r>
              <a:rPr lang="en-US" sz="1600" b="1" dirty="0">
                <a:latin typeface="Cambria" panose="02040503050406030204" pitchFamily="18" charset="0"/>
              </a:rPr>
              <a:t>$   677</a:t>
            </a:r>
          </a:p>
          <a:p>
            <a:r>
              <a:rPr lang="en-US" sz="1600" b="1" dirty="0">
                <a:latin typeface="Cambria" panose="02040503050406030204" pitchFamily="18" charset="0"/>
              </a:rPr>
              <a:t>$   383</a:t>
            </a:r>
          </a:p>
          <a:p>
            <a:r>
              <a:rPr lang="en-US" sz="1600" b="1" dirty="0">
                <a:latin typeface="Cambria" panose="02040503050406030204" pitchFamily="18" charset="0"/>
              </a:rPr>
              <a:t>$   294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FBCF78-6F75-254F-BD25-2A223A8E521B}"/>
              </a:ext>
            </a:extLst>
          </p:cNvPr>
          <p:cNvSpPr txBox="1"/>
          <p:nvPr/>
        </p:nvSpPr>
        <p:spPr>
          <a:xfrm>
            <a:off x="89296" y="6308331"/>
            <a:ext cx="58228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1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includes: Foundation Club, K-100, Million Dollar Club</a:t>
            </a:r>
            <a:r>
              <a:rPr lang="el-G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Silhouette Contributions</a:t>
            </a:r>
          </a:p>
          <a:p>
            <a:pPr lvl="1"/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2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includes J5 Kappathon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644ED9-B086-534D-BE26-25974EE1B797}"/>
              </a:ext>
            </a:extLst>
          </p:cNvPr>
          <p:cNvSpPr txBox="1">
            <a:spLocks/>
          </p:cNvSpPr>
          <p:nvPr/>
        </p:nvSpPr>
        <p:spPr>
          <a:xfrm>
            <a:off x="24748" y="256309"/>
            <a:ext cx="7137069" cy="859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2023 BUDGETED FINANCIALS: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A1B40E-0245-84E6-4BFD-44AEB08CC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151" y="2038076"/>
            <a:ext cx="5019570" cy="2217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3F756E-0062-E083-3265-432571A8097A}"/>
              </a:ext>
            </a:extLst>
          </p:cNvPr>
          <p:cNvSpPr txBox="1"/>
          <p:nvPr/>
        </p:nvSpPr>
        <p:spPr>
          <a:xfrm>
            <a:off x="7226365" y="4395889"/>
            <a:ext cx="4626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Helvetica" pitchFamily="2" charset="0"/>
              </a:rPr>
              <a:t>Tough investment headwinds in 2022 – anticipating some recovery in 2023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084385"/>
            <a:ext cx="12192000" cy="5773615"/>
          </a:xfrm>
          <a:prstGeom prst="rect">
            <a:avLst/>
          </a:prstGeom>
          <a:solidFill>
            <a:srgbClr val="960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7B76B-6168-684D-B5FE-D6315D537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53096DF-06DA-FF48-9667-0F34681B9804}"/>
              </a:ext>
            </a:extLst>
          </p:cNvPr>
          <p:cNvSpPr txBox="1">
            <a:spLocks/>
          </p:cNvSpPr>
          <p:nvPr/>
        </p:nvSpPr>
        <p:spPr>
          <a:xfrm>
            <a:off x="196948" y="1325894"/>
            <a:ext cx="9186203" cy="32662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Continue support to Kappa Alpha Psi’s signature youth programs and youth educational scholarships </a:t>
            </a:r>
          </a:p>
          <a:p>
            <a:pPr>
              <a:spcAft>
                <a:spcPts val="1000"/>
              </a:spcAft>
            </a:pPr>
            <a:r>
              <a:rPr lang="en-US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Develop 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an awareness module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about the Foundation for the MTA Process and C. Roger Wilson Leadership Conferences</a:t>
            </a:r>
          </a:p>
          <a:p>
            <a:pPr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Enhance the Foundation’s infrastructure to better support Donor Customer Service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Complete the Capital Campaign with the 2023 goal of </a:t>
            </a:r>
            <a:br>
              <a:rPr lang="en-US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</a:br>
            <a:r>
              <a:rPr lang="en-US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$1.6 million and a stretch goal of $2 million</a:t>
            </a:r>
          </a:p>
          <a:p>
            <a:pPr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Promote the Foundation’s new Planned Giving component</a:t>
            </a:r>
          </a:p>
          <a:p>
            <a:pPr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Successfully execute the 2023 Celebration of Achievement </a:t>
            </a:r>
            <a:br>
              <a:rPr lang="en-US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</a:br>
            <a:r>
              <a:rPr lang="en-US" sz="24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at the Grand Chapter Meeting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23711F3D-609C-1E4F-89B9-8F72DB66744C}"/>
              </a:ext>
            </a:extLst>
          </p:cNvPr>
          <p:cNvSpPr/>
          <p:nvPr/>
        </p:nvSpPr>
        <p:spPr>
          <a:xfrm>
            <a:off x="0" y="81097"/>
            <a:ext cx="7548793" cy="1003288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7A29A70-EE11-4F45-8B5C-5E2CFE5D7CB3}"/>
              </a:ext>
            </a:extLst>
          </p:cNvPr>
          <p:cNvSpPr txBox="1">
            <a:spLocks/>
          </p:cNvSpPr>
          <p:nvPr/>
        </p:nvSpPr>
        <p:spPr>
          <a:xfrm>
            <a:off x="-2" y="233003"/>
            <a:ext cx="7137069" cy="859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960405"/>
                </a:solidFill>
                <a:latin typeface="Cambria" panose="02040503050406030204" pitchFamily="18" charset="0"/>
              </a:rPr>
              <a:t>2023 GOALS AND OBJECTIVES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308BF-5536-6245-89DD-50F2B9E19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107" y="5824088"/>
            <a:ext cx="3365502" cy="89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55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>
            <a:extLst>
              <a:ext uri="{FF2B5EF4-FFF2-40B4-BE49-F238E27FC236}">
                <a16:creationId xmlns:a16="http://schemas.microsoft.com/office/drawing/2014/main" id="{ED78DFA0-B087-924E-9FE6-1FFA1377E689}"/>
              </a:ext>
            </a:extLst>
          </p:cNvPr>
          <p:cNvSpPr/>
          <p:nvPr/>
        </p:nvSpPr>
        <p:spPr>
          <a:xfrm>
            <a:off x="-23750" y="81096"/>
            <a:ext cx="7077694" cy="1003288"/>
          </a:xfrm>
          <a:prstGeom prst="homePlate">
            <a:avLst/>
          </a:prstGeom>
          <a:solidFill>
            <a:srgbClr val="96040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203EE-9F4E-D34D-8870-1BBB51426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11477"/>
            <a:ext cx="5665427" cy="5665427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F4C4141-4433-5B44-9D08-4E8CEB523BA7}"/>
              </a:ext>
            </a:extLst>
          </p:cNvPr>
          <p:cNvSpPr txBox="1">
            <a:spLocks/>
          </p:cNvSpPr>
          <p:nvPr/>
        </p:nvSpPr>
        <p:spPr>
          <a:xfrm>
            <a:off x="0" y="208108"/>
            <a:ext cx="7495834" cy="8598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2022 BOARD OF DIRECTORS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59F1E-89E5-544B-9687-61141D852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735" y="5608715"/>
            <a:ext cx="2619517" cy="693231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7E362CE-ACBA-E74A-9E6C-1148F4FEA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532" y="1111476"/>
            <a:ext cx="6469468" cy="572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86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12363</TotalTime>
  <Words>746</Words>
  <Application>Microsoft Macintosh PowerPoint</Application>
  <PresentationFormat>Widescreen</PresentationFormat>
  <Paragraphs>237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Cambria-BoldItalic</vt:lpstr>
      <vt:lpstr>Helvetica</vt:lpstr>
      <vt:lpstr>Taken by Vultures Alternates 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LaTricia Woods</cp:lastModifiedBy>
  <cp:revision>247</cp:revision>
  <cp:lastPrinted>2023-03-02T23:55:25Z</cp:lastPrinted>
  <dcterms:created xsi:type="dcterms:W3CDTF">2016-09-26T07:07:12Z</dcterms:created>
  <dcterms:modified xsi:type="dcterms:W3CDTF">2023-03-09T04:14:53Z</dcterms:modified>
</cp:coreProperties>
</file>